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57" r:id="rId3"/>
    <p:sldId id="258" r:id="rId4"/>
    <p:sldId id="260" r:id="rId5"/>
    <p:sldId id="261" r:id="rId6"/>
    <p:sldId id="265" r:id="rId7"/>
    <p:sldId id="264" r:id="rId8"/>
    <p:sldId id="266" r:id="rId9"/>
    <p:sldId id="268" r:id="rId10"/>
    <p:sldId id="267" r:id="rId11"/>
    <p:sldId id="269" r:id="rId12"/>
    <p:sldId id="270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794FE-D758-4A72-9DCE-BEB7A47EF6A6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C0950-C91B-4683-BA95-61EBE5249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78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C0950-C91B-4683-BA95-61EBE52498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83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_flower_screensaver-234027-124045655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381000"/>
            <a:ext cx="8229599" cy="61194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2438400"/>
            <a:ext cx="41148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ফুলেল 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2514600"/>
            <a:ext cx="3470789" cy="1828800"/>
            <a:chOff x="2971799" y="2514600"/>
            <a:chExt cx="2390988" cy="1752600"/>
          </a:xfrm>
        </p:grpSpPr>
        <p:cxnSp>
          <p:nvCxnSpPr>
            <p:cNvPr id="3" name="Straight Arrow Connector 2"/>
            <p:cNvCxnSpPr/>
            <p:nvPr/>
          </p:nvCxnSpPr>
          <p:spPr>
            <a:xfrm rot="10800000" flipV="1">
              <a:off x="3129280" y="2514600"/>
              <a:ext cx="1784773" cy="17526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V="1">
              <a:off x="3076787" y="3098800"/>
              <a:ext cx="2286000" cy="28576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2971799" y="3536950"/>
              <a:ext cx="2362200" cy="762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c 8"/>
          <p:cNvSpPr/>
          <p:nvPr/>
        </p:nvSpPr>
        <p:spPr>
          <a:xfrm>
            <a:off x="3352800" y="3200400"/>
            <a:ext cx="838200" cy="457200"/>
          </a:xfrm>
          <a:prstGeom prst="arc">
            <a:avLst>
              <a:gd name="adj1" fmla="val 20675659"/>
              <a:gd name="adj2" fmla="val 1961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flipV="1">
            <a:off x="3733800" y="3124200"/>
            <a:ext cx="304800" cy="304800"/>
          </a:xfrm>
          <a:prstGeom prst="arc">
            <a:avLst>
              <a:gd name="adj1" fmla="val 5400000"/>
              <a:gd name="adj2" fmla="val 170421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3810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একান্তর 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2971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819400"/>
            <a:ext cx="431751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ছেদক কি 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685800"/>
            <a:ext cx="3352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একক  কাজ</a:t>
            </a:r>
          </a:p>
        </p:txBody>
      </p:sp>
      <p:sp>
        <p:nvSpPr>
          <p:cNvPr id="5" name="Down Arrow 4"/>
          <p:cNvSpPr/>
          <p:nvPr/>
        </p:nvSpPr>
        <p:spPr>
          <a:xfrm>
            <a:off x="4114800" y="1676400"/>
            <a:ext cx="990600" cy="9906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81000" y="2514600"/>
            <a:ext cx="8305800" cy="236220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ূ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 ও একান্তর কোণের  পার্থক্য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উল্লেখ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533400"/>
            <a:ext cx="2971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দলগত কাজ</a:t>
            </a:r>
          </a:p>
        </p:txBody>
      </p:sp>
      <p:sp>
        <p:nvSpPr>
          <p:cNvPr id="4" name="Left-Right Arrow 3"/>
          <p:cNvSpPr/>
          <p:nvPr/>
        </p:nvSpPr>
        <p:spPr>
          <a:xfrm rot="5400000">
            <a:off x="4109266" y="1651827"/>
            <a:ext cx="1219200" cy="533400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971800"/>
            <a:ext cx="746760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অন্তঃস্হকোণ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িঃস্হকোণ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অনুরূপকোণ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ও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একান্তরকোণ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066800"/>
            <a:ext cx="3733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800" dirty="0"/>
          </a:p>
        </p:txBody>
      </p:sp>
      <p:sp>
        <p:nvSpPr>
          <p:cNvPr id="6" name="Down Arrow Callout 5"/>
          <p:cNvSpPr/>
          <p:nvPr/>
        </p:nvSpPr>
        <p:spPr>
          <a:xfrm>
            <a:off x="4114800" y="2133600"/>
            <a:ext cx="914400" cy="685800"/>
          </a:xfrm>
          <a:prstGeom prst="down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85800"/>
            <a:ext cx="2362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14600"/>
            <a:ext cx="7620000" cy="21236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সমান্তরাল সরলরেখাদ্বয়ের ছেদকের একই পাশের অন্তঃস্হ কোণ দুইটি পরিমাপ করে যোগফল বের কর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962400" y="1600200"/>
            <a:ext cx="1066800" cy="8382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05000"/>
            <a:ext cx="7315200" cy="31547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"/>
            <a:ext cx="43434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419600" y="1143000"/>
            <a:ext cx="3048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91100" y="2166878"/>
            <a:ext cx="3695700" cy="248132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 – ৭ম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 – গণিত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সময় - ৫০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166878"/>
            <a:ext cx="4419600" cy="2492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 মাইনুদ্দিন শাহ্‌ (রুবেল)</a:t>
            </a:r>
          </a:p>
          <a:p>
            <a:pPr lvl="0" algn="ctr"/>
            <a:r>
              <a:rPr lang="bn-BD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শিক্ষা)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ফুলবন ফাযিল </a:t>
            </a:r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সদর,দিনাজপুর</a:t>
            </a:r>
            <a:r>
              <a:rPr lang="en-US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 নং- ০১৭২৪-৬৭৮৩৬৫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rubelfp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05@gmail.com</a:t>
            </a:r>
            <a:endParaRPr lang="en-US" sz="24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599" y="1600200"/>
            <a:ext cx="213360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5400000">
            <a:off x="1448594" y="2590006"/>
            <a:ext cx="1828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296194" y="4876006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-1104900" y="3848100"/>
            <a:ext cx="4191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09800" y="3657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819400" y="3581400"/>
            <a:ext cx="762000" cy="381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ধার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038600" y="1981200"/>
            <a:ext cx="2057400" cy="34290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21600 1 2"/>
              <a:gd name="G4" fmla="*/ 21600 1 2"/>
              <a:gd name="G5" fmla="*/ 5400 1 2"/>
              <a:gd name="G6" fmla="*/ 5400 3 2"/>
              <a:gd name="G7" fmla="+- G1 G5 0"/>
              <a:gd name="G8" fmla="+- G2 G5 0"/>
              <a:gd name="T0" fmla="*/ 0 w 21600"/>
              <a:gd name="T1" fmla="*/ 10800 h 21600"/>
              <a:gd name="T2" fmla="*/ 5400 w 21600"/>
              <a:gd name="T3" fmla="*/ 10800 h 21600"/>
              <a:gd name="T4" fmla="*/ 1080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10800 h 21600"/>
              <a:gd name="T12" fmla="*/ 10800 w 21600"/>
              <a:gd name="T13" fmla="*/ 0 h 21600"/>
              <a:gd name="T14" fmla="*/ 10800 w 21600"/>
              <a:gd name="T15" fmla="*/ 5400 h 21600"/>
              <a:gd name="T16" fmla="*/ G0 w 21600"/>
              <a:gd name="T17" fmla="*/ G0 h 21600"/>
              <a:gd name="T18" fmla="*/ G1 w 21600"/>
              <a:gd name="T19" fmla="*/ G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16200" y="16200"/>
                </a:lnTo>
                <a:lnTo>
                  <a:pt x="16200" y="5400"/>
                </a:lnTo>
                <a:close/>
              </a:path>
            </a:pathLst>
          </a:custGeom>
          <a:solidFill>
            <a:srgbClr val="00B050"/>
          </a:solidFill>
          <a:ln w="9525">
            <a:miter lim="800000"/>
            <a:headEnd/>
            <a:tailEnd/>
          </a:ln>
          <a:effectLst/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91000" y="1828800"/>
            <a:ext cx="1676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267200" y="5562600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685506" y="3620294"/>
            <a:ext cx="3201194" cy="754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2324100" y="3695700"/>
            <a:ext cx="3124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449094" y="3771106"/>
            <a:ext cx="4038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172200" y="3733800"/>
            <a:ext cx="4038600" cy="76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3916363"/>
          </a:xfrm>
        </p:spPr>
        <p:txBody>
          <a:bodyPr/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pPr>
              <a:buNone/>
            </a:pPr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295400" y="228600"/>
            <a:ext cx="6629400" cy="18288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   শিরোনাম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2286000"/>
            <a:ext cx="15240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429000"/>
            <a:ext cx="87630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সমান্তরাল সরলরেখা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209800" y="457200"/>
            <a:ext cx="5638800" cy="19812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590800"/>
            <a:ext cx="8153400" cy="266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। সমান্তরাল সরলরেখা কী তা বলতে পারবে 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অন্তঃস্হ ও বহিঃস্হ কোণগুলো চিহ্নিত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 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অনুরূপ  ও একান্তর কোণের বৈশিষ্ট্যগুলো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computer-30\My Documents\r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34400" cy="601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>
            <a:off x="2933700" y="2781300"/>
            <a:ext cx="2362200" cy="1676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7000" y="3200400"/>
            <a:ext cx="2895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4038600"/>
            <a:ext cx="27432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0800000">
            <a:off x="4724400" y="3429000"/>
            <a:ext cx="6858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/>
              <a:t>				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828800" y="3352800"/>
            <a:ext cx="1641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অন্তঃস্হ 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Arc 24"/>
          <p:cNvSpPr/>
          <p:nvPr/>
        </p:nvSpPr>
        <p:spPr>
          <a:xfrm rot="19167825">
            <a:off x="3262518" y="3909028"/>
            <a:ext cx="914400" cy="381000"/>
          </a:xfrm>
          <a:prstGeom prst="arc">
            <a:avLst>
              <a:gd name="adj1" fmla="val 14121257"/>
              <a:gd name="adj2" fmla="val 21249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2274232">
            <a:off x="3678182" y="3645511"/>
            <a:ext cx="914400" cy="381000"/>
          </a:xfrm>
          <a:prstGeom prst="arc">
            <a:avLst>
              <a:gd name="adj1" fmla="val 14154885"/>
              <a:gd name="adj2" fmla="val 21249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4876800"/>
            <a:ext cx="14478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ছেদক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0988142" flipV="1">
            <a:off x="2143268" y="3825513"/>
            <a:ext cx="57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3886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4876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0" name="Elbow Connector 19"/>
          <p:cNvCxnSpPr/>
          <p:nvPr/>
        </p:nvCxnSpPr>
        <p:spPr>
          <a:xfrm rot="10800000">
            <a:off x="3581400" y="4572000"/>
            <a:ext cx="4572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4267200" y="3124200"/>
            <a:ext cx="457200" cy="381000"/>
          </a:xfrm>
          <a:prstGeom prst="arc">
            <a:avLst>
              <a:gd name="adj1" fmla="val 18628003"/>
              <a:gd name="adj2" fmla="val 95008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3429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অন্তঃস্হ 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13" grpId="0"/>
      <p:bldP spid="14" grpId="0"/>
      <p:bldP spid="15" grpId="0"/>
      <p:bldP spid="16" grpId="0"/>
      <p:bldP spid="18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362200" y="2362200"/>
            <a:ext cx="3429000" cy="1905000"/>
            <a:chOff x="2971800" y="2441575"/>
            <a:chExt cx="2362200" cy="182562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3391747" y="2441575"/>
              <a:ext cx="1574800" cy="182562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3048000" y="3171825"/>
              <a:ext cx="2286000" cy="28576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971800" y="3505200"/>
              <a:ext cx="2362200" cy="762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Arc 20"/>
          <p:cNvSpPr/>
          <p:nvPr/>
        </p:nvSpPr>
        <p:spPr>
          <a:xfrm rot="19634556">
            <a:off x="3745856" y="2894035"/>
            <a:ext cx="406903" cy="445813"/>
          </a:xfrm>
          <a:prstGeom prst="arc">
            <a:avLst>
              <a:gd name="adj1" fmla="val 14272032"/>
              <a:gd name="adj2" fmla="val 2429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8540942">
            <a:off x="3999458" y="3288502"/>
            <a:ext cx="655498" cy="344806"/>
          </a:xfrm>
          <a:prstGeom prst="arc">
            <a:avLst>
              <a:gd name="adj1" fmla="val 16200000"/>
              <a:gd name="adj2" fmla="val 18701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100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বহিঃস্হ কোণ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3733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বহিঃস্হ কোণ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58674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0" grpId="0"/>
      <p:bldP spid="31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2057400"/>
            <a:ext cx="3470788" cy="1905000"/>
            <a:chOff x="2971800" y="2441575"/>
            <a:chExt cx="2390987" cy="182562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3391747" y="2441575"/>
              <a:ext cx="1574800" cy="182562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V="1">
              <a:off x="3076787" y="3244850"/>
              <a:ext cx="2286000" cy="28576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2971800" y="3609975"/>
              <a:ext cx="2362200" cy="1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Arc 5"/>
          <p:cNvSpPr/>
          <p:nvPr/>
        </p:nvSpPr>
        <p:spPr>
          <a:xfrm flipH="1">
            <a:off x="3505200" y="2743200"/>
            <a:ext cx="304800" cy="381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5653316">
            <a:off x="3972590" y="3146349"/>
            <a:ext cx="228437" cy="21535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243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অনুরুপ কোণ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827</TotalTime>
  <Words>166</Words>
  <Application>Microsoft Office PowerPoint</Application>
  <PresentationFormat>On-screen Show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Rubel</dc:creator>
  <cp:lastModifiedBy>JAMES</cp:lastModifiedBy>
  <cp:revision>212</cp:revision>
  <dcterms:created xsi:type="dcterms:W3CDTF">2006-08-16T00:00:00Z</dcterms:created>
  <dcterms:modified xsi:type="dcterms:W3CDTF">2019-07-14T14:06:40Z</dcterms:modified>
</cp:coreProperties>
</file>