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6" r:id="rId4"/>
    <p:sldId id="257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image" Target="../media/image16.gif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image" Target="../media/image16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74AD9D-F74E-454A-8400-5E0EAB370F7D}" type="doc">
      <dgm:prSet loTypeId="urn:microsoft.com/office/officeart/2005/8/layout/hProcess10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7F5A8A-C3D2-41F4-9FC1-F2D4F9400A22}">
      <dgm:prSet phldrT="[Text]"/>
      <dgm:spPr>
        <a:noFill/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IN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বিজ্ঞান ক্লাব</a:t>
          </a:r>
          <a:endParaRPr lang="en-US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5DE2290-C2E6-406F-86DF-68578DAC15FC}" type="parTrans" cxnId="{1C8F51F7-83C0-4AA8-B586-F8066518B930}">
      <dgm:prSet/>
      <dgm:spPr/>
      <dgm:t>
        <a:bodyPr/>
        <a:lstStyle/>
        <a:p>
          <a:endParaRPr lang="en-US"/>
        </a:p>
      </dgm:t>
    </dgm:pt>
    <dgm:pt modelId="{4807EF8F-6F63-4CA3-90E3-78EB00420C04}" type="sibTrans" cxnId="{1C8F51F7-83C0-4AA8-B586-F8066518B930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153E52C-3F57-4C11-A8C6-E7563B535D8F}">
      <dgm:prSet phldrT="[Text]"/>
      <dgm:spPr>
        <a:noFill/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IN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গণিত ক্লাব</a:t>
          </a:r>
          <a:endParaRPr lang="en-US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8369D6E2-147E-4FDB-BC4F-327A571FE9B7}" type="parTrans" cxnId="{D62B5F06-9F5E-47C9-99E4-1BC786D7FE0D}">
      <dgm:prSet/>
      <dgm:spPr/>
      <dgm:t>
        <a:bodyPr/>
        <a:lstStyle/>
        <a:p>
          <a:endParaRPr lang="en-US"/>
        </a:p>
      </dgm:t>
    </dgm:pt>
    <dgm:pt modelId="{91862058-E0EE-470E-AFB9-B3A24947E399}" type="sibTrans" cxnId="{D62B5F06-9F5E-47C9-99E4-1BC786D7FE0D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FD567AA0-6594-4D23-B046-A7D284F55C7B}">
      <dgm:prSet phldrT="[Text]"/>
      <dgm:spPr>
        <a:noFill/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IN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সাহিত্য ক্লাব</a:t>
          </a:r>
          <a:endParaRPr lang="en-US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5E566F5-5435-433F-B3A3-1CE1C64F8ACA}" type="parTrans" cxnId="{55702C9D-039A-4FDC-9848-A5E5674FA635}">
      <dgm:prSet/>
      <dgm:spPr/>
      <dgm:t>
        <a:bodyPr/>
        <a:lstStyle/>
        <a:p>
          <a:endParaRPr lang="en-US"/>
        </a:p>
      </dgm:t>
    </dgm:pt>
    <dgm:pt modelId="{00FD3F46-5C28-48D3-967D-67240314B5B4}" type="sibTrans" cxnId="{55702C9D-039A-4FDC-9848-A5E5674FA635}">
      <dgm:prSet/>
      <dgm:spPr/>
      <dgm:t>
        <a:bodyPr/>
        <a:lstStyle/>
        <a:p>
          <a:endParaRPr lang="en-US"/>
        </a:p>
      </dgm:t>
    </dgm:pt>
    <dgm:pt modelId="{A794DDFD-DDF3-47CE-9182-88FCE472A26A}" type="pres">
      <dgm:prSet presAssocID="{5E74AD9D-F74E-454A-8400-5E0EAB370F7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428391-D0E0-4EE2-BD26-C8E5B6CEE8EF}" type="pres">
      <dgm:prSet presAssocID="{397F5A8A-C3D2-41F4-9FC1-F2D4F9400A22}" presName="composite" presStyleCnt="0"/>
      <dgm:spPr/>
    </dgm:pt>
    <dgm:pt modelId="{1EA4407B-A8EB-4A88-AA4A-CFDF3C1D348D}" type="pres">
      <dgm:prSet presAssocID="{397F5A8A-C3D2-41F4-9FC1-F2D4F9400A22}" presName="imagSh" presStyleLbl="bgImgPlace1" presStyleIdx="0" presStyleCnt="3" custScaleX="127517" custScaleY="11626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E3FF2F80-BAC1-4F15-B59D-16AE30862BE5}" type="pres">
      <dgm:prSet presAssocID="{397F5A8A-C3D2-41F4-9FC1-F2D4F9400A22}" presName="txNode" presStyleLbl="node1" presStyleIdx="0" presStyleCnt="3" custScaleX="117177" custScaleY="34027" custLinFactNeighborX="757" custLinFactNeighborY="155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EF4E21-D313-47D7-AF74-BAD981A500D9}" type="pres">
      <dgm:prSet presAssocID="{4807EF8F-6F63-4CA3-90E3-78EB00420C04}" presName="sibTrans" presStyleLbl="sibTrans2D1" presStyleIdx="0" presStyleCnt="2"/>
      <dgm:spPr/>
      <dgm:t>
        <a:bodyPr/>
        <a:lstStyle/>
        <a:p>
          <a:endParaRPr lang="en-US"/>
        </a:p>
      </dgm:t>
    </dgm:pt>
    <dgm:pt modelId="{EE6F1C93-0C1C-4220-BEE5-263370199B3E}" type="pres">
      <dgm:prSet presAssocID="{4807EF8F-6F63-4CA3-90E3-78EB00420C04}" presName="connTx" presStyleLbl="sibTrans2D1" presStyleIdx="0" presStyleCnt="2"/>
      <dgm:spPr/>
      <dgm:t>
        <a:bodyPr/>
        <a:lstStyle/>
        <a:p>
          <a:endParaRPr lang="en-US"/>
        </a:p>
      </dgm:t>
    </dgm:pt>
    <dgm:pt modelId="{0CD5839C-CD86-40FC-AB45-B4EDF52EC777}" type="pres">
      <dgm:prSet presAssocID="{4153E52C-3F57-4C11-A8C6-E7563B535D8F}" presName="composite" presStyleCnt="0"/>
      <dgm:spPr/>
    </dgm:pt>
    <dgm:pt modelId="{85239D56-2138-4BD9-8396-C9A3A709D7D9}" type="pres">
      <dgm:prSet presAssocID="{4153E52C-3F57-4C11-A8C6-E7563B535D8F}" presName="imagSh" presStyleLbl="bgImgPlace1" presStyleIdx="1" presStyleCnt="3" custScaleX="141659" custScaleY="132752" custLinFactNeighborX="-2272" custLinFactNeighborY="-1967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4F03ADE1-B971-4245-B567-3A13EB33DE74}" type="pres">
      <dgm:prSet presAssocID="{4153E52C-3F57-4C11-A8C6-E7563B535D8F}" presName="txNode" presStyleLbl="node1" presStyleIdx="1" presStyleCnt="3" custScaleX="117177" custScaleY="38710" custLinFactNeighborX="3806" custLinFactNeighborY="90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F68124-D956-42D8-9C35-373A6D908822}" type="pres">
      <dgm:prSet presAssocID="{91862058-E0EE-470E-AFB9-B3A24947E399}" presName="sibTrans" presStyleLbl="sibTrans2D1" presStyleIdx="1" presStyleCnt="2"/>
      <dgm:spPr/>
      <dgm:t>
        <a:bodyPr/>
        <a:lstStyle/>
        <a:p>
          <a:endParaRPr lang="en-US"/>
        </a:p>
      </dgm:t>
    </dgm:pt>
    <dgm:pt modelId="{F15065F1-9A48-4BD1-822B-B8D836574EBD}" type="pres">
      <dgm:prSet presAssocID="{91862058-E0EE-470E-AFB9-B3A24947E399}" presName="connTx" presStyleLbl="sibTrans2D1" presStyleIdx="1" presStyleCnt="2"/>
      <dgm:spPr/>
      <dgm:t>
        <a:bodyPr/>
        <a:lstStyle/>
        <a:p>
          <a:endParaRPr lang="en-US"/>
        </a:p>
      </dgm:t>
    </dgm:pt>
    <dgm:pt modelId="{706DA41C-4BAE-403E-9911-1076D06F1606}" type="pres">
      <dgm:prSet presAssocID="{FD567AA0-6594-4D23-B046-A7D284F55C7B}" presName="composite" presStyleCnt="0"/>
      <dgm:spPr/>
    </dgm:pt>
    <dgm:pt modelId="{8ACBF8C6-56E1-4512-969C-AA8C990AD99C}" type="pres">
      <dgm:prSet presAssocID="{FD567AA0-6594-4D23-B046-A7D284F55C7B}" presName="imagSh" presStyleLbl="bgImgPlace1" presStyleIdx="2" presStyleCnt="3" custScaleX="144240" custScaleY="118271" custLinFactNeighborX="-9943" custLinFactNeighborY="-922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0691A2A-3A4E-4DBA-AC78-EB43C35C49D5}" type="pres">
      <dgm:prSet presAssocID="{FD567AA0-6594-4D23-B046-A7D284F55C7B}" presName="txNode" presStyleLbl="node1" presStyleIdx="2" presStyleCnt="3" custScaleX="115914" custScaleY="45654" custLinFactNeighborX="-11864" custLinFactNeighborY="178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8F51F7-83C0-4AA8-B586-F8066518B930}" srcId="{5E74AD9D-F74E-454A-8400-5E0EAB370F7D}" destId="{397F5A8A-C3D2-41F4-9FC1-F2D4F9400A22}" srcOrd="0" destOrd="0" parTransId="{05DE2290-C2E6-406F-86DF-68578DAC15FC}" sibTransId="{4807EF8F-6F63-4CA3-90E3-78EB00420C04}"/>
    <dgm:cxn modelId="{55702C9D-039A-4FDC-9848-A5E5674FA635}" srcId="{5E74AD9D-F74E-454A-8400-5E0EAB370F7D}" destId="{FD567AA0-6594-4D23-B046-A7D284F55C7B}" srcOrd="2" destOrd="0" parTransId="{C5E566F5-5435-433F-B3A3-1CE1C64F8ACA}" sibTransId="{00FD3F46-5C28-48D3-967D-67240314B5B4}"/>
    <dgm:cxn modelId="{D413A16B-85C1-4341-83B4-20AE3110A91C}" type="presOf" srcId="{397F5A8A-C3D2-41F4-9FC1-F2D4F9400A22}" destId="{E3FF2F80-BAC1-4F15-B59D-16AE30862BE5}" srcOrd="0" destOrd="0" presId="urn:microsoft.com/office/officeart/2005/8/layout/hProcess10"/>
    <dgm:cxn modelId="{8FF0AF28-E1B0-4C44-90B2-949CA2983B8F}" type="presOf" srcId="{5E74AD9D-F74E-454A-8400-5E0EAB370F7D}" destId="{A794DDFD-DDF3-47CE-9182-88FCE472A26A}" srcOrd="0" destOrd="0" presId="urn:microsoft.com/office/officeart/2005/8/layout/hProcess10"/>
    <dgm:cxn modelId="{9132B290-931D-4E9A-B92B-6660EE569DF7}" type="presOf" srcId="{FD567AA0-6594-4D23-B046-A7D284F55C7B}" destId="{20691A2A-3A4E-4DBA-AC78-EB43C35C49D5}" srcOrd="0" destOrd="0" presId="urn:microsoft.com/office/officeart/2005/8/layout/hProcess10"/>
    <dgm:cxn modelId="{DD9DE324-4BCF-4882-874D-E4E50BDC0531}" type="presOf" srcId="{4807EF8F-6F63-4CA3-90E3-78EB00420C04}" destId="{48EF4E21-D313-47D7-AF74-BAD981A500D9}" srcOrd="0" destOrd="0" presId="urn:microsoft.com/office/officeart/2005/8/layout/hProcess10"/>
    <dgm:cxn modelId="{D62B5F06-9F5E-47C9-99E4-1BC786D7FE0D}" srcId="{5E74AD9D-F74E-454A-8400-5E0EAB370F7D}" destId="{4153E52C-3F57-4C11-A8C6-E7563B535D8F}" srcOrd="1" destOrd="0" parTransId="{8369D6E2-147E-4FDB-BC4F-327A571FE9B7}" sibTransId="{91862058-E0EE-470E-AFB9-B3A24947E399}"/>
    <dgm:cxn modelId="{E0111F94-0998-4C93-A01D-4F4C21CC55F3}" type="presOf" srcId="{91862058-E0EE-470E-AFB9-B3A24947E399}" destId="{F15065F1-9A48-4BD1-822B-B8D836574EBD}" srcOrd="1" destOrd="0" presId="urn:microsoft.com/office/officeart/2005/8/layout/hProcess10"/>
    <dgm:cxn modelId="{0B313856-AAAC-4722-81E9-C7500BDCD6DA}" type="presOf" srcId="{4153E52C-3F57-4C11-A8C6-E7563B535D8F}" destId="{4F03ADE1-B971-4245-B567-3A13EB33DE74}" srcOrd="0" destOrd="0" presId="urn:microsoft.com/office/officeart/2005/8/layout/hProcess10"/>
    <dgm:cxn modelId="{469E7928-EC5D-4C37-86B5-04CFEA631D17}" type="presOf" srcId="{4807EF8F-6F63-4CA3-90E3-78EB00420C04}" destId="{EE6F1C93-0C1C-4220-BEE5-263370199B3E}" srcOrd="1" destOrd="0" presId="urn:microsoft.com/office/officeart/2005/8/layout/hProcess10"/>
    <dgm:cxn modelId="{DDD82C58-6AD2-44C9-AAF1-67F1C4EECCA4}" type="presOf" srcId="{91862058-E0EE-470E-AFB9-B3A24947E399}" destId="{78F68124-D956-42D8-9C35-373A6D908822}" srcOrd="0" destOrd="0" presId="urn:microsoft.com/office/officeart/2005/8/layout/hProcess10"/>
    <dgm:cxn modelId="{8973C304-DB87-4096-BAFA-A93A62F8E439}" type="presParOf" srcId="{A794DDFD-DDF3-47CE-9182-88FCE472A26A}" destId="{96428391-D0E0-4EE2-BD26-C8E5B6CEE8EF}" srcOrd="0" destOrd="0" presId="urn:microsoft.com/office/officeart/2005/8/layout/hProcess10"/>
    <dgm:cxn modelId="{C36A02C1-910D-41A6-8EBC-40C6D471342C}" type="presParOf" srcId="{96428391-D0E0-4EE2-BD26-C8E5B6CEE8EF}" destId="{1EA4407B-A8EB-4A88-AA4A-CFDF3C1D348D}" srcOrd="0" destOrd="0" presId="urn:microsoft.com/office/officeart/2005/8/layout/hProcess10"/>
    <dgm:cxn modelId="{7AA12251-1009-42C2-90F2-D58F8241E1B8}" type="presParOf" srcId="{96428391-D0E0-4EE2-BD26-C8E5B6CEE8EF}" destId="{E3FF2F80-BAC1-4F15-B59D-16AE30862BE5}" srcOrd="1" destOrd="0" presId="urn:microsoft.com/office/officeart/2005/8/layout/hProcess10"/>
    <dgm:cxn modelId="{07C03350-E75B-4445-9F1D-3EA314537856}" type="presParOf" srcId="{A794DDFD-DDF3-47CE-9182-88FCE472A26A}" destId="{48EF4E21-D313-47D7-AF74-BAD981A500D9}" srcOrd="1" destOrd="0" presId="urn:microsoft.com/office/officeart/2005/8/layout/hProcess10"/>
    <dgm:cxn modelId="{FC9533EE-780A-403B-B6B8-37D21443D706}" type="presParOf" srcId="{48EF4E21-D313-47D7-AF74-BAD981A500D9}" destId="{EE6F1C93-0C1C-4220-BEE5-263370199B3E}" srcOrd="0" destOrd="0" presId="urn:microsoft.com/office/officeart/2005/8/layout/hProcess10"/>
    <dgm:cxn modelId="{462AA6F6-7001-4EAF-8B5A-715614B65F1E}" type="presParOf" srcId="{A794DDFD-DDF3-47CE-9182-88FCE472A26A}" destId="{0CD5839C-CD86-40FC-AB45-B4EDF52EC777}" srcOrd="2" destOrd="0" presId="urn:microsoft.com/office/officeart/2005/8/layout/hProcess10"/>
    <dgm:cxn modelId="{76B57844-C55C-4D8C-AB41-AAF6523DD12D}" type="presParOf" srcId="{0CD5839C-CD86-40FC-AB45-B4EDF52EC777}" destId="{85239D56-2138-4BD9-8396-C9A3A709D7D9}" srcOrd="0" destOrd="0" presId="urn:microsoft.com/office/officeart/2005/8/layout/hProcess10"/>
    <dgm:cxn modelId="{EBFB6A68-BBDC-4998-89DE-3950874CE29D}" type="presParOf" srcId="{0CD5839C-CD86-40FC-AB45-B4EDF52EC777}" destId="{4F03ADE1-B971-4245-B567-3A13EB33DE74}" srcOrd="1" destOrd="0" presId="urn:microsoft.com/office/officeart/2005/8/layout/hProcess10"/>
    <dgm:cxn modelId="{6E46F58B-D93D-491A-A4C9-F61EDD4FA49E}" type="presParOf" srcId="{A794DDFD-DDF3-47CE-9182-88FCE472A26A}" destId="{78F68124-D956-42D8-9C35-373A6D908822}" srcOrd="3" destOrd="0" presId="urn:microsoft.com/office/officeart/2005/8/layout/hProcess10"/>
    <dgm:cxn modelId="{3B820A2E-F87E-4D02-84BF-17BA70F77BEC}" type="presParOf" srcId="{78F68124-D956-42D8-9C35-373A6D908822}" destId="{F15065F1-9A48-4BD1-822B-B8D836574EBD}" srcOrd="0" destOrd="0" presId="urn:microsoft.com/office/officeart/2005/8/layout/hProcess10"/>
    <dgm:cxn modelId="{57D3FE8F-44F6-4299-A518-D1ACA3609653}" type="presParOf" srcId="{A794DDFD-DDF3-47CE-9182-88FCE472A26A}" destId="{706DA41C-4BAE-403E-9911-1076D06F1606}" srcOrd="4" destOrd="0" presId="urn:microsoft.com/office/officeart/2005/8/layout/hProcess10"/>
    <dgm:cxn modelId="{EE14327C-1643-4A06-93DD-A8CD62EA56DD}" type="presParOf" srcId="{706DA41C-4BAE-403E-9911-1076D06F1606}" destId="{8ACBF8C6-56E1-4512-969C-AA8C990AD99C}" srcOrd="0" destOrd="0" presId="urn:microsoft.com/office/officeart/2005/8/layout/hProcess10"/>
    <dgm:cxn modelId="{FFE1E94A-9E01-41EA-8648-11938AD7412F}" type="presParOf" srcId="{706DA41C-4BAE-403E-9911-1076D06F1606}" destId="{20691A2A-3A4E-4DBA-AC78-EB43C35C49D5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4407B-A8EB-4A88-AA4A-CFDF3C1D348D}">
      <dsp:nvSpPr>
        <dsp:cNvPr id="0" name=""/>
        <dsp:cNvSpPr/>
      </dsp:nvSpPr>
      <dsp:spPr>
        <a:xfrm>
          <a:off x="717" y="1325929"/>
          <a:ext cx="1643991" cy="149891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FF2F80-BAC1-4F15-B59D-16AE30862BE5}">
      <dsp:nvSpPr>
        <dsp:cNvPr id="0" name=""/>
        <dsp:cNvSpPr/>
      </dsp:nvSpPr>
      <dsp:spPr>
        <a:xfrm>
          <a:off x="287005" y="2829646"/>
          <a:ext cx="1510684" cy="438687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9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বিজ্ঞান ক্লাব</a:t>
          </a:r>
          <a:endParaRPr lang="en-US" sz="19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99854" y="2842495"/>
        <a:ext cx="1484986" cy="412989"/>
      </dsp:txXfrm>
    </dsp:sp>
    <dsp:sp modelId="{48EF4E21-D313-47D7-AF74-BAD981A500D9}">
      <dsp:nvSpPr>
        <dsp:cNvPr id="0" name=""/>
        <dsp:cNvSpPr/>
      </dsp:nvSpPr>
      <dsp:spPr>
        <a:xfrm rot="21285287">
          <a:off x="1859011" y="1815460"/>
          <a:ext cx="215657" cy="3097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>
            <a:latin typeface="NikoshBAN" pitchFamily="2" charset="0"/>
            <a:cs typeface="NikoshBAN" pitchFamily="2" charset="0"/>
          </a:endParaRPr>
        </a:p>
      </dsp:txBody>
      <dsp:txXfrm>
        <a:off x="1859146" y="1880374"/>
        <a:ext cx="150960" cy="185870"/>
      </dsp:txXfrm>
    </dsp:sp>
    <dsp:sp modelId="{85239D56-2138-4BD9-8396-C9A3A709D7D9}">
      <dsp:nvSpPr>
        <dsp:cNvPr id="0" name=""/>
        <dsp:cNvSpPr/>
      </dsp:nvSpPr>
      <dsp:spPr>
        <a:xfrm>
          <a:off x="2258292" y="1004024"/>
          <a:ext cx="1826315" cy="171148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03ADE1-B971-4245-B567-3A13EB33DE74}">
      <dsp:nvSpPr>
        <dsp:cNvPr id="0" name=""/>
        <dsp:cNvSpPr/>
      </dsp:nvSpPr>
      <dsp:spPr>
        <a:xfrm>
          <a:off x="2704342" y="2753861"/>
          <a:ext cx="1510684" cy="499062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9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গণিত ক্লাব</a:t>
          </a:r>
          <a:endParaRPr lang="en-US" sz="19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718959" y="2768478"/>
        <a:ext cx="1481450" cy="469828"/>
      </dsp:txXfrm>
    </dsp:sp>
    <dsp:sp modelId="{78F68124-D956-42D8-9C35-373A6D908822}">
      <dsp:nvSpPr>
        <dsp:cNvPr id="0" name=""/>
        <dsp:cNvSpPr/>
      </dsp:nvSpPr>
      <dsp:spPr>
        <a:xfrm rot="98406">
          <a:off x="4243060" y="1737826"/>
          <a:ext cx="158550" cy="3097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>
            <a:latin typeface="NikoshBAN" pitchFamily="2" charset="0"/>
            <a:cs typeface="NikoshBAN" pitchFamily="2" charset="0"/>
          </a:endParaRPr>
        </a:p>
      </dsp:txBody>
      <dsp:txXfrm>
        <a:off x="4243070" y="1799102"/>
        <a:ext cx="110985" cy="185870"/>
      </dsp:txXfrm>
    </dsp:sp>
    <dsp:sp modelId="{8ACBF8C6-56E1-4512-969C-AA8C990AD99C}">
      <dsp:nvSpPr>
        <dsp:cNvPr id="0" name=""/>
        <dsp:cNvSpPr/>
      </dsp:nvSpPr>
      <dsp:spPr>
        <a:xfrm>
          <a:off x="4537423" y="1163105"/>
          <a:ext cx="1859590" cy="152478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691A2A-3A4E-4DBA-AC78-EB43C35C49D5}">
      <dsp:nvSpPr>
        <dsp:cNvPr id="0" name=""/>
        <dsp:cNvSpPr/>
      </dsp:nvSpPr>
      <dsp:spPr>
        <a:xfrm>
          <a:off x="4905126" y="2753871"/>
          <a:ext cx="1494401" cy="588586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9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সাহিত্য ক্লাব</a:t>
          </a:r>
          <a:endParaRPr lang="en-US" sz="19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4922365" y="2771110"/>
        <a:ext cx="1459923" cy="5541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6377E-04F2-4AF0-BB7B-292223B2DF79}" type="datetimeFigureOut">
              <a:rPr lang="en-US" smtClean="0"/>
              <a:t>19-Jul-19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EDF71-6B80-46F8-B2B4-6E01FB287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88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6377E-04F2-4AF0-BB7B-292223B2DF79}" type="datetimeFigureOut">
              <a:rPr lang="en-US" smtClean="0"/>
              <a:t>19-Jul-19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EDF71-6B80-46F8-B2B4-6E01FB287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70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6377E-04F2-4AF0-BB7B-292223B2DF79}" type="datetimeFigureOut">
              <a:rPr lang="en-US" smtClean="0"/>
              <a:t>19-Jul-19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EDF71-6B80-46F8-B2B4-6E01FB287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01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6377E-04F2-4AF0-BB7B-292223B2DF79}" type="datetimeFigureOut">
              <a:rPr lang="en-US" smtClean="0"/>
              <a:t>19-Jul-19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EDF71-6B80-46F8-B2B4-6E01FB287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94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6377E-04F2-4AF0-BB7B-292223B2DF79}" type="datetimeFigureOut">
              <a:rPr lang="en-US" smtClean="0"/>
              <a:t>19-Jul-19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EDF71-6B80-46F8-B2B4-6E01FB287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13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6377E-04F2-4AF0-BB7B-292223B2DF79}" type="datetimeFigureOut">
              <a:rPr lang="en-US" smtClean="0"/>
              <a:t>19-Jul-19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EDF71-6B80-46F8-B2B4-6E01FB287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25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6377E-04F2-4AF0-BB7B-292223B2DF79}" type="datetimeFigureOut">
              <a:rPr lang="en-US" smtClean="0"/>
              <a:t>19-Jul-19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EDF71-6B80-46F8-B2B4-6E01FB287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0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6377E-04F2-4AF0-BB7B-292223B2DF79}" type="datetimeFigureOut">
              <a:rPr lang="en-US" smtClean="0"/>
              <a:t>19-Jul-19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EDF71-6B80-46F8-B2B4-6E01FB287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09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6377E-04F2-4AF0-BB7B-292223B2DF79}" type="datetimeFigureOut">
              <a:rPr lang="en-US" smtClean="0"/>
              <a:t>19-Jul-19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EDF71-6B80-46F8-B2B4-6E01FB287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73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6377E-04F2-4AF0-BB7B-292223B2DF79}" type="datetimeFigureOut">
              <a:rPr lang="en-US" smtClean="0"/>
              <a:t>19-Jul-19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EDF71-6B80-46F8-B2B4-6E01FB287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51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6377E-04F2-4AF0-BB7B-292223B2DF79}" type="datetimeFigureOut">
              <a:rPr lang="en-US" smtClean="0"/>
              <a:t>19-Jul-19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EDF71-6B80-46F8-B2B4-6E01FB287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9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6377E-04F2-4AF0-BB7B-292223B2DF79}" type="datetimeFigureOut">
              <a:rPr lang="en-US" smtClean="0"/>
              <a:t>19-Jul-19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EDF71-6B80-46F8-B2B4-6E01FB287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437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arunssgb@gmail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9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447800"/>
            <a:ext cx="1828800" cy="1752601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66700" y="2800350"/>
            <a:ext cx="5181600" cy="3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IN" sz="2400" b="1" i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2400" b="1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b="1" i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নামঃ </a:t>
            </a:r>
            <a:r>
              <a:rPr lang="en-US" sz="3200" b="1" i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3200" b="1" i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i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হারুন অর রশিদ</a:t>
            </a:r>
          </a:p>
          <a:p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পদবীঃসহকারী </a:t>
            </a: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শিক্ষক(আইসিটি)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প্রতিষ্ঠানঃ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দক্ষিণ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সাতকানিয়া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গোলাম বারী 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সরকারি মডেল উচ্চ বিদ্যালয়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ই-মেইলঃ </a:t>
            </a: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rId3"/>
              </a:rPr>
              <a:t>harunssgb@gmail.com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01812711398</a:t>
            </a:r>
            <a:endParaRPr lang="bn-IN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000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bn-BD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92664" y="333970"/>
            <a:ext cx="371127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IN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bn-I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IN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22254" y="2609850"/>
            <a:ext cx="5943600" cy="365620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>
              <a:defRPr/>
            </a:pP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6000" dirty="0">
                <a:latin typeface="NikoshBAN" pitchFamily="2" charset="0"/>
                <a:cs typeface="NikoshBAN" pitchFamily="2" charset="0"/>
              </a:rPr>
              <a:t>পাঠ পরিচিতি </a:t>
            </a:r>
          </a:p>
          <a:p>
            <a:pPr algn="ctr">
              <a:defRPr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শ্রেণি: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৯ম-১০ম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4000" b="1" dirty="0">
                <a:latin typeface="NikoshBAN" pitchFamily="2" charset="0"/>
                <a:cs typeface="NikoshBAN" pitchFamily="2" charset="0"/>
              </a:rPr>
              <a:t>বিষয়: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তথ্য ও যোগাযোগ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৩য়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সময়: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৫০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মিনিট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  </a:t>
            </a:r>
            <a:endParaRPr lang="en-US" sz="40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/>
          </a:p>
          <a:p>
            <a:pPr algn="ctr"/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32608" y="1805666"/>
            <a:ext cx="130936" cy="48943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66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0"/>
            <a:ext cx="1792478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bn-BD" sz="4800" b="1" dirty="0">
                <a:ea typeface="Calibri"/>
                <a:cs typeface="NikoshBAN"/>
              </a:rPr>
              <a:t>মূল্যায়ন </a:t>
            </a:r>
            <a:endParaRPr lang="en-US" sz="4800" b="1" dirty="0"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1690" y="762000"/>
            <a:ext cx="845371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3600" dirty="0" smtClean="0">
                <a:ea typeface="Calibri"/>
                <a:cs typeface="NikoshBAN"/>
              </a:rPr>
              <a:t>1.  </a:t>
            </a:r>
            <a:r>
              <a:rPr lang="bn-IN" sz="3600" dirty="0" smtClean="0">
                <a:ea typeface="Calibri"/>
                <a:cs typeface="NikoshBAN"/>
              </a:rPr>
              <a:t>কিসের মাধ্যমে একটি নতুন জগৎ উন্মোচিত হয়েছে? </a:t>
            </a:r>
            <a:endParaRPr lang="bn-BD" sz="3600" dirty="0" smtClean="0">
              <a:ea typeface="Calibri"/>
              <a:cs typeface="NikoshBAN"/>
            </a:endParaRPr>
          </a:p>
          <a:p>
            <a:endParaRPr lang="bn-IN" sz="3600" dirty="0" smtClean="0">
              <a:ea typeface="Calibri"/>
              <a:cs typeface="NikoshBAN"/>
            </a:endParaRPr>
          </a:p>
          <a:p>
            <a:endParaRPr lang="bn-IN" sz="3600" dirty="0" smtClean="0">
              <a:ea typeface="Calibri"/>
              <a:cs typeface="NikoshBAN"/>
            </a:endParaRPr>
          </a:p>
          <a:p>
            <a:r>
              <a:rPr lang="bn-BD" sz="3600" dirty="0" smtClean="0">
                <a:ea typeface="Calibri"/>
                <a:cs typeface="NikoshBAN"/>
              </a:rPr>
              <a:t>২</a:t>
            </a:r>
            <a:r>
              <a:rPr lang="bn-BD" sz="3600" dirty="0">
                <a:ea typeface="Calibri"/>
                <a:cs typeface="NikoshBAN"/>
              </a:rPr>
              <a:t>. </a:t>
            </a:r>
            <a:r>
              <a:rPr lang="bn-IN" sz="3600" dirty="0" smtClean="0">
                <a:ea typeface="Calibri"/>
                <a:cs typeface="NikoshBAN"/>
              </a:rPr>
              <a:t>বিনামূল্যে </a:t>
            </a:r>
            <a:r>
              <a:rPr lang="bn-IN" sz="3600" dirty="0">
                <a:ea typeface="Calibri"/>
                <a:cs typeface="NikoshBAN"/>
              </a:rPr>
              <a:t>পাঠ্যবইগুলো কোথায় </a:t>
            </a:r>
            <a:r>
              <a:rPr lang="bn-IN" sz="3600" dirty="0" smtClean="0">
                <a:ea typeface="Calibri"/>
                <a:cs typeface="NikoshBAN"/>
              </a:rPr>
              <a:t>পাওয়া যায়?</a:t>
            </a:r>
          </a:p>
          <a:p>
            <a:endParaRPr lang="bn-IN" sz="3600" dirty="0">
              <a:ea typeface="Calibri"/>
              <a:cs typeface="NikoshBAN"/>
            </a:endParaRPr>
          </a:p>
          <a:p>
            <a:endParaRPr lang="bn-IN" sz="3600" dirty="0" smtClean="0">
              <a:ea typeface="Calibri"/>
              <a:cs typeface="NikoshBAN"/>
            </a:endParaRPr>
          </a:p>
          <a:p>
            <a:r>
              <a:rPr lang="bn-IN" sz="3600" dirty="0" smtClean="0">
                <a:ea typeface="Calibri"/>
                <a:cs typeface="NikoshBAN"/>
              </a:rPr>
              <a:t>৩</a:t>
            </a:r>
            <a:r>
              <a:rPr lang="bn-BD" sz="3600" dirty="0" smtClean="0">
                <a:ea typeface="Calibri"/>
                <a:cs typeface="NikoshBAN"/>
              </a:rPr>
              <a:t>. </a:t>
            </a:r>
            <a:r>
              <a:rPr lang="bn-IN" sz="3600" dirty="0" smtClean="0">
                <a:ea typeface="Calibri"/>
                <a:cs typeface="NikoshBAN"/>
              </a:rPr>
              <a:t>নিচের কোনটি সামাজিক যোগাযোগের ওয়েবসাইট নয়?</a:t>
            </a:r>
            <a:endParaRPr lang="en-US" sz="3600" dirty="0">
              <a:ea typeface="Calibri"/>
              <a:cs typeface="Vrinda"/>
            </a:endParaRPr>
          </a:p>
          <a:p>
            <a:endParaRPr lang="en-US" sz="3600" dirty="0">
              <a:ea typeface="Calibri"/>
              <a:cs typeface="Vrind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ea typeface="Calibri"/>
                <a:cs typeface="NikoshBAN"/>
              </a:rPr>
              <a:t>		</a:t>
            </a:r>
            <a:endParaRPr lang="en-US" sz="3600" dirty="0">
              <a:ea typeface="Calibri"/>
              <a:cs typeface="Vrind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ea typeface="Calibri"/>
                <a:cs typeface="NikoshBAN"/>
              </a:rPr>
              <a:t>		</a:t>
            </a:r>
            <a:endParaRPr lang="en-US" sz="3600" dirty="0">
              <a:ea typeface="Calibri"/>
              <a:cs typeface="Vrind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7296" y="1371600"/>
            <a:ext cx="44958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কম্পিউটার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1905000"/>
            <a:ext cx="2561681" cy="5664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ইন্টারনেট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62400" y="1371600"/>
            <a:ext cx="4495800" cy="6858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খ</a:t>
            </a:r>
            <a:r>
              <a:rPr lang="en-US" sz="3600" dirty="0" smtClean="0">
                <a:solidFill>
                  <a:prstClr val="black"/>
                </a:solidFill>
                <a:ea typeface="Calibri"/>
                <a:cs typeface="NikoshBAN"/>
              </a:rPr>
              <a:t>.</a:t>
            </a:r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অপারেটিং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সিস্টেম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9100" y="2971800"/>
            <a:ext cx="33147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ক.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 কলেজে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1000" y="3505200"/>
            <a:ext cx="371333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গ. </a:t>
            </a:r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ইন্টারনেটে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114800" y="2971800"/>
            <a:ext cx="2919845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খ.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লাইব্রেরিতে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267200" y="3505200"/>
            <a:ext cx="28194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  ঘ</a:t>
            </a:r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.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অনলাইন শপে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143919" y="1905000"/>
            <a:ext cx="2561681" cy="5664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নেটওয়ার্ক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52900" y="4648200"/>
            <a:ext cx="24003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prstClr val="black"/>
                </a:solidFill>
                <a:ea typeface="Calibri"/>
                <a:cs typeface="NikoshBAN"/>
              </a:rPr>
              <a:t>খ</a:t>
            </a:r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.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 টুইটার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00100" y="4668671"/>
            <a:ext cx="24003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ক.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ফেসবুক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81000" y="5308979"/>
            <a:ext cx="371333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গ. </a:t>
            </a:r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গুগল প্লাস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429000" y="5308979"/>
            <a:ext cx="371333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গ.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ইয়াহু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1143000" y="1524000"/>
            <a:ext cx="457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143000" y="1984044"/>
            <a:ext cx="457200" cy="381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1143000" y="3626893"/>
            <a:ext cx="457200" cy="381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640778" y="5451712"/>
            <a:ext cx="457200" cy="381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420737" y="1524000"/>
            <a:ext cx="457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420737" y="1997735"/>
            <a:ext cx="457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157187" y="3124200"/>
            <a:ext cx="457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459945" y="3086100"/>
            <a:ext cx="457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459945" y="3626893"/>
            <a:ext cx="457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157187" y="4782971"/>
            <a:ext cx="457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157187" y="5423279"/>
            <a:ext cx="457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593550" y="4782971"/>
            <a:ext cx="457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6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88706" y="540603"/>
            <a:ext cx="2654894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বাড়ির কাজ 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3070746"/>
            <a:ext cx="82573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দৃষ্টিপ্রতিবন্ধিরা কীভাবে ডিজিটাল কনটেন্ট ব্যবহার করে উপকৃত হতে পারে? ইন্টারনেটের সহায়তা নিয়ে এ বিষয়ে ৫০০ শব্দের মধ্যে একটি প্রতিবেদন লিখে আনবে।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1600"/>
            <a:ext cx="2797192" cy="167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6211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90298" y="3244334"/>
            <a:ext cx="4211409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13800" b="1" kern="10" spc="50" dirty="0">
                <a:ln w="1143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b="1" kern="10" spc="50" dirty="0">
              <a:ln w="11430"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519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69652" y="304800"/>
            <a:ext cx="5410200" cy="129540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err="1">
                <a:ln w="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GB" sz="11500" b="1" dirty="0">
              <a:ln w="0"/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05305" y="1752600"/>
            <a:ext cx="6493933" cy="4870450"/>
            <a:chOff x="1316678" y="1600200"/>
            <a:chExt cx="6493933" cy="4870450"/>
          </a:xfrm>
          <a:noFill/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6678" y="1600200"/>
              <a:ext cx="6493933" cy="4870450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94" t="23491" r="9140" b="48207"/>
            <a:stretch/>
          </p:blipFill>
          <p:spPr>
            <a:xfrm>
              <a:off x="4457700" y="1600200"/>
              <a:ext cx="2951722" cy="2744732"/>
            </a:xfrm>
            <a:prstGeom prst="round2SameRect">
              <a:avLst/>
            </a:prstGeom>
            <a:grpFill/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204315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6225" y="338359"/>
            <a:ext cx="7561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ইন্টারনেট ও আমার পাঠ্য বিষয়গুলো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752601"/>
            <a:ext cx="4727332" cy="2732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80881">
            <a:off x="1079291" y="3352570"/>
            <a:ext cx="3265103" cy="28536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0374">
            <a:off x="1299151" y="1568793"/>
            <a:ext cx="3142501" cy="2096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560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295870"/>
            <a:ext cx="22910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>
                <a:ea typeface="Calibri"/>
                <a:cs typeface="NikoshBAN"/>
              </a:rPr>
              <a:t>শিখনফল </a:t>
            </a:r>
            <a:endParaRPr lang="en-US" sz="5400" b="1" dirty="0"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438400"/>
            <a:ext cx="8381999" cy="1661993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IN" sz="3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শিক্ষায় ইন্টারনেট ব্যবহারের গুরুত্ব বর্ণনা করতে পারবে</a:t>
            </a:r>
            <a:r>
              <a:rPr lang="bn-IN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34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bn-IN" sz="3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ইন্টারনেটে প্রাপ্ত শিক্ষা বিষয়ক সুবিধাসমূহ বর্ণনা করতে পারবে।  </a:t>
            </a:r>
            <a:endParaRPr lang="bn-BD" sz="3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560562"/>
            <a:ext cx="8381999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3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975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1" b="3053"/>
          <a:stretch/>
        </p:blipFill>
        <p:spPr>
          <a:xfrm>
            <a:off x="634383" y="1706041"/>
            <a:ext cx="3509418" cy="2640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761916"/>
            <a:ext cx="3359184" cy="22361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57201" y="1153167"/>
            <a:ext cx="4482152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শিক্ষক হলেন আলোক শিখার মত।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64273" y="3064064"/>
            <a:ext cx="4800600" cy="9541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শিক্ষার্থীরা সেই আলোতে আলোকিত হয়। তারা যা শিখতে চায় সেটুকু শিখে নেয়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353" y="4045467"/>
            <a:ext cx="3214048" cy="24105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ight Arrow 6"/>
          <p:cNvSpPr/>
          <p:nvPr/>
        </p:nvSpPr>
        <p:spPr>
          <a:xfrm>
            <a:off x="457201" y="4346883"/>
            <a:ext cx="4482152" cy="1954613"/>
          </a:xfrm>
          <a:prstGeom prst="rightArrow">
            <a:avLst/>
          </a:prstGeom>
          <a:noFill/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কোন কিছু শেখান না। বরং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তিনি শিখতে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সাহায্য করেন।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341476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itchFamily="2" charset="0"/>
                <a:cs typeface="NikoshBAN" pitchFamily="2" charset="0"/>
              </a:rPr>
              <a:t>শিক্ষায় ইন্টারনেট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ব্যবহারের গুরুত্ব 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42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11133" y="1875188"/>
            <a:ext cx="4018597" cy="2811930"/>
            <a:chOff x="476325" y="1839874"/>
            <a:chExt cx="4018597" cy="281193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325" y="1839874"/>
              <a:ext cx="4018597" cy="231811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2055385" y="4219390"/>
              <a:ext cx="2438400" cy="432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b="1" dirty="0" smtClean="0">
                  <a:latin typeface="NikoshBAN" pitchFamily="2" charset="0"/>
                  <a:cs typeface="NikoshBAN" pitchFamily="2" charset="0"/>
                </a:rPr>
                <a:t>কম্পিউটার গেমস্‌ 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598809" y="1875188"/>
            <a:ext cx="6740076" cy="2306744"/>
            <a:chOff x="4581749" y="1852442"/>
            <a:chExt cx="6740076" cy="2306744"/>
          </a:xfrm>
          <a:noFill/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1749" y="1852442"/>
              <a:ext cx="4181866" cy="2306744"/>
            </a:xfrm>
            <a:prstGeom prst="rect">
              <a:avLst/>
            </a:prstGeom>
            <a:grpFill/>
            <a:ln>
              <a:noFill/>
            </a:ln>
            <a:effectLst>
              <a:softEdge rad="112500"/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8883425" y="3005814"/>
              <a:ext cx="2438400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IN" sz="2800" b="1" dirty="0" smtClean="0">
                  <a:latin typeface="NikoshBAN" pitchFamily="2" charset="0"/>
                  <a:cs typeface="NikoshBAN" pitchFamily="2" charset="0"/>
                </a:rPr>
                <a:t>সামাজিক নেটওয়ার্ক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2345400" y="228600"/>
            <a:ext cx="44726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শিক্ষায় ইন্টারনেট ব্যবহারের </a:t>
            </a:r>
            <a:r>
              <a:rPr lang="bn-IN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গুরুত্ব 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125062" y="807884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শিক্ষার সাথে ইন্টারনেটের কোন সম্পর্ক আছে কী?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1301698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ইন্টারনেট সংযোগ হলেই কী ছাত্রছাত্রীরা লেখাপড়ায় ভাল হয়ে যায়? 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447800" y="4254704"/>
            <a:ext cx="6275500" cy="2123420"/>
            <a:chOff x="1447800" y="4254704"/>
            <a:chExt cx="6275500" cy="2123420"/>
          </a:xfrm>
        </p:grpSpPr>
        <p:grpSp>
          <p:nvGrpSpPr>
            <p:cNvPr id="12" name="Group 11"/>
            <p:cNvGrpSpPr/>
            <p:nvPr/>
          </p:nvGrpSpPr>
          <p:grpSpPr>
            <a:xfrm>
              <a:off x="4833378" y="4254704"/>
              <a:ext cx="2889922" cy="2123420"/>
              <a:chOff x="1162460" y="3907278"/>
              <a:chExt cx="3092621" cy="2254329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2460" y="3907278"/>
                <a:ext cx="3092621" cy="2254329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540" b="15662"/>
              <a:stretch/>
            </p:blipFill>
            <p:spPr>
              <a:xfrm>
                <a:off x="1434890" y="4419600"/>
                <a:ext cx="989536" cy="849813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sp>
          <p:nvSpPr>
            <p:cNvPr id="13" name="Right Arrow 12"/>
            <p:cNvSpPr/>
            <p:nvPr/>
          </p:nvSpPr>
          <p:spPr>
            <a:xfrm>
              <a:off x="1447800" y="4410958"/>
              <a:ext cx="3623092" cy="1424302"/>
            </a:xfrm>
            <a:prstGeom prst="rightArrow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কম্পিউটার প্রোগামিং</a:t>
              </a:r>
              <a:endPara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648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3400" y="368360"/>
            <a:ext cx="5006412" cy="3381375"/>
            <a:chOff x="2080845" y="1571625"/>
            <a:chExt cx="6063029" cy="3152775"/>
          </a:xfrm>
          <a:noFill/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0845" y="1571625"/>
              <a:ext cx="6063029" cy="3152775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4" name="Oval 3"/>
            <p:cNvSpPr/>
            <p:nvPr/>
          </p:nvSpPr>
          <p:spPr>
            <a:xfrm>
              <a:off x="4878506" y="1571625"/>
              <a:ext cx="1253822" cy="12390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28600" y="3848895"/>
            <a:ext cx="6248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বই হারিয়ে গেলে তোমরা কি বাজার থেকে বই কিনবে?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Multiply 5"/>
          <p:cNvSpPr/>
          <p:nvPr/>
        </p:nvSpPr>
        <p:spPr>
          <a:xfrm>
            <a:off x="1566164" y="838200"/>
            <a:ext cx="2209800" cy="3010695"/>
          </a:xfrm>
          <a:prstGeom prst="mathMultiply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0" y="1295400"/>
            <a:ext cx="2286000" cy="31085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ü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ইন্টারনেট থেকে সহজে বই সংগ্রহ করা যায় ।</a:t>
            </a:r>
          </a:p>
          <a:p>
            <a:pPr marL="457200" indent="-457200" algn="ctr">
              <a:buFont typeface="Wingdings" pitchFamily="2" charset="2"/>
              <a:buChar char="ü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ইন্টারনেটে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বিনামূল্যে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বই পাওয়া যায়।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5964" y="5691144"/>
            <a:ext cx="392445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কপিরাইট আইন ভঙ্গ করব না। 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666" y="5161155"/>
            <a:ext cx="1317879" cy="1317879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914400" y="4343400"/>
            <a:ext cx="4191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বই কিনব না। বরং ডাউনলোড করব। 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13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96829" y="540603"/>
            <a:ext cx="2775119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4800" b="1" dirty="0">
                <a:ea typeface="Calibri"/>
                <a:cs typeface="NikoshBAN"/>
              </a:rPr>
              <a:t>জোড়ায় কাজ </a:t>
            </a:r>
            <a:endParaRPr lang="en-US" sz="4800" b="1" dirty="0">
              <a:ea typeface="Calibri"/>
              <a:cs typeface="Vrind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058650"/>
            <a:ext cx="8305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ইন্টারনেট কীভাবে তোমাদের 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লেখাপড়ার কাজে 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সাহায্য করতে পারে তার ৫টি দিক আলোচনা করে লেখ।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03009108"/>
              </p:ext>
            </p:extLst>
          </p:nvPr>
        </p:nvGraphicFramePr>
        <p:xfrm>
          <a:off x="1447800" y="381000"/>
          <a:ext cx="6553200" cy="439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01" y="3726123"/>
            <a:ext cx="3810000" cy="2857500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scene3d>
            <a:camera prst="perspectiveContrastingRightFacing"/>
            <a:lightRig rig="threePt" dir="t"/>
          </a:scene3d>
        </p:spPr>
      </p:pic>
      <p:sp>
        <p:nvSpPr>
          <p:cNvPr id="4" name="Rounded Rectangular Callout 3"/>
          <p:cNvSpPr/>
          <p:nvPr/>
        </p:nvSpPr>
        <p:spPr>
          <a:xfrm>
            <a:off x="533400" y="381000"/>
            <a:ext cx="6781800" cy="914400"/>
          </a:xfrm>
          <a:prstGeom prst="wedgeRoundRectCallout">
            <a:avLst>
              <a:gd name="adj1" fmla="val -17691"/>
              <a:gd name="adj2" fmla="val 90858"/>
              <a:gd name="adj3" fmla="val 16667"/>
            </a:avLst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এসব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ক্লাবে শুধু শারীরিকভাবে উপস্থিত থেকে অংশগ্রহণ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হত।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4343400" y="3505200"/>
            <a:ext cx="4267200" cy="3078423"/>
          </a:xfrm>
          <a:prstGeom prst="leftArrow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ইন্টারনেট ভিত্তিক ক্লাবে শারীরিকভাবে উপস্থিত না থেকেও যেকোন জায়গা থেকে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অংশগ্রহণ করা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যায়।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02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A4407B-A8EB-4A88-AA4A-CFDF3C1D34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1EA4407B-A8EB-4A88-AA4A-CFDF3C1D34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FF2F80-BAC1-4F15-B59D-16AE30862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2">
                                            <p:graphicEl>
                                              <a:dgm id="{E3FF2F80-BAC1-4F15-B59D-16AE30862B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EF4E21-D313-47D7-AF74-BAD981A500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">
                                            <p:graphicEl>
                                              <a:dgm id="{48EF4E21-D313-47D7-AF74-BAD981A500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239D56-2138-4BD9-8396-C9A3A709D7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2">
                                            <p:graphicEl>
                                              <a:dgm id="{85239D56-2138-4BD9-8396-C9A3A709D7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03ADE1-B971-4245-B567-3A13EB33D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2">
                                            <p:graphicEl>
                                              <a:dgm id="{4F03ADE1-B971-4245-B567-3A13EB33DE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F68124-D956-42D8-9C35-373A6D9088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2">
                                            <p:graphicEl>
                                              <a:dgm id="{78F68124-D956-42D8-9C35-373A6D9088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CBF8C6-56E1-4512-969C-AA8C990AD9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2">
                                            <p:graphicEl>
                                              <a:dgm id="{8ACBF8C6-56E1-4512-969C-AA8C990AD9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314</Words>
  <Application>Microsoft Office PowerPoint</Application>
  <PresentationFormat>Widescreen</PresentationFormat>
  <Paragraphs>73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Harun or Rashid</dc:creator>
  <cp:lastModifiedBy>Mohammad Harun or Rashid</cp:lastModifiedBy>
  <cp:revision>9</cp:revision>
  <dcterms:created xsi:type="dcterms:W3CDTF">2019-07-19T03:00:12Z</dcterms:created>
  <dcterms:modified xsi:type="dcterms:W3CDTF">2019-07-19T03:25:42Z</dcterms:modified>
</cp:coreProperties>
</file>