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9" r:id="rId2"/>
    <p:sldId id="313" r:id="rId3"/>
    <p:sldId id="273" r:id="rId4"/>
    <p:sldId id="291" r:id="rId5"/>
    <p:sldId id="263" r:id="rId6"/>
    <p:sldId id="264" r:id="rId7"/>
    <p:sldId id="265" r:id="rId8"/>
    <p:sldId id="306" r:id="rId9"/>
    <p:sldId id="278" r:id="rId10"/>
    <p:sldId id="292" r:id="rId11"/>
    <p:sldId id="294" r:id="rId12"/>
    <p:sldId id="307" r:id="rId13"/>
    <p:sldId id="315" r:id="rId14"/>
    <p:sldId id="305" r:id="rId15"/>
    <p:sldId id="302" r:id="rId16"/>
    <p:sldId id="268" r:id="rId17"/>
    <p:sldId id="269" r:id="rId18"/>
    <p:sldId id="284" r:id="rId19"/>
    <p:sldId id="299" r:id="rId20"/>
    <p:sldId id="317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3300"/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1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D4964-77C9-4A7F-9874-5B5C8DE6C500}" type="datetimeFigureOut">
              <a:rPr lang="en-US" smtClean="0"/>
              <a:t>19-Jul-19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0CBD7-3C4A-44B6-80DA-01F41944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Slide-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এর ছবিগুলো দেখিয়ে শিক্ষার্থীদের প্রশ্নোত্তরের মাধ্যমে পাঠ ঘোষণা করা হবে।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যেমন- ছবিতে কে কী কাজ করছে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সবাই কি একই রকম গোত্র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সম্প্রদায়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পরিবেশ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পরিবার বাস করে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?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এ রকম গোত্র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সম্প্রদায়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পরিবেশ,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পরিবার নিয়ে কী গড়ে উঠে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?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0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5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2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অনেকগুলো</a:t>
            </a:r>
            <a:r>
              <a:rPr lang="bn-IN" baseline="0" dirty="0" smtClean="0"/>
              <a:t> মানুষ একত্রে সংগঠিত হলে তাকে কী বলে?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8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0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দু-একটি দল মৌখিক বা বোর্ডে লিখিতভাবে উপস্থাপন করবে । অন্যান্য দলকেও উপস্থাপনের জন্য উৎসাহিত করা হবে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পিঁপড়েরা কীভাবে বসবাস</a:t>
            </a:r>
            <a:r>
              <a:rPr lang="bn-IN" baseline="0" dirty="0" smtClean="0"/>
              <a:t> করে এবং কেন?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মৌমাছিরা কীভাবে বসবাস</a:t>
            </a:r>
            <a:r>
              <a:rPr lang="bn-IN" baseline="0" dirty="0" smtClean="0"/>
              <a:t> করে এবং কেন?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মানুষ কীভাবে বসবাস</a:t>
            </a:r>
            <a:r>
              <a:rPr lang="bn-IN" baseline="0" dirty="0" smtClean="0"/>
              <a:t> করে এবং কেন?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1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একা</a:t>
            </a:r>
            <a:r>
              <a:rPr lang="bn-IN" baseline="0" dirty="0" smtClean="0"/>
              <a:t> একা আহারের ব্যবস্থা করা কি সহজ না কি কষ্টকর? কেন কষ্টকর?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একা আহারের ব্যবস্থা কষ্টকর ছিল তাই মানুষ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কী করেছে?</a:t>
            </a:r>
            <a:endParaRPr lang="en-US" sz="1200" b="0" dirty="0" smtClean="0">
              <a:ln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একা</a:t>
            </a:r>
            <a:r>
              <a:rPr lang="bn-IN" baseline="0" dirty="0" smtClean="0"/>
              <a:t> একা আত্মরক্ষা করা কি সহজ না কি কষ্টকর? কেন কষ্টকর?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একা আত্মরক্ষা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কষ্টকর ছিল তাই</a:t>
            </a:r>
            <a:r>
              <a:rPr lang="en-US" sz="1200" b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কী করেছে?</a:t>
            </a:r>
            <a:endParaRPr lang="en-US" sz="12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runssgb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200" y="2514600"/>
            <a:ext cx="2590800" cy="2781301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3" name="Rectangle 2"/>
          <p:cNvSpPr/>
          <p:nvPr/>
        </p:nvSpPr>
        <p:spPr>
          <a:xfrm>
            <a:off x="685800" y="1924049"/>
            <a:ext cx="51816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4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i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3200" b="1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হারুন অর রশিদ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পদবীঃসহকারী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শিক্ষক(আইসিটি)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প্রতিষ্ঠানঃ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সাতকানিয়া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গোলাম বারী 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মডেল উচ্চ বিদ্যালয়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3"/>
              </a:rPr>
              <a:t>harunssgb@gmail.com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01812711398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7028" y="499486"/>
            <a:ext cx="37112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9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8164" y="5692914"/>
            <a:ext cx="5460836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একা আত্মরক্ষা কষ্টকর ছিল  </a:t>
            </a:r>
            <a:endParaRPr lang="en-US" sz="48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5"/>
          <a:stretch/>
        </p:blipFill>
        <p:spPr>
          <a:xfrm>
            <a:off x="1219200" y="228600"/>
            <a:ext cx="6553200" cy="53000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561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0" y="5906869"/>
            <a:ext cx="9026830" cy="64633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একা আত্মরক্ষা কষ্টকর ছিল তাই আত্মরক্ষার জন্য দলবদ্ধ হয়েছে </a:t>
            </a:r>
            <a:endParaRPr lang="en-US" sz="28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63" y="179924"/>
            <a:ext cx="6777644" cy="55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800761"/>
            <a:ext cx="4267200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b="1" dirty="0">
              <a:ln/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861137"/>
            <a:ext cx="670560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সমাজের সংজ্ঞা গঠন করো ।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8086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514"/>
            <a:ext cx="7467600" cy="5573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5519" y="5766137"/>
            <a:ext cx="129234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ঐক্য</a:t>
            </a:r>
            <a:endParaRPr lang="en-US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42"/>
          <a:stretch/>
        </p:blipFill>
        <p:spPr>
          <a:xfrm>
            <a:off x="914400" y="0"/>
            <a:ext cx="5098473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6781800" y="2608170"/>
            <a:ext cx="1780742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বন্ধুত্ব </a:t>
            </a:r>
            <a:r>
              <a:rPr lang="bn-IN" sz="60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r="5230"/>
          <a:stretch/>
        </p:blipFill>
        <p:spPr>
          <a:xfrm>
            <a:off x="152399" y="152400"/>
            <a:ext cx="8895773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1387" y="5486400"/>
            <a:ext cx="3140603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সংঘবদ্ধতা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4281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46055"/>
            <a:ext cx="8610600" cy="255454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ঐক্য, বন্ধুত্ব ও সংঘবদ্ধতা হলো সমাজের মূল ভিত্তি </a:t>
            </a:r>
            <a:endParaRPr lang="bn-IN" b="1" dirty="0" smtClean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820" y="838200"/>
            <a:ext cx="6211380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সমাজের বৈশিষ্ট্য</a:t>
            </a:r>
            <a:endParaRPr lang="en-US" sz="2800" b="1" dirty="0">
              <a:ln/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718137"/>
            <a:ext cx="743058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বহুলোকের সংঘবদ্ধ বসবাস ।</a:t>
            </a:r>
            <a:endParaRPr lang="en-US" sz="2800" b="1" dirty="0">
              <a:ln/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267200"/>
            <a:ext cx="880218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60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সংঘবদ্ধতার পেছনে কোন উদ্দেশ্য ।  </a:t>
            </a:r>
            <a:r>
              <a:rPr lang="bn-IN" sz="28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648361"/>
            <a:ext cx="4724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10915"/>
            <a:ext cx="8610600" cy="98488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58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১। সমাজ গঠনের কারণ ব্যাখ্যা করো।  </a:t>
            </a:r>
            <a:endParaRPr lang="en-US" sz="5800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39804"/>
            <a:ext cx="31242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6106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। আদিম মানুষ দলবদ্ধভাবে কেন বসবাস করত?</a:t>
            </a:r>
            <a:endParaRPr lang="en-US" sz="4400" b="1" dirty="0">
              <a:ln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3200400"/>
            <a:ext cx="103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ঐক্য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5029200"/>
            <a:ext cx="1901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সংঘবদ্ধতা </a:t>
            </a:r>
            <a:endParaRPr lang="bn-IN" sz="40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5029200"/>
            <a:ext cx="1095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বন্ধুত্ব </a:t>
            </a:r>
            <a:endParaRPr lang="bn-IN" sz="40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Extract 11"/>
          <p:cNvSpPr/>
          <p:nvPr/>
        </p:nvSpPr>
        <p:spPr>
          <a:xfrm>
            <a:off x="2743200" y="3733800"/>
            <a:ext cx="2443758" cy="1524000"/>
          </a:xfrm>
          <a:prstGeom prst="flowChartExtra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41148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5715000"/>
            <a:ext cx="76962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। উপরের চিত্রে ‘</a:t>
            </a:r>
            <a:r>
              <a:rPr lang="bn-IN" sz="4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’ চিহ্নিত স্থানে কী হবে?</a:t>
            </a:r>
            <a:endParaRPr lang="en-US" sz="4000" b="1" dirty="0">
              <a:ln/>
              <a:solidFill>
                <a:srgbClr val="00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438400"/>
            <a:ext cx="79248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400" b="1" dirty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 সমাজের বৈশিষ্ট্য কী কী?</a:t>
            </a:r>
            <a:endParaRPr lang="en-US" sz="4400" b="1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2" grpId="0" animBg="1"/>
      <p:bldP spid="15" grpId="0"/>
      <p:bldP spid="1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228600"/>
            <a:ext cx="0" cy="6248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22" y="3733801"/>
            <a:ext cx="4391186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3"/>
          <a:stretch/>
        </p:blipFill>
        <p:spPr>
          <a:xfrm>
            <a:off x="152399" y="304800"/>
            <a:ext cx="4026805" cy="28647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15221"/>
          <a:stretch/>
        </p:blipFill>
        <p:spPr>
          <a:xfrm>
            <a:off x="4659722" y="289559"/>
            <a:ext cx="4331878" cy="2864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2" b="3782"/>
          <a:stretch/>
        </p:blipFill>
        <p:spPr>
          <a:xfrm>
            <a:off x="228600" y="3733801"/>
            <a:ext cx="3950604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810161"/>
            <a:ext cx="4724400" cy="1323439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00278"/>
            <a:ext cx="8610600" cy="2862322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‘বেঁচে থাকার প্রয়োজনেই মানুষ সমাজ গঠনের কাজ শুরু করেছিল’ – মন্তব্যটি বিশ্লেষণ করো।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0515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70" y="-152400"/>
            <a:ext cx="968207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5250"/>
            <a:ext cx="746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8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ধারণা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76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44520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72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72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4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22600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 ও বিশ্ব পরিচয়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3124200"/>
            <a:ext cx="906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72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অধ্যায়-১, পাঠ-১</a:t>
            </a:r>
            <a:endParaRPr lang="en-US" sz="72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0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78004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547878"/>
            <a:ext cx="7924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সংজ্ঞা ব্যাখ্যা করতে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ভিত্তিগুলো চিহ্নিত করতে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 বর্ণনা করতে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গঠনের কারণ ব্যাখ্যা করতে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760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629870"/>
            <a:ext cx="7584127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পিঁপড়েরা দলবদ্ধ হয়ে বসবাস করে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42577"/>
            <a:ext cx="8077706" cy="53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38306"/>
            <a:ext cx="9066317" cy="4767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8509" y="5629870"/>
            <a:ext cx="7776489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মৌমাছিরা দলবদ্ধ হয়ে বসবাস করে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49" y="5859959"/>
            <a:ext cx="8877751" cy="76944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মানুষও আদিকাল থেকে দলবদ্ধ হয়ে বসবাস করছে </a:t>
            </a:r>
            <a:endParaRPr lang="en-US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9" b="10096"/>
          <a:stretch/>
        </p:blipFill>
        <p:spPr>
          <a:xfrm>
            <a:off x="838200" y="169038"/>
            <a:ext cx="7391400" cy="54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227" y="5540514"/>
            <a:ext cx="6425157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একা আহারের ব্যবস্থা কষ্টকর ছিল</a:t>
            </a:r>
            <a:endParaRPr lang="en-US" sz="48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71432"/>
            <a:ext cx="6429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6" y="228600"/>
            <a:ext cx="8140504" cy="5464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567" y="5845314"/>
            <a:ext cx="8494633" cy="70788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একা আহারের ব্যবস্থা কষ্টকর ছিল </a:t>
            </a:r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তাই দলবদ্ধ হয়েছে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9408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470</Words>
  <Application>Microsoft Office PowerPoint</Application>
  <PresentationFormat>On-screen Show (4:3)</PresentationFormat>
  <Paragraphs>79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Khurshed Alam Akand</dc:creator>
  <cp:lastModifiedBy>Mohammad Harun or Rashid</cp:lastModifiedBy>
  <cp:revision>122</cp:revision>
  <dcterms:created xsi:type="dcterms:W3CDTF">2006-08-16T00:00:00Z</dcterms:created>
  <dcterms:modified xsi:type="dcterms:W3CDTF">2019-07-19T02:15:04Z</dcterms:modified>
</cp:coreProperties>
</file>