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7" r:id="rId3"/>
    <p:sldId id="275" r:id="rId4"/>
    <p:sldId id="258" r:id="rId5"/>
    <p:sldId id="260" r:id="rId6"/>
    <p:sldId id="259" r:id="rId7"/>
    <p:sldId id="261" r:id="rId8"/>
    <p:sldId id="276" r:id="rId9"/>
    <p:sldId id="262" r:id="rId10"/>
    <p:sldId id="263" r:id="rId11"/>
    <p:sldId id="264" r:id="rId12"/>
    <p:sldId id="277" r:id="rId13"/>
    <p:sldId id="265" r:id="rId14"/>
    <p:sldId id="266" r:id="rId15"/>
    <p:sldId id="267" r:id="rId16"/>
    <p:sldId id="269" r:id="rId17"/>
    <p:sldId id="271" r:id="rId18"/>
    <p:sldId id="270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A28"/>
    <a:srgbClr val="66FF6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18T17:30:33.774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14766-92D9-44BE-8EB9-D4FF42F2ECBB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</dgm:pt>
    <dgm:pt modelId="{8D3C6010-D03E-469D-91D4-4382DCE995A3}">
      <dgm:prSet phldrT="[Text]" custT="1"/>
      <dgm:spPr>
        <a:noFill/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স্থিতি ও গতি এর সংজ্ঞা বলতে পারবে;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0BCF25-CA05-43CF-B049-1174027E4898}" type="parTrans" cxnId="{5EF55E9A-66DD-4DDD-8653-CAD86E24296A}">
      <dgm:prSet/>
      <dgm:spPr/>
      <dgm:t>
        <a:bodyPr/>
        <a:lstStyle/>
        <a:p>
          <a:endParaRPr lang="en-US"/>
        </a:p>
      </dgm:t>
    </dgm:pt>
    <dgm:pt modelId="{874DF07C-900B-4F80-860A-491322228393}" type="sibTrans" cxnId="{5EF55E9A-66DD-4DDD-8653-CAD86E24296A}">
      <dgm:prSet/>
      <dgm:spPr/>
      <dgm:t>
        <a:bodyPr/>
        <a:lstStyle/>
        <a:p>
          <a:endParaRPr lang="en-US"/>
        </a:p>
      </dgm:t>
    </dgm:pt>
    <dgm:pt modelId="{018CA5E2-5BBE-41E9-A87D-BD71CEA6C49D}">
      <dgm:prSet phldrT="[Text]" custT="1"/>
      <dgm:spPr>
        <a:noFill/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গতি শনাক্ত   করতে পারবে।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3BE6E8-9120-480A-B9F2-A1A177D09639}" type="parTrans" cxnId="{AE976701-802B-4C92-A470-2F6FDAA37DBE}">
      <dgm:prSet/>
      <dgm:spPr/>
      <dgm:t>
        <a:bodyPr/>
        <a:lstStyle/>
        <a:p>
          <a:endParaRPr lang="en-US"/>
        </a:p>
      </dgm:t>
    </dgm:pt>
    <dgm:pt modelId="{6FF0E2FE-6F3E-4B17-A7C2-BA318E759388}" type="sibTrans" cxnId="{AE976701-802B-4C92-A470-2F6FDAA37DBE}">
      <dgm:prSet/>
      <dgm:spPr/>
      <dgm:t>
        <a:bodyPr/>
        <a:lstStyle/>
        <a:p>
          <a:endParaRPr lang="en-US"/>
        </a:p>
      </dgm:t>
    </dgm:pt>
    <dgm:pt modelId="{BDEB6EC8-FB5F-41F0-8240-940FC307231C}">
      <dgm:prSet custT="1"/>
      <dgm:spPr>
        <a:solidFill>
          <a:schemeClr val="bg1"/>
        </a:solidFill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পরম স্থিতি ও পরম গতি ব্যাখ্যা করতে পারবে;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F1CC4-8578-42B8-A8AE-B6BEA73CAE15}" type="parTrans" cxnId="{53D13D04-8FD5-44D4-AE43-5CB3F6C84B63}">
      <dgm:prSet/>
      <dgm:spPr/>
      <dgm:t>
        <a:bodyPr/>
        <a:lstStyle/>
        <a:p>
          <a:endParaRPr lang="en-US"/>
        </a:p>
      </dgm:t>
    </dgm:pt>
    <dgm:pt modelId="{430E62B6-7F32-44B2-8F43-4309CBC74139}" type="sibTrans" cxnId="{53D13D04-8FD5-44D4-AE43-5CB3F6C84B63}">
      <dgm:prSet/>
      <dgm:spPr/>
      <dgm:t>
        <a:bodyPr/>
        <a:lstStyle/>
        <a:p>
          <a:endParaRPr lang="en-US"/>
        </a:p>
      </dgm:t>
    </dgm:pt>
    <dgm:pt modelId="{DDB95FAE-2DF7-4A87-BE7A-E386613667C8}" type="pres">
      <dgm:prSet presAssocID="{91F14766-92D9-44BE-8EB9-D4FF42F2ECBB}" presName="linearFlow" presStyleCnt="0">
        <dgm:presLayoutVars>
          <dgm:dir/>
          <dgm:resizeHandles val="exact"/>
        </dgm:presLayoutVars>
      </dgm:prSet>
      <dgm:spPr/>
    </dgm:pt>
    <dgm:pt modelId="{C6CD49A4-B21D-439F-9DDC-4F13A733C8DE}" type="pres">
      <dgm:prSet presAssocID="{8D3C6010-D03E-469D-91D4-4382DCE995A3}" presName="composite" presStyleCnt="0"/>
      <dgm:spPr/>
    </dgm:pt>
    <dgm:pt modelId="{92546989-B718-4854-9241-9E60F1AE0AAA}" type="pres">
      <dgm:prSet presAssocID="{8D3C6010-D03E-469D-91D4-4382DCE995A3}" presName="imgShp" presStyleLbl="fgImgPlace1" presStyleIdx="0" presStyleCnt="3"/>
      <dgm:spPr>
        <a:solidFill>
          <a:srgbClr val="1EEA28"/>
        </a:solidFill>
      </dgm:spPr>
    </dgm:pt>
    <dgm:pt modelId="{E24936D9-6D09-4A40-8437-8EC1A8FE9D6A}" type="pres">
      <dgm:prSet presAssocID="{8D3C6010-D03E-469D-91D4-4382DCE995A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C7878-C750-403F-B726-A88CE93FBC92}" type="pres">
      <dgm:prSet presAssocID="{874DF07C-900B-4F80-860A-491322228393}" presName="spacing" presStyleCnt="0"/>
      <dgm:spPr/>
    </dgm:pt>
    <dgm:pt modelId="{DA07D59D-8B9C-4AED-B1D6-24381A59909C}" type="pres">
      <dgm:prSet presAssocID="{BDEB6EC8-FB5F-41F0-8240-940FC307231C}" presName="composite" presStyleCnt="0"/>
      <dgm:spPr/>
    </dgm:pt>
    <dgm:pt modelId="{80E2D7E1-BAA6-430C-9B32-22E3E5567B20}" type="pres">
      <dgm:prSet presAssocID="{BDEB6EC8-FB5F-41F0-8240-940FC307231C}" presName="imgShp" presStyleLbl="fgImgPlace1" presStyleIdx="1" presStyleCnt="3" custLinFactNeighborX="-15666" custLinFactNeighborY="-4882"/>
      <dgm:spPr>
        <a:solidFill>
          <a:srgbClr val="0070C0"/>
        </a:solidFill>
      </dgm:spPr>
    </dgm:pt>
    <dgm:pt modelId="{95F966E8-BC91-414A-946E-FCC676DE65D8}" type="pres">
      <dgm:prSet presAssocID="{BDEB6EC8-FB5F-41F0-8240-940FC307231C}" presName="txShp" presStyleLbl="node1" presStyleIdx="1" presStyleCnt="3" custLinFactNeighborX="4359" custLinFactNeighborY="-13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C551F-23D1-4401-993F-2593B47C4907}" type="pres">
      <dgm:prSet presAssocID="{430E62B6-7F32-44B2-8F43-4309CBC74139}" presName="spacing" presStyleCnt="0"/>
      <dgm:spPr/>
    </dgm:pt>
    <dgm:pt modelId="{15B573EF-2CE5-4DEE-B86F-06DCF3AC8E2D}" type="pres">
      <dgm:prSet presAssocID="{018CA5E2-5BBE-41E9-A87D-BD71CEA6C49D}" presName="composite" presStyleCnt="0"/>
      <dgm:spPr/>
    </dgm:pt>
    <dgm:pt modelId="{B017535D-193D-4088-9095-0BDF123C7A47}" type="pres">
      <dgm:prSet presAssocID="{018CA5E2-5BBE-41E9-A87D-BD71CEA6C49D}" presName="imgShp" presStyleLbl="fgImgPlac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FB4D39C0-5F9F-4700-86AC-4DE9E98CCAB1}" type="pres">
      <dgm:prSet presAssocID="{018CA5E2-5BBE-41E9-A87D-BD71CEA6C49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13D04-8FD5-44D4-AE43-5CB3F6C84B63}" srcId="{91F14766-92D9-44BE-8EB9-D4FF42F2ECBB}" destId="{BDEB6EC8-FB5F-41F0-8240-940FC307231C}" srcOrd="1" destOrd="0" parTransId="{088F1CC4-8578-42B8-A8AE-B6BEA73CAE15}" sibTransId="{430E62B6-7F32-44B2-8F43-4309CBC74139}"/>
    <dgm:cxn modelId="{5EF55E9A-66DD-4DDD-8653-CAD86E24296A}" srcId="{91F14766-92D9-44BE-8EB9-D4FF42F2ECBB}" destId="{8D3C6010-D03E-469D-91D4-4382DCE995A3}" srcOrd="0" destOrd="0" parTransId="{610BCF25-CA05-43CF-B049-1174027E4898}" sibTransId="{874DF07C-900B-4F80-860A-491322228393}"/>
    <dgm:cxn modelId="{3E6D0F46-E76F-42A8-8FB4-166CFAF95A34}" type="presOf" srcId="{91F14766-92D9-44BE-8EB9-D4FF42F2ECBB}" destId="{DDB95FAE-2DF7-4A87-BE7A-E386613667C8}" srcOrd="0" destOrd="0" presId="urn:microsoft.com/office/officeart/2005/8/layout/vList3"/>
    <dgm:cxn modelId="{31EEB458-D83B-4EF4-8DFE-44530F7FCF42}" type="presOf" srcId="{BDEB6EC8-FB5F-41F0-8240-940FC307231C}" destId="{95F966E8-BC91-414A-946E-FCC676DE65D8}" srcOrd="0" destOrd="0" presId="urn:microsoft.com/office/officeart/2005/8/layout/vList3"/>
    <dgm:cxn modelId="{41BC07C8-9319-4651-B3F6-CC832D757FC6}" type="presOf" srcId="{018CA5E2-5BBE-41E9-A87D-BD71CEA6C49D}" destId="{FB4D39C0-5F9F-4700-86AC-4DE9E98CCAB1}" srcOrd="0" destOrd="0" presId="urn:microsoft.com/office/officeart/2005/8/layout/vList3"/>
    <dgm:cxn modelId="{63995AB2-9274-468A-894E-D0ED3FA8ABD6}" type="presOf" srcId="{8D3C6010-D03E-469D-91D4-4382DCE995A3}" destId="{E24936D9-6D09-4A40-8437-8EC1A8FE9D6A}" srcOrd="0" destOrd="0" presId="urn:microsoft.com/office/officeart/2005/8/layout/vList3"/>
    <dgm:cxn modelId="{AE976701-802B-4C92-A470-2F6FDAA37DBE}" srcId="{91F14766-92D9-44BE-8EB9-D4FF42F2ECBB}" destId="{018CA5E2-5BBE-41E9-A87D-BD71CEA6C49D}" srcOrd="2" destOrd="0" parTransId="{393BE6E8-9120-480A-B9F2-A1A177D09639}" sibTransId="{6FF0E2FE-6F3E-4B17-A7C2-BA318E759388}"/>
    <dgm:cxn modelId="{66808FBE-454F-44A6-86A9-C87F3F8F6723}" type="presParOf" srcId="{DDB95FAE-2DF7-4A87-BE7A-E386613667C8}" destId="{C6CD49A4-B21D-439F-9DDC-4F13A733C8DE}" srcOrd="0" destOrd="0" presId="urn:microsoft.com/office/officeart/2005/8/layout/vList3"/>
    <dgm:cxn modelId="{419E56E7-2A99-4970-8BE8-17C67E618B8E}" type="presParOf" srcId="{C6CD49A4-B21D-439F-9DDC-4F13A733C8DE}" destId="{92546989-B718-4854-9241-9E60F1AE0AAA}" srcOrd="0" destOrd="0" presId="urn:microsoft.com/office/officeart/2005/8/layout/vList3"/>
    <dgm:cxn modelId="{7C6D4EF6-CF41-477D-9A5E-75FE530A77E4}" type="presParOf" srcId="{C6CD49A4-B21D-439F-9DDC-4F13A733C8DE}" destId="{E24936D9-6D09-4A40-8437-8EC1A8FE9D6A}" srcOrd="1" destOrd="0" presId="urn:microsoft.com/office/officeart/2005/8/layout/vList3"/>
    <dgm:cxn modelId="{15AB261F-C9DD-4915-90AA-6491CD7760B8}" type="presParOf" srcId="{DDB95FAE-2DF7-4A87-BE7A-E386613667C8}" destId="{618C7878-C750-403F-B726-A88CE93FBC92}" srcOrd="1" destOrd="0" presId="urn:microsoft.com/office/officeart/2005/8/layout/vList3"/>
    <dgm:cxn modelId="{2874E74F-EB71-4079-B98D-EE8D483AB4FD}" type="presParOf" srcId="{DDB95FAE-2DF7-4A87-BE7A-E386613667C8}" destId="{DA07D59D-8B9C-4AED-B1D6-24381A59909C}" srcOrd="2" destOrd="0" presId="urn:microsoft.com/office/officeart/2005/8/layout/vList3"/>
    <dgm:cxn modelId="{ED401DA4-142C-4657-90E7-706BA6E48BAE}" type="presParOf" srcId="{DA07D59D-8B9C-4AED-B1D6-24381A59909C}" destId="{80E2D7E1-BAA6-430C-9B32-22E3E5567B20}" srcOrd="0" destOrd="0" presId="urn:microsoft.com/office/officeart/2005/8/layout/vList3"/>
    <dgm:cxn modelId="{01FAA79D-C80B-4068-94B7-B2DDAFB1393F}" type="presParOf" srcId="{DA07D59D-8B9C-4AED-B1D6-24381A59909C}" destId="{95F966E8-BC91-414A-946E-FCC676DE65D8}" srcOrd="1" destOrd="0" presId="urn:microsoft.com/office/officeart/2005/8/layout/vList3"/>
    <dgm:cxn modelId="{2C300C4C-7A31-4F97-9B09-E77EF90A351E}" type="presParOf" srcId="{DDB95FAE-2DF7-4A87-BE7A-E386613667C8}" destId="{167C551F-23D1-4401-993F-2593B47C4907}" srcOrd="3" destOrd="0" presId="urn:microsoft.com/office/officeart/2005/8/layout/vList3"/>
    <dgm:cxn modelId="{EAB27DFE-EC1E-42CB-AB26-2D3303B40532}" type="presParOf" srcId="{DDB95FAE-2DF7-4A87-BE7A-E386613667C8}" destId="{15B573EF-2CE5-4DEE-B86F-06DCF3AC8E2D}" srcOrd="4" destOrd="0" presId="urn:microsoft.com/office/officeart/2005/8/layout/vList3"/>
    <dgm:cxn modelId="{F5EDCC2D-5D32-4906-8F8F-957057D5B0EE}" type="presParOf" srcId="{15B573EF-2CE5-4DEE-B86F-06DCF3AC8E2D}" destId="{B017535D-193D-4088-9095-0BDF123C7A47}" srcOrd="0" destOrd="0" presId="urn:microsoft.com/office/officeart/2005/8/layout/vList3"/>
    <dgm:cxn modelId="{9A5132E4-2482-470B-A710-5CB4C8905188}" type="presParOf" srcId="{15B573EF-2CE5-4DEE-B86F-06DCF3AC8E2D}" destId="{FB4D39C0-5F9F-4700-86AC-4DE9E98CCA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E1A83-3E10-4131-9993-AC23F5D0BD8C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A3BB9D-CC43-47A5-978A-3B5578ECC807}">
      <dgm:prSet phldrT="[Text]" custT="1"/>
      <dgm:spPr>
        <a:solidFill>
          <a:schemeClr val="bg1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bn-IN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১।প্রসঙ্গ কাঠামো কি?</a:t>
          </a:r>
          <a:endParaRPr lang="en-US" sz="28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92646E-E14D-4397-94A2-24FE82B8E2C4}" type="parTrans" cxnId="{1E992731-A837-4E95-93D7-DFC64DA59F1B}">
      <dgm:prSet/>
      <dgm:spPr/>
      <dgm:t>
        <a:bodyPr/>
        <a:lstStyle/>
        <a:p>
          <a:endParaRPr lang="en-US"/>
        </a:p>
      </dgm:t>
    </dgm:pt>
    <dgm:pt modelId="{1FED837A-6076-4A7D-A99E-B2F56046922C}" type="sibTrans" cxnId="{1E992731-A837-4E95-93D7-DFC64DA59F1B}">
      <dgm:prSet/>
      <dgm:spPr/>
      <dgm:t>
        <a:bodyPr/>
        <a:lstStyle/>
        <a:p>
          <a:endParaRPr lang="en-US"/>
        </a:p>
      </dgm:t>
    </dgm:pt>
    <dgm:pt modelId="{E3942E2C-A13B-4C90-B7CF-C35A6AE75713}">
      <dgm:prSet phldrT="[Text]" custT="1"/>
      <dgm:spPr>
        <a:noFill/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bn-IN" sz="2800" b="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আপেক্ষিক গতি কি?</a:t>
          </a:r>
          <a:endParaRPr lang="en-US" sz="2800" b="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20F70D-2799-47D4-9446-6220426A3901}" type="parTrans" cxnId="{2FBC20AA-9C3D-4492-9FE4-C2A569C2A443}">
      <dgm:prSet/>
      <dgm:spPr/>
      <dgm:t>
        <a:bodyPr/>
        <a:lstStyle/>
        <a:p>
          <a:endParaRPr lang="en-US"/>
        </a:p>
      </dgm:t>
    </dgm:pt>
    <dgm:pt modelId="{6C892D5F-152E-40F6-830D-008117F91424}" type="sibTrans" cxnId="{2FBC20AA-9C3D-4492-9FE4-C2A569C2A443}">
      <dgm:prSet/>
      <dgm:spPr/>
      <dgm:t>
        <a:bodyPr/>
        <a:lstStyle/>
        <a:p>
          <a:endParaRPr lang="en-US"/>
        </a:p>
      </dgm:t>
    </dgm:pt>
    <dgm:pt modelId="{FD6D8102-6A79-4F51-B3F1-4D7B1C7A33F2}">
      <dgm:prSet phldrT="[Text]" custT="1"/>
      <dgm:spPr>
        <a:noFill/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৩।গতি বলতে কি বোঝ?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4E2C1F-B258-411E-8354-E0AEE765EB99}" type="parTrans" cxnId="{7F5494EE-B674-47BB-985B-4BD7C95F15F0}">
      <dgm:prSet/>
      <dgm:spPr/>
      <dgm:t>
        <a:bodyPr/>
        <a:lstStyle/>
        <a:p>
          <a:endParaRPr lang="en-US"/>
        </a:p>
      </dgm:t>
    </dgm:pt>
    <dgm:pt modelId="{7165BFA7-AFFA-4794-B258-949586A2A219}" type="sibTrans" cxnId="{7F5494EE-B674-47BB-985B-4BD7C95F15F0}">
      <dgm:prSet/>
      <dgm:spPr/>
      <dgm:t>
        <a:bodyPr/>
        <a:lstStyle/>
        <a:p>
          <a:endParaRPr lang="en-US"/>
        </a:p>
      </dgm:t>
    </dgm:pt>
    <dgm:pt modelId="{B0429A6A-0A5A-4F13-A523-50B9D261ADFF}">
      <dgm:prSet phldrT="[Text]" custT="1"/>
      <dgm:spPr>
        <a:noFill/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৪।স্পন্দন গতি কি?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B1F63-C383-40E1-8A1C-7B35E747A226}" type="parTrans" cxnId="{4545A286-AA09-41AD-BB66-09DF4243108C}">
      <dgm:prSet/>
      <dgm:spPr/>
      <dgm:t>
        <a:bodyPr/>
        <a:lstStyle/>
        <a:p>
          <a:endParaRPr lang="en-US"/>
        </a:p>
      </dgm:t>
    </dgm:pt>
    <dgm:pt modelId="{8BF3B680-4107-49D4-8D73-7EB7030C71FB}" type="sibTrans" cxnId="{4545A286-AA09-41AD-BB66-09DF4243108C}">
      <dgm:prSet/>
      <dgm:spPr/>
      <dgm:t>
        <a:bodyPr/>
        <a:lstStyle/>
        <a:p>
          <a:endParaRPr lang="en-US"/>
        </a:p>
      </dgm:t>
    </dgm:pt>
    <dgm:pt modelId="{1D62D572-C4F2-4621-BC78-9F5970DD8433}">
      <dgm:prSet phldrT="[Text]" custT="1"/>
      <dgm:spPr>
        <a:noFill/>
      </dgm:spPr>
      <dgm:t>
        <a:bodyPr/>
        <a:lstStyle/>
        <a:p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৫।পরম স্থিতি কি?</a:t>
          </a:r>
        </a:p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781CFB-CD50-4317-ABAA-9A751B2F92CB}" type="parTrans" cxnId="{C1B532C0-DCB6-4A85-9CFD-5DCED28DBD3D}">
      <dgm:prSet/>
      <dgm:spPr/>
      <dgm:t>
        <a:bodyPr/>
        <a:lstStyle/>
        <a:p>
          <a:endParaRPr lang="en-US"/>
        </a:p>
      </dgm:t>
    </dgm:pt>
    <dgm:pt modelId="{832B3323-9656-43AF-86B0-1DB7370C45C2}" type="sibTrans" cxnId="{C1B532C0-DCB6-4A85-9CFD-5DCED28DBD3D}">
      <dgm:prSet/>
      <dgm:spPr/>
      <dgm:t>
        <a:bodyPr/>
        <a:lstStyle/>
        <a:p>
          <a:endParaRPr lang="en-US"/>
        </a:p>
      </dgm:t>
    </dgm:pt>
    <dgm:pt modelId="{2974746D-545D-40B6-BE74-43E96D0F4E39}">
      <dgm:prSet phldrT="[Text]" custT="1"/>
      <dgm:spPr>
        <a:noFill/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৬।রৈখিক ও চলন গতির মধ্যে পার্থক্য বল?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DDB20A-88DD-4BAC-AB4A-09BCB8391174}" type="parTrans" cxnId="{7B78D371-ADD5-480B-B91D-27D58C25D45A}">
      <dgm:prSet/>
      <dgm:spPr/>
      <dgm:t>
        <a:bodyPr/>
        <a:lstStyle/>
        <a:p>
          <a:endParaRPr lang="en-US"/>
        </a:p>
      </dgm:t>
    </dgm:pt>
    <dgm:pt modelId="{2281080C-CE2B-47E5-B9CB-21BC82017154}" type="sibTrans" cxnId="{7B78D371-ADD5-480B-B91D-27D58C25D45A}">
      <dgm:prSet/>
      <dgm:spPr/>
      <dgm:t>
        <a:bodyPr/>
        <a:lstStyle/>
        <a:p>
          <a:endParaRPr lang="en-US"/>
        </a:p>
      </dgm:t>
    </dgm:pt>
    <dgm:pt modelId="{AF416FAB-392B-413C-8DB5-CFED687897B7}" type="pres">
      <dgm:prSet presAssocID="{AE7E1A83-3E10-4131-9993-AC23F5D0BD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E72C32-AFD2-4446-AC07-724AC3CB765C}" type="pres">
      <dgm:prSet presAssocID="{56A3BB9D-CC43-47A5-978A-3B5578ECC807}" presName="root" presStyleCnt="0"/>
      <dgm:spPr/>
      <dgm:t>
        <a:bodyPr/>
        <a:lstStyle/>
        <a:p>
          <a:endParaRPr lang="en-US"/>
        </a:p>
      </dgm:t>
    </dgm:pt>
    <dgm:pt modelId="{5341F49B-9C84-4F5B-BBAF-5107DA21C0D3}" type="pres">
      <dgm:prSet presAssocID="{56A3BB9D-CC43-47A5-978A-3B5578ECC807}" presName="rootComposite" presStyleCnt="0"/>
      <dgm:spPr/>
      <dgm:t>
        <a:bodyPr/>
        <a:lstStyle/>
        <a:p>
          <a:endParaRPr lang="en-US"/>
        </a:p>
      </dgm:t>
    </dgm:pt>
    <dgm:pt modelId="{BFC31C31-E19B-4FDF-A38E-20E16F4EB2D6}" type="pres">
      <dgm:prSet presAssocID="{56A3BB9D-CC43-47A5-978A-3B5578ECC807}" presName="rootText" presStyleLbl="node1" presStyleIdx="0" presStyleCnt="2" custScaleX="96280" custLinFactNeighborX="-2911" custLinFactNeighborY="17386"/>
      <dgm:spPr/>
      <dgm:t>
        <a:bodyPr/>
        <a:lstStyle/>
        <a:p>
          <a:endParaRPr lang="en-US"/>
        </a:p>
      </dgm:t>
    </dgm:pt>
    <dgm:pt modelId="{F1A4EAF6-CA84-49CF-B7D5-7F35A737BB19}" type="pres">
      <dgm:prSet presAssocID="{56A3BB9D-CC43-47A5-978A-3B5578ECC807}" presName="rootConnector" presStyleLbl="node1" presStyleIdx="0" presStyleCnt="2"/>
      <dgm:spPr/>
      <dgm:t>
        <a:bodyPr/>
        <a:lstStyle/>
        <a:p>
          <a:endParaRPr lang="en-US"/>
        </a:p>
      </dgm:t>
    </dgm:pt>
    <dgm:pt modelId="{F4D8BEE5-4649-4C5C-BB5F-DA19810485DC}" type="pres">
      <dgm:prSet presAssocID="{56A3BB9D-CC43-47A5-978A-3B5578ECC807}" presName="childShape" presStyleCnt="0"/>
      <dgm:spPr/>
      <dgm:t>
        <a:bodyPr/>
        <a:lstStyle/>
        <a:p>
          <a:endParaRPr lang="en-US"/>
        </a:p>
      </dgm:t>
    </dgm:pt>
    <dgm:pt modelId="{0F19899B-F033-4DBF-B4D9-E199B31C914C}" type="pres">
      <dgm:prSet presAssocID="{4E20F70D-2799-47D4-9446-6220426A3901}" presName="Name13" presStyleLbl="parChTrans1D2" presStyleIdx="0" presStyleCnt="4"/>
      <dgm:spPr/>
      <dgm:t>
        <a:bodyPr/>
        <a:lstStyle/>
        <a:p>
          <a:endParaRPr lang="en-US"/>
        </a:p>
      </dgm:t>
    </dgm:pt>
    <dgm:pt modelId="{D1DA7A12-3FFF-4722-96AB-7970DECF1CB5}" type="pres">
      <dgm:prSet presAssocID="{E3942E2C-A13B-4C90-B7CF-C35A6AE75713}" presName="childText" presStyleLbl="bgAcc1" presStyleIdx="0" presStyleCnt="4" custScaleX="129530" custLinFactNeighborX="1063" custLinFactNeighborY="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357E8-EDAB-47D9-9C8B-490337358DBB}" type="pres">
      <dgm:prSet presAssocID="{944E2C1F-B258-411E-8354-E0AEE765EB99}" presName="Name13" presStyleLbl="parChTrans1D2" presStyleIdx="1" presStyleCnt="4"/>
      <dgm:spPr/>
      <dgm:t>
        <a:bodyPr/>
        <a:lstStyle/>
        <a:p>
          <a:endParaRPr lang="en-US"/>
        </a:p>
      </dgm:t>
    </dgm:pt>
    <dgm:pt modelId="{C3574C26-8B97-4295-9880-F9C5ACD64EAB}" type="pres">
      <dgm:prSet presAssocID="{FD6D8102-6A79-4F51-B3F1-4D7B1C7A33F2}" presName="childText" presStyleLbl="bgAcc1" presStyleIdx="1" presStyleCnt="4" custScaleX="13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1B724-11B0-4555-BB38-BB840F533262}" type="pres">
      <dgm:prSet presAssocID="{B0429A6A-0A5A-4F13-A523-50B9D261ADFF}" presName="root" presStyleCnt="0"/>
      <dgm:spPr/>
      <dgm:t>
        <a:bodyPr/>
        <a:lstStyle/>
        <a:p>
          <a:endParaRPr lang="en-US"/>
        </a:p>
      </dgm:t>
    </dgm:pt>
    <dgm:pt modelId="{0B6A2075-314E-4D7B-91DE-92D0D3E3F043}" type="pres">
      <dgm:prSet presAssocID="{B0429A6A-0A5A-4F13-A523-50B9D261ADFF}" presName="rootComposite" presStyleCnt="0"/>
      <dgm:spPr/>
      <dgm:t>
        <a:bodyPr/>
        <a:lstStyle/>
        <a:p>
          <a:endParaRPr lang="en-US"/>
        </a:p>
      </dgm:t>
    </dgm:pt>
    <dgm:pt modelId="{3E8845D5-2062-4FC4-97ED-7F1B3FCC7466}" type="pres">
      <dgm:prSet presAssocID="{B0429A6A-0A5A-4F13-A523-50B9D261ADFF}" presName="rootText" presStyleLbl="node1" presStyleIdx="1" presStyleCnt="2" custScaleX="111370" custLinFactNeighborX="3904" custLinFactNeighborY="-3904"/>
      <dgm:spPr/>
      <dgm:t>
        <a:bodyPr/>
        <a:lstStyle/>
        <a:p>
          <a:endParaRPr lang="en-US"/>
        </a:p>
      </dgm:t>
    </dgm:pt>
    <dgm:pt modelId="{47FE5879-FBCE-4629-AFF8-6FF6011087AE}" type="pres">
      <dgm:prSet presAssocID="{B0429A6A-0A5A-4F13-A523-50B9D261ADFF}" presName="rootConnector" presStyleLbl="node1" presStyleIdx="1" presStyleCnt="2"/>
      <dgm:spPr/>
      <dgm:t>
        <a:bodyPr/>
        <a:lstStyle/>
        <a:p>
          <a:endParaRPr lang="en-US"/>
        </a:p>
      </dgm:t>
    </dgm:pt>
    <dgm:pt modelId="{32FFD1A1-E73D-4804-971A-DA7872E0A713}" type="pres">
      <dgm:prSet presAssocID="{B0429A6A-0A5A-4F13-A523-50B9D261ADFF}" presName="childShape" presStyleCnt="0"/>
      <dgm:spPr/>
      <dgm:t>
        <a:bodyPr/>
        <a:lstStyle/>
        <a:p>
          <a:endParaRPr lang="en-US"/>
        </a:p>
      </dgm:t>
    </dgm:pt>
    <dgm:pt modelId="{A293F939-4E9C-4DEC-BF99-ACDB6E80B074}" type="pres">
      <dgm:prSet presAssocID="{D8781CFB-CD50-4317-ABAA-9A751B2F92CB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4F1FDBE-58DF-4E04-A3C2-53711A280D09}" type="pres">
      <dgm:prSet presAssocID="{1D62D572-C4F2-4621-BC78-9F5970DD8433}" presName="childText" presStyleLbl="bgAcc1" presStyleIdx="2" presStyleCnt="4" custScaleX="141956" custScaleY="106716" custLinFactNeighborX="-3253" custLinFactNeighborY="-6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8F50A-25BB-4C7A-9240-A0326BE98401}" type="pres">
      <dgm:prSet presAssocID="{E5DDB20A-88DD-4BAC-AB4A-09BCB8391174}" presName="Name13" presStyleLbl="parChTrans1D2" presStyleIdx="3" presStyleCnt="4"/>
      <dgm:spPr/>
      <dgm:t>
        <a:bodyPr/>
        <a:lstStyle/>
        <a:p>
          <a:endParaRPr lang="en-US"/>
        </a:p>
      </dgm:t>
    </dgm:pt>
    <dgm:pt modelId="{DF834E40-262C-489A-9CA1-A0DDF767E8FC}" type="pres">
      <dgm:prSet presAssocID="{2974746D-545D-40B6-BE74-43E96D0F4E39}" presName="childText" presStyleLbl="bgAcc1" presStyleIdx="3" presStyleCnt="4" custScaleX="153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E4F87F-46EE-44E1-9ECF-F3BF86B07A35}" type="presOf" srcId="{B0429A6A-0A5A-4F13-A523-50B9D261ADFF}" destId="{3E8845D5-2062-4FC4-97ED-7F1B3FCC7466}" srcOrd="0" destOrd="0" presId="urn:microsoft.com/office/officeart/2005/8/layout/hierarchy3"/>
    <dgm:cxn modelId="{C1B532C0-DCB6-4A85-9CFD-5DCED28DBD3D}" srcId="{B0429A6A-0A5A-4F13-A523-50B9D261ADFF}" destId="{1D62D572-C4F2-4621-BC78-9F5970DD8433}" srcOrd="0" destOrd="0" parTransId="{D8781CFB-CD50-4317-ABAA-9A751B2F92CB}" sibTransId="{832B3323-9656-43AF-86B0-1DB7370C45C2}"/>
    <dgm:cxn modelId="{7B78D371-ADD5-480B-B91D-27D58C25D45A}" srcId="{B0429A6A-0A5A-4F13-A523-50B9D261ADFF}" destId="{2974746D-545D-40B6-BE74-43E96D0F4E39}" srcOrd="1" destOrd="0" parTransId="{E5DDB20A-88DD-4BAC-AB4A-09BCB8391174}" sibTransId="{2281080C-CE2B-47E5-B9CB-21BC82017154}"/>
    <dgm:cxn modelId="{CD9E9F00-5244-4B13-A8FA-2B8A537E2DB0}" type="presOf" srcId="{944E2C1F-B258-411E-8354-E0AEE765EB99}" destId="{85A357E8-EDAB-47D9-9C8B-490337358DBB}" srcOrd="0" destOrd="0" presId="urn:microsoft.com/office/officeart/2005/8/layout/hierarchy3"/>
    <dgm:cxn modelId="{4545A286-AA09-41AD-BB66-09DF4243108C}" srcId="{AE7E1A83-3E10-4131-9993-AC23F5D0BD8C}" destId="{B0429A6A-0A5A-4F13-A523-50B9D261ADFF}" srcOrd="1" destOrd="0" parTransId="{A0AB1F63-C383-40E1-8A1C-7B35E747A226}" sibTransId="{8BF3B680-4107-49D4-8D73-7EB7030C71FB}"/>
    <dgm:cxn modelId="{2FBC20AA-9C3D-4492-9FE4-C2A569C2A443}" srcId="{56A3BB9D-CC43-47A5-978A-3B5578ECC807}" destId="{E3942E2C-A13B-4C90-B7CF-C35A6AE75713}" srcOrd="0" destOrd="0" parTransId="{4E20F70D-2799-47D4-9446-6220426A3901}" sibTransId="{6C892D5F-152E-40F6-830D-008117F91424}"/>
    <dgm:cxn modelId="{E81055A5-8512-41E6-906F-2320E1563F61}" type="presOf" srcId="{D8781CFB-CD50-4317-ABAA-9A751B2F92CB}" destId="{A293F939-4E9C-4DEC-BF99-ACDB6E80B074}" srcOrd="0" destOrd="0" presId="urn:microsoft.com/office/officeart/2005/8/layout/hierarchy3"/>
    <dgm:cxn modelId="{CA3FF896-A4C8-45F8-8266-D38E5E18114F}" type="presOf" srcId="{4E20F70D-2799-47D4-9446-6220426A3901}" destId="{0F19899B-F033-4DBF-B4D9-E199B31C914C}" srcOrd="0" destOrd="0" presId="urn:microsoft.com/office/officeart/2005/8/layout/hierarchy3"/>
    <dgm:cxn modelId="{05F40E5B-F287-4A5E-A3D1-8E5889D6DFFF}" type="presOf" srcId="{AE7E1A83-3E10-4131-9993-AC23F5D0BD8C}" destId="{AF416FAB-392B-413C-8DB5-CFED687897B7}" srcOrd="0" destOrd="0" presId="urn:microsoft.com/office/officeart/2005/8/layout/hierarchy3"/>
    <dgm:cxn modelId="{AABA640A-5C1B-40BC-BF7B-9B99C5605526}" type="presOf" srcId="{1D62D572-C4F2-4621-BC78-9F5970DD8433}" destId="{A4F1FDBE-58DF-4E04-A3C2-53711A280D09}" srcOrd="0" destOrd="0" presId="urn:microsoft.com/office/officeart/2005/8/layout/hierarchy3"/>
    <dgm:cxn modelId="{F4A252E8-5BA3-4B2C-8555-B8D2883B0040}" type="presOf" srcId="{FD6D8102-6A79-4F51-B3F1-4D7B1C7A33F2}" destId="{C3574C26-8B97-4295-9880-F9C5ACD64EAB}" srcOrd="0" destOrd="0" presId="urn:microsoft.com/office/officeart/2005/8/layout/hierarchy3"/>
    <dgm:cxn modelId="{1DADE40B-E2A5-45D2-A5D2-6399E8A08B64}" type="presOf" srcId="{E3942E2C-A13B-4C90-B7CF-C35A6AE75713}" destId="{D1DA7A12-3FFF-4722-96AB-7970DECF1CB5}" srcOrd="0" destOrd="0" presId="urn:microsoft.com/office/officeart/2005/8/layout/hierarchy3"/>
    <dgm:cxn modelId="{FDDA741A-9B1A-4375-BCF4-60ACA021A0D1}" type="presOf" srcId="{2974746D-545D-40B6-BE74-43E96D0F4E39}" destId="{DF834E40-262C-489A-9CA1-A0DDF767E8FC}" srcOrd="0" destOrd="0" presId="urn:microsoft.com/office/officeart/2005/8/layout/hierarchy3"/>
    <dgm:cxn modelId="{BC886676-8328-459F-A2E1-9F1CB76ECDC8}" type="presOf" srcId="{56A3BB9D-CC43-47A5-978A-3B5578ECC807}" destId="{F1A4EAF6-CA84-49CF-B7D5-7F35A737BB19}" srcOrd="1" destOrd="0" presId="urn:microsoft.com/office/officeart/2005/8/layout/hierarchy3"/>
    <dgm:cxn modelId="{1A269831-21C2-409D-855E-10B8E3D4FC4F}" type="presOf" srcId="{56A3BB9D-CC43-47A5-978A-3B5578ECC807}" destId="{BFC31C31-E19B-4FDF-A38E-20E16F4EB2D6}" srcOrd="0" destOrd="0" presId="urn:microsoft.com/office/officeart/2005/8/layout/hierarchy3"/>
    <dgm:cxn modelId="{7F5494EE-B674-47BB-985B-4BD7C95F15F0}" srcId="{56A3BB9D-CC43-47A5-978A-3B5578ECC807}" destId="{FD6D8102-6A79-4F51-B3F1-4D7B1C7A33F2}" srcOrd="1" destOrd="0" parTransId="{944E2C1F-B258-411E-8354-E0AEE765EB99}" sibTransId="{7165BFA7-AFFA-4794-B258-949586A2A219}"/>
    <dgm:cxn modelId="{E35F0AF5-AE47-40A7-B192-213DF2F239E9}" type="presOf" srcId="{B0429A6A-0A5A-4F13-A523-50B9D261ADFF}" destId="{47FE5879-FBCE-4629-AFF8-6FF6011087AE}" srcOrd="1" destOrd="0" presId="urn:microsoft.com/office/officeart/2005/8/layout/hierarchy3"/>
    <dgm:cxn modelId="{BC8ECB85-75EC-48E4-8215-3DB156197BB9}" type="presOf" srcId="{E5DDB20A-88DD-4BAC-AB4A-09BCB8391174}" destId="{2F88F50A-25BB-4C7A-9240-A0326BE98401}" srcOrd="0" destOrd="0" presId="urn:microsoft.com/office/officeart/2005/8/layout/hierarchy3"/>
    <dgm:cxn modelId="{1E992731-A837-4E95-93D7-DFC64DA59F1B}" srcId="{AE7E1A83-3E10-4131-9993-AC23F5D0BD8C}" destId="{56A3BB9D-CC43-47A5-978A-3B5578ECC807}" srcOrd="0" destOrd="0" parTransId="{B692646E-E14D-4397-94A2-24FE82B8E2C4}" sibTransId="{1FED837A-6076-4A7D-A99E-B2F56046922C}"/>
    <dgm:cxn modelId="{692F01F6-E2DB-4760-8CEB-D28653C2BDAC}" type="presParOf" srcId="{AF416FAB-392B-413C-8DB5-CFED687897B7}" destId="{77E72C32-AFD2-4446-AC07-724AC3CB765C}" srcOrd="0" destOrd="0" presId="urn:microsoft.com/office/officeart/2005/8/layout/hierarchy3"/>
    <dgm:cxn modelId="{F9D6EB4D-86F5-48C2-A06E-A7207439B154}" type="presParOf" srcId="{77E72C32-AFD2-4446-AC07-724AC3CB765C}" destId="{5341F49B-9C84-4F5B-BBAF-5107DA21C0D3}" srcOrd="0" destOrd="0" presId="urn:microsoft.com/office/officeart/2005/8/layout/hierarchy3"/>
    <dgm:cxn modelId="{C42A6293-E5FB-4905-AA0E-C31911202FA3}" type="presParOf" srcId="{5341F49B-9C84-4F5B-BBAF-5107DA21C0D3}" destId="{BFC31C31-E19B-4FDF-A38E-20E16F4EB2D6}" srcOrd="0" destOrd="0" presId="urn:microsoft.com/office/officeart/2005/8/layout/hierarchy3"/>
    <dgm:cxn modelId="{DCEF62FE-8197-429B-A383-1FA15E17AC7A}" type="presParOf" srcId="{5341F49B-9C84-4F5B-BBAF-5107DA21C0D3}" destId="{F1A4EAF6-CA84-49CF-B7D5-7F35A737BB19}" srcOrd="1" destOrd="0" presId="urn:microsoft.com/office/officeart/2005/8/layout/hierarchy3"/>
    <dgm:cxn modelId="{6653443D-CD62-403E-B016-B6DD4658DFF8}" type="presParOf" srcId="{77E72C32-AFD2-4446-AC07-724AC3CB765C}" destId="{F4D8BEE5-4649-4C5C-BB5F-DA19810485DC}" srcOrd="1" destOrd="0" presId="urn:microsoft.com/office/officeart/2005/8/layout/hierarchy3"/>
    <dgm:cxn modelId="{3FEE5596-CA6F-48AB-95F1-2D57444F6D09}" type="presParOf" srcId="{F4D8BEE5-4649-4C5C-BB5F-DA19810485DC}" destId="{0F19899B-F033-4DBF-B4D9-E199B31C914C}" srcOrd="0" destOrd="0" presId="urn:microsoft.com/office/officeart/2005/8/layout/hierarchy3"/>
    <dgm:cxn modelId="{F0F1A6A2-F1CB-4A79-940F-9BFB4D2E0C43}" type="presParOf" srcId="{F4D8BEE5-4649-4C5C-BB5F-DA19810485DC}" destId="{D1DA7A12-3FFF-4722-96AB-7970DECF1CB5}" srcOrd="1" destOrd="0" presId="urn:microsoft.com/office/officeart/2005/8/layout/hierarchy3"/>
    <dgm:cxn modelId="{6B93922E-3CFA-4CDB-87A9-F037B9516C50}" type="presParOf" srcId="{F4D8BEE5-4649-4C5C-BB5F-DA19810485DC}" destId="{85A357E8-EDAB-47D9-9C8B-490337358DBB}" srcOrd="2" destOrd="0" presId="urn:microsoft.com/office/officeart/2005/8/layout/hierarchy3"/>
    <dgm:cxn modelId="{58678FD5-5CC5-4FDC-A4B2-576CA11AD1D1}" type="presParOf" srcId="{F4D8BEE5-4649-4C5C-BB5F-DA19810485DC}" destId="{C3574C26-8B97-4295-9880-F9C5ACD64EAB}" srcOrd="3" destOrd="0" presId="urn:microsoft.com/office/officeart/2005/8/layout/hierarchy3"/>
    <dgm:cxn modelId="{169ABFCD-090E-40B8-89F7-5F8F186A70CE}" type="presParOf" srcId="{AF416FAB-392B-413C-8DB5-CFED687897B7}" destId="{CF11B724-11B0-4555-BB38-BB840F533262}" srcOrd="1" destOrd="0" presId="urn:microsoft.com/office/officeart/2005/8/layout/hierarchy3"/>
    <dgm:cxn modelId="{88E9D782-5A68-4BCD-8B8C-DBDDFB3AC679}" type="presParOf" srcId="{CF11B724-11B0-4555-BB38-BB840F533262}" destId="{0B6A2075-314E-4D7B-91DE-92D0D3E3F043}" srcOrd="0" destOrd="0" presId="urn:microsoft.com/office/officeart/2005/8/layout/hierarchy3"/>
    <dgm:cxn modelId="{2A2C8B84-02A8-43F5-B28E-3371D4C8EDBA}" type="presParOf" srcId="{0B6A2075-314E-4D7B-91DE-92D0D3E3F043}" destId="{3E8845D5-2062-4FC4-97ED-7F1B3FCC7466}" srcOrd="0" destOrd="0" presId="urn:microsoft.com/office/officeart/2005/8/layout/hierarchy3"/>
    <dgm:cxn modelId="{17C847F3-B869-495C-9AFB-883E16CBB964}" type="presParOf" srcId="{0B6A2075-314E-4D7B-91DE-92D0D3E3F043}" destId="{47FE5879-FBCE-4629-AFF8-6FF6011087AE}" srcOrd="1" destOrd="0" presId="urn:microsoft.com/office/officeart/2005/8/layout/hierarchy3"/>
    <dgm:cxn modelId="{262E2432-DCFD-434D-A8C1-3AA2D7B07BC8}" type="presParOf" srcId="{CF11B724-11B0-4555-BB38-BB840F533262}" destId="{32FFD1A1-E73D-4804-971A-DA7872E0A713}" srcOrd="1" destOrd="0" presId="urn:microsoft.com/office/officeart/2005/8/layout/hierarchy3"/>
    <dgm:cxn modelId="{3DFD7216-B818-4A4F-A0CF-66A2E2EE4269}" type="presParOf" srcId="{32FFD1A1-E73D-4804-971A-DA7872E0A713}" destId="{A293F939-4E9C-4DEC-BF99-ACDB6E80B074}" srcOrd="0" destOrd="0" presId="urn:microsoft.com/office/officeart/2005/8/layout/hierarchy3"/>
    <dgm:cxn modelId="{1D8DF9EC-2CEF-4DAC-ABAB-487F2CFA845A}" type="presParOf" srcId="{32FFD1A1-E73D-4804-971A-DA7872E0A713}" destId="{A4F1FDBE-58DF-4E04-A3C2-53711A280D09}" srcOrd="1" destOrd="0" presId="urn:microsoft.com/office/officeart/2005/8/layout/hierarchy3"/>
    <dgm:cxn modelId="{7C06A878-EEBB-4213-8222-5C0ABED3923A}" type="presParOf" srcId="{32FFD1A1-E73D-4804-971A-DA7872E0A713}" destId="{2F88F50A-25BB-4C7A-9240-A0326BE98401}" srcOrd="2" destOrd="0" presId="urn:microsoft.com/office/officeart/2005/8/layout/hierarchy3"/>
    <dgm:cxn modelId="{AC114CD8-A2D3-4C45-BF50-C105F853D47F}" type="presParOf" srcId="{32FFD1A1-E73D-4804-971A-DA7872E0A713}" destId="{DF834E40-262C-489A-9CA1-A0DDF767E8F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BEBA-8098-491F-B9D2-8428D1EE94A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8D4F2-8D0C-4F5E-9F1F-6E9CC3703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4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এখানে প্রশ্ন করতে পারেন, চিত্রে কী দেখা যাচ্ছে? শিক্ষার্থী জবাবে বলতে পারে,</a:t>
            </a:r>
            <a:r>
              <a:rPr lang="bn-IN" baseline="0" dirty="0" smtClean="0"/>
              <a:t>” </a:t>
            </a:r>
            <a:r>
              <a:rPr lang="bn-BD" baseline="0" dirty="0" smtClean="0"/>
              <a:t>একটি </a:t>
            </a:r>
            <a:r>
              <a:rPr lang="bn-IN" baseline="0" dirty="0" smtClean="0"/>
              <a:t>একটি ছেলে</a:t>
            </a:r>
            <a:r>
              <a:rPr lang="bn-BD" baseline="0" dirty="0" smtClean="0"/>
              <a:t> দাঁড়িয়ে আছে। </a:t>
            </a:r>
            <a:r>
              <a:rPr lang="bn-IN" baseline="0" dirty="0" smtClean="0"/>
              <a:t>এবং একটি গাড়ী চলমান</a:t>
            </a:r>
            <a:r>
              <a:rPr lang="bn-BD" baseline="0" dirty="0" smtClean="0"/>
              <a:t>। এরপর </a:t>
            </a:r>
            <a:r>
              <a:rPr lang="bn-BD" dirty="0" smtClean="0"/>
              <a:t>শিক্ষক</a:t>
            </a:r>
            <a:r>
              <a:rPr lang="bn-BD" baseline="0" dirty="0" smtClean="0"/>
              <a:t> প্রশ্ন করবেন,  গাছের সাপেক্ষে </a:t>
            </a:r>
            <a:r>
              <a:rPr lang="bn-IN" baseline="0" dirty="0" smtClean="0"/>
              <a:t>ছেলে ও গাড়ি</a:t>
            </a:r>
            <a:r>
              <a:rPr lang="bn-BD" baseline="0" dirty="0" smtClean="0"/>
              <a:t>  কী অবস্থায় </a:t>
            </a:r>
            <a:r>
              <a:rPr lang="bn-BD" baseline="0" smtClean="0"/>
              <a:t>আছেন?</a:t>
            </a:r>
            <a:endParaRPr lang="bn-BD" baseline="0" dirty="0" smtClean="0"/>
          </a:p>
          <a:p>
            <a:r>
              <a:rPr lang="bn-BD" baseline="0" dirty="0" smtClean="0"/>
              <a:t>এরপর পাঠ ঘোষণা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D4F2-8D0C-4F5E-9F1F-6E9CC37038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প্রশ্ন করবেন,” ছেলেটি বস্তুটির সাপেক্ষে অবস্থান পরিবর্তন হচ্ছে কি? শিক্ষার্থীরা উত্তর দিবে,”না”।অতঃপর শিক্ষক বস্তুটিকে বস্তুটিকে প্রসংগ কাঠামো ধরে শিক্ষার্থীদেরকে  স্থিতি বিষয় ব্যাখ্যা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D4F2-8D0C-4F5E-9F1F-6E9CC37038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9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প্রশ্ন করবেন,” ছেলেটি বস্তুটির সাপেক্ষে অবস্থান পরিবর্তন হচ্ছে কি? শিক্ষার্থীরা উত্তর দিবে,”না”।অতঃপর শিক্ষক বস্তুটিকে বস্তুটিকে প্রসংগ কাঠামো ধরে শিক্ষার্থীদেরকে  গতি বিষয় ব্যাখ্যা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D4F2-8D0C-4F5E-9F1F-6E9CC37038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এখানে।একক</a:t>
            </a:r>
            <a:r>
              <a:rPr lang="bn-IN" baseline="0" dirty="0" smtClean="0"/>
              <a:t> কাজে সময় উল্লেখ করা নেই।সম্মানিত স্যারেরা তাদের প্রয়োজমত সময় নিবেন,কাজটি </a:t>
            </a:r>
            <a:r>
              <a:rPr lang="bn-IN" baseline="0" smtClean="0"/>
              <a:t>করার জন্য । প্রয়োজনীয় উত্তরের জন্য শিক্ষক বোর্ড ব্যবহার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D4F2-8D0C-4F5E-9F1F-6E9CC37038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সৌরজগতের মডেল দেওয়া হয়েছে,শিক্ষার্থীরা যাতে বুঝতে পারে মহাবিশ্বের সবকিছুই গতিশীল। অতঃপর তাদের প্রশ্নের উত্তর দিতে সহজ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D4F2-8D0C-4F5E-9F1F-6E9CC37038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D4F2-8D0C-4F5E-9F1F-6E9CC37038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D4F2-8D0C-4F5E-9F1F-6E9CC37038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9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2C00-5476-4778-99CA-8D6BCD7C2116}" type="datetime3">
              <a:rPr lang="en-US" smtClean="0"/>
              <a:t>19 July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8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73-7A74-476F-BB6D-A74110EB67BB}" type="datetime3">
              <a:rPr lang="en-US" smtClean="0"/>
              <a:t>19 July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3FFE-AAF8-4CB4-8795-7CE7E1E7C612}" type="datetime3">
              <a:rPr lang="en-US" smtClean="0"/>
              <a:t>19 July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9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45D6-126E-48F7-9C45-9065D045BB84}" type="datetime3">
              <a:rPr lang="en-US" smtClean="0"/>
              <a:t>19 July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F2-1044-42A0-AEEA-F990B4862BA3}" type="datetime3">
              <a:rPr lang="en-US" smtClean="0"/>
              <a:t>19 July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7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03B0-A400-4930-AEAC-151BFB7FE3BE}" type="datetime3">
              <a:rPr lang="en-US" smtClean="0"/>
              <a:t>19 July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25F4-45D1-48E7-896E-4E5350FD35AA}" type="datetime3">
              <a:rPr lang="en-US" smtClean="0"/>
              <a:t>19 July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302D-3274-4872-9CA1-6C567C027C70}" type="datetime3">
              <a:rPr lang="en-US" smtClean="0"/>
              <a:t>19 July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extBox 18"/>
          <p:cNvSpPr txBox="1"/>
          <p:nvPr userDrawn="1"/>
        </p:nvSpPr>
        <p:spPr>
          <a:xfrm>
            <a:off x="647700" y="6280090"/>
            <a:ext cx="95631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cap="none" spc="0" dirty="0" err="1" smtClean="0">
                <a:ln w="0"/>
                <a:solidFill>
                  <a:schemeClr val="tx1"/>
                </a:solidFill>
                <a:effectLst/>
                <a:latin typeface="Curlz MT" panose="04040404050702020202" pitchFamily="82" charset="0"/>
              </a:rPr>
              <a:t>Md.Sofiur</a:t>
            </a:r>
            <a:r>
              <a:rPr lang="en-US" sz="2000" b="1" cap="none" spc="0" dirty="0" smtClean="0">
                <a:ln w="0"/>
                <a:solidFill>
                  <a:schemeClr val="tx1"/>
                </a:solidFill>
                <a:effectLst/>
                <a:latin typeface="Curlz MT" panose="04040404050702020202" pitchFamily="82" charset="0"/>
              </a:rPr>
              <a:t> </a:t>
            </a:r>
            <a:r>
              <a:rPr lang="en-US" sz="2000" b="1" cap="none" spc="0" dirty="0" err="1" smtClean="0">
                <a:ln w="0"/>
                <a:solidFill>
                  <a:schemeClr val="tx1"/>
                </a:solidFill>
                <a:effectLst/>
                <a:latin typeface="Curlz MT" panose="04040404050702020202" pitchFamily="82" charset="0"/>
              </a:rPr>
              <a:t>Rahaman,Assistant</a:t>
            </a:r>
            <a:r>
              <a:rPr lang="en-US" sz="2000" b="1" cap="none" spc="0" dirty="0" smtClean="0">
                <a:ln w="0"/>
                <a:solidFill>
                  <a:schemeClr val="tx1"/>
                </a:solidFill>
                <a:effectLst/>
                <a:latin typeface="Curlz MT" panose="04040404050702020202" pitchFamily="82" charset="0"/>
              </a:rPr>
              <a:t> Teacher (Mathematics) ,</a:t>
            </a:r>
            <a:r>
              <a:rPr lang="en-US" sz="2000" b="1" cap="none" spc="0" dirty="0" err="1" smtClean="0">
                <a:ln w="0"/>
                <a:solidFill>
                  <a:schemeClr val="tx1"/>
                </a:solidFill>
                <a:effectLst/>
                <a:latin typeface="Curlz MT" panose="04040404050702020202" pitchFamily="82" charset="0"/>
              </a:rPr>
              <a:t>Birjoan</a:t>
            </a:r>
            <a:r>
              <a:rPr lang="en-US" sz="2000" b="1" cap="none" spc="0" dirty="0" smtClean="0">
                <a:ln w="0"/>
                <a:solidFill>
                  <a:schemeClr val="tx1"/>
                </a:solidFill>
                <a:effectLst/>
                <a:latin typeface="Curlz MT" panose="04040404050702020202" pitchFamily="82" charset="0"/>
              </a:rPr>
              <a:t> High </a:t>
            </a:r>
            <a:r>
              <a:rPr lang="en-US" sz="2000" b="1" cap="none" spc="0" dirty="0" err="1" smtClean="0">
                <a:ln w="0"/>
                <a:solidFill>
                  <a:schemeClr val="tx1"/>
                </a:solidFill>
                <a:effectLst/>
                <a:latin typeface="Curlz MT" panose="04040404050702020202" pitchFamily="82" charset="0"/>
              </a:rPr>
              <a:t>School,Niamatpur,Naogaon</a:t>
            </a:r>
            <a:endParaRPr lang="en-US" sz="2000" b="1" cap="none" spc="0" dirty="0">
              <a:ln w="0"/>
              <a:solidFill>
                <a:schemeClr val="tx1"/>
              </a:solidFill>
              <a:effectLst/>
              <a:latin typeface="Curlz MT" panose="04040404050702020202" pitchFamily="82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127000"/>
            <a:ext cx="50800" cy="6594475"/>
          </a:xfrm>
          <a:prstGeom prst="line">
            <a:avLst/>
          </a:prstGeom>
          <a:ln w="127000" cap="rnd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C000"/>
                </a:gs>
                <a:gs pos="100000">
                  <a:srgbClr val="1EEA28"/>
                </a:gs>
              </a:gsLst>
              <a:lin ang="5400000" scaled="1"/>
            </a:gradFill>
            <a:bevel/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38100" y="63500"/>
            <a:ext cx="12014200" cy="63500"/>
          </a:xfrm>
          <a:prstGeom prst="line">
            <a:avLst/>
          </a:prstGeom>
          <a:ln w="127000" cap="rnd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91500">
                  <a:srgbClr val="7030A0"/>
                </a:gs>
                <a:gs pos="95750">
                  <a:srgbClr val="00B0F0"/>
                </a:gs>
                <a:gs pos="98937">
                  <a:srgbClr val="00B0F0"/>
                </a:gs>
                <a:gs pos="97875">
                  <a:srgbClr val="FFFF00"/>
                </a:gs>
                <a:gs pos="100000">
                  <a:srgbClr val="1EEA28"/>
                </a:gs>
              </a:gsLst>
              <a:lin ang="16200000" scaled="1"/>
              <a:tileRect/>
            </a:gradFill>
            <a:bevel/>
            <a:headEnd type="diamond" w="med" len="med"/>
            <a:tailEnd type="diamond" w="med" len="med"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2065000" y="63500"/>
            <a:ext cx="50800" cy="6594475"/>
          </a:xfrm>
          <a:prstGeom prst="line">
            <a:avLst/>
          </a:prstGeom>
          <a:ln w="127000" cap="rnd" cmpd="sng">
            <a:solidFill>
              <a:srgbClr val="C00000"/>
            </a:solidFill>
            <a:bevel/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0" y="6721475"/>
            <a:ext cx="12052300" cy="0"/>
          </a:xfrm>
          <a:prstGeom prst="line">
            <a:avLst/>
          </a:prstGeom>
          <a:ln w="127000" cap="rnd" cmpd="sng">
            <a:solidFill>
              <a:srgbClr val="FF0000"/>
            </a:solidFill>
            <a:bevel/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17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141">
            <a:off x="-441592" y="-165960"/>
            <a:ext cx="1450815" cy="1557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17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12372">
            <a:off x="11068820" y="5335492"/>
            <a:ext cx="1521049" cy="163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17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5129">
            <a:off x="-658923" y="5628942"/>
            <a:ext cx="1885478" cy="15082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17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3768">
            <a:off x="10905297" y="-539063"/>
            <a:ext cx="1527382" cy="1640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791700" y="6286500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7/19/2019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6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BB93-A3B8-435B-9BC0-3F90B0319930}" type="datetime3">
              <a:rPr lang="en-US" smtClean="0"/>
              <a:t>19 July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E60-DCEB-40CE-B158-3D8C2E987627}" type="datetime3">
              <a:rPr lang="en-US" smtClean="0"/>
              <a:t>19 July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3A9E-956F-4468-A12A-13ED74C6FB11}" type="datetime3">
              <a:rPr lang="en-US" smtClean="0"/>
              <a:t>19 July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84FC-C4FE-4383-938F-02714D67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2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78">
            <a:off x="1503798" y="2197291"/>
            <a:ext cx="1137457" cy="1706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988">
            <a:off x="5396777" y="3563596"/>
            <a:ext cx="1137331" cy="1705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6664">
            <a:off x="9969134" y="2332947"/>
            <a:ext cx="1078194" cy="1617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61564" y="2715905"/>
            <a:ext cx="6591869" cy="83099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24">
            <a:off x="5551329" y="442684"/>
            <a:ext cx="1208598" cy="18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39813" y="2071687"/>
            <a:ext cx="2746826" cy="27118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0739" y="382136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 স্থিতি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79" y="1611858"/>
            <a:ext cx="295275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88" y="1423916"/>
            <a:ext cx="1866900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0622" y="4162569"/>
            <a:ext cx="6509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সার্বিক পারিপার্শ্বিকের সাপেক্ষে স্থির কোন বস্তুর অবস্থাকে পরম স্থিতি বলে। এখানে,ইটটির সাপেক্ষে শিক্ষার্থীটি স্থির।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7343" y="491320"/>
            <a:ext cx="193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 গতি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24" y="2210936"/>
            <a:ext cx="3245761" cy="2415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962" y="4435523"/>
            <a:ext cx="7246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 স্থির কোন প্রসংগ কাঠামোর সাপেক্ষে গতিশীল কোন বস্তুর গতিকে।এখানে, বাড়িটির সাপেক্ষে পাখিটি গতিশীল।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38" y="894786"/>
            <a:ext cx="1232706" cy="12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9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45416 0.0046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1433" y="341194"/>
            <a:ext cx="290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আপেক্ষিক গতি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301" y="4708477"/>
            <a:ext cx="9171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গতিশীল বস্তুর প্রথমটির তূলনায় দ্বিতীয়টির গতিকে,প্রথম বস্তুর তূলনায় দ্বিতীয়টির আপেক্ষিক গতি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98" y="1325396"/>
            <a:ext cx="31813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68789" y="204717"/>
            <a:ext cx="1555844" cy="126924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90616" y="245660"/>
            <a:ext cx="1610436" cy="13238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825088" y="4599295"/>
            <a:ext cx="7274256" cy="1705970"/>
          </a:xfrm>
          <a:prstGeom prst="flowChartProcess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 সকল স্থিতিই আপেক্ষিক-সকল গতিই আপেক্ষিক।কোন স্থিতিই পরম নয়,পরম নয় কোন গতিই-কেন ব্যাখ্যা কর।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5841242" y="2729552"/>
            <a:ext cx="1091821" cy="87345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4197" y="3002508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13444" y="1910687"/>
            <a:ext cx="2347415" cy="23474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05015" y="1897038"/>
            <a:ext cx="805218" cy="5868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991 C 0.05143 0.01991 0.09362 0.09167 0.09362 0.18102 C 0.09362 0.27014 0.05143 0.34329 -8.33333E-7 0.34329 C -0.05143 0.34329 -0.09297 0.27014 -0.09297 0.18102 C -0.09297 0.09167 -0.05143 0.01991 -8.33333E-7 0.01991 Z " pathEditMode="relative" rAng="0" ptsTypes="AAAAA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2125" y="477672"/>
            <a:ext cx="333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গতি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5" y="2760257"/>
            <a:ext cx="1517448" cy="1265832"/>
          </a:xfrm>
          <a:prstGeom prst="rect">
            <a:avLst/>
          </a:prstGeom>
        </p:spPr>
      </p:pic>
      <p:sp>
        <p:nvSpPr>
          <p:cNvPr id="4" name="Flowchart: Preparation 3"/>
          <p:cNvSpPr/>
          <p:nvPr/>
        </p:nvSpPr>
        <p:spPr>
          <a:xfrm>
            <a:off x="1776483" y="3862317"/>
            <a:ext cx="1853820" cy="616423"/>
          </a:xfrm>
          <a:prstGeom prst="flowChartPreparation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স্পন্দন গতি</a:t>
            </a:r>
            <a:endParaRPr lang="en-US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92" y="2523695"/>
            <a:ext cx="1372737" cy="1309069"/>
          </a:xfrm>
          <a:prstGeom prst="rect">
            <a:avLst/>
          </a:prstGeom>
        </p:spPr>
      </p:pic>
      <p:sp>
        <p:nvSpPr>
          <p:cNvPr id="6" name="Flowchart: Preparation 5"/>
          <p:cNvSpPr/>
          <p:nvPr/>
        </p:nvSpPr>
        <p:spPr>
          <a:xfrm>
            <a:off x="5404516" y="4039736"/>
            <a:ext cx="1433014" cy="491319"/>
          </a:xfrm>
          <a:prstGeom prst="flowChartPreparation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ঘুর্নণগতি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7271" y="2456598"/>
            <a:ext cx="1665027" cy="14330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/>
          <p:cNvSpPr/>
          <p:nvPr/>
        </p:nvSpPr>
        <p:spPr>
          <a:xfrm>
            <a:off x="8750488" y="4123898"/>
            <a:ext cx="1744638" cy="491319"/>
          </a:xfrm>
          <a:prstGeom prst="flowChartPreparation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 গতি</a:t>
            </a:r>
            <a:endParaRPr lang="en-US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39534" y="2320120"/>
            <a:ext cx="450376" cy="40943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8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996 C 0.03671 -0.00996 0.06653 0.03449 0.06653 0.09074 C 0.06653 0.14699 0.03671 0.19305 4.375E-6 0.19305 C -0.03672 0.19305 -0.06615 0.14699 -0.06615 0.09074 C -0.06615 0.03449 -0.03672 -0.00996 4.375E-6 -0.0099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58" y="2168857"/>
            <a:ext cx="1390011" cy="1390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58" y="1823558"/>
            <a:ext cx="1227007" cy="1178587"/>
          </a:xfrm>
          <a:prstGeom prst="rect">
            <a:avLst/>
          </a:prstGeom>
        </p:spPr>
      </p:pic>
      <p:sp>
        <p:nvSpPr>
          <p:cNvPr id="4" name="Flowchart: Preparation 3"/>
          <p:cNvSpPr/>
          <p:nvPr/>
        </p:nvSpPr>
        <p:spPr>
          <a:xfrm>
            <a:off x="1667300" y="4394578"/>
            <a:ext cx="3368724" cy="726745"/>
          </a:xfrm>
          <a:prstGeom prst="flowChartPreparation">
            <a:avLst/>
          </a:prstGeom>
          <a:noFill/>
          <a:ln w="381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রৈখিক গতি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83140" y="3916910"/>
            <a:ext cx="3384645" cy="1364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rocess 5"/>
          <p:cNvSpPr/>
          <p:nvPr/>
        </p:nvSpPr>
        <p:spPr>
          <a:xfrm>
            <a:off x="6892118" y="3534770"/>
            <a:ext cx="3739487" cy="163773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4656" y="3971499"/>
            <a:ext cx="4185315" cy="1433014"/>
          </a:xfrm>
          <a:prstGeom prst="rect">
            <a:avLst/>
          </a:prstGeom>
          <a:noFill/>
          <a:ln w="381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ঘুর্নয়ামান বিবেচনায় না আনলে,চাকার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 এগিয়ে যাওয়া চলন গতি।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09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25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3195 L -0.00117 0.1537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5308977" y="436728"/>
            <a:ext cx="2238235" cy="1269243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3643" y="2538484"/>
            <a:ext cx="9007523" cy="259307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ঘূর্নন ও স্পন্দন  গতির ৩ টি করে তালিকা তৈরী কর।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স্পন্দন গতি এক বিশেষ ধরনের পর্যায়বৃত্ত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গতি-যুক্তিসহকারে </a:t>
            </a:r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3200" dirty="0"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5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5117910" y="341195"/>
            <a:ext cx="1937982" cy="1050878"/>
          </a:xfrm>
          <a:prstGeom prst="snip2Same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7438887"/>
              </p:ext>
            </p:extLst>
          </p:nvPr>
        </p:nvGraphicFramePr>
        <p:xfrm>
          <a:off x="1924335" y="1760561"/>
          <a:ext cx="8024884" cy="376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87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31C31-E19B-4FDF-A38E-20E16F4E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graphicEl>
                                              <a:dgm id="{BFC31C31-E19B-4FDF-A38E-20E16F4E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graphicEl>
                                              <a:dgm id="{BFC31C31-E19B-4FDF-A38E-20E16F4E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graphicEl>
                                              <a:dgm id="{BFC31C31-E19B-4FDF-A38E-20E16F4E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graphicEl>
                                              <a:dgm id="{BFC31C31-E19B-4FDF-A38E-20E16F4E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19899B-F033-4DBF-B4D9-E199B31C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graphicEl>
                                              <a:dgm id="{0F19899B-F033-4DBF-B4D9-E199B31C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graphicEl>
                                              <a:dgm id="{0F19899B-F033-4DBF-B4D9-E199B31C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graphicEl>
                                              <a:dgm id="{0F19899B-F033-4DBF-B4D9-E199B31C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graphicEl>
                                              <a:dgm id="{0F19899B-F033-4DBF-B4D9-E199B31C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DA7A12-3FFF-4722-96AB-7970DECF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graphicEl>
                                              <a:dgm id="{D1DA7A12-3FFF-4722-96AB-7970DECF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graphicEl>
                                              <a:dgm id="{D1DA7A12-3FFF-4722-96AB-7970DECF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graphicEl>
                                              <a:dgm id="{D1DA7A12-3FFF-4722-96AB-7970DECF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graphicEl>
                                              <a:dgm id="{D1DA7A12-3FFF-4722-96AB-7970DECF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A357E8-EDAB-47D9-9C8B-49033735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graphicEl>
                                              <a:dgm id="{85A357E8-EDAB-47D9-9C8B-49033735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graphicEl>
                                              <a:dgm id="{85A357E8-EDAB-47D9-9C8B-49033735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graphicEl>
                                              <a:dgm id="{85A357E8-EDAB-47D9-9C8B-49033735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graphicEl>
                                              <a:dgm id="{85A357E8-EDAB-47D9-9C8B-49033735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574C26-8B97-4295-9880-F9C5ACD64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graphicEl>
                                              <a:dgm id="{C3574C26-8B97-4295-9880-F9C5ACD64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graphicEl>
                                              <a:dgm id="{C3574C26-8B97-4295-9880-F9C5ACD64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graphicEl>
                                              <a:dgm id="{C3574C26-8B97-4295-9880-F9C5ACD64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graphicEl>
                                              <a:dgm id="{C3574C26-8B97-4295-9880-F9C5ACD64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845D5-2062-4FC4-97ED-7F1B3FCC7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graphicEl>
                                              <a:dgm id="{3E8845D5-2062-4FC4-97ED-7F1B3FCC7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graphicEl>
                                              <a:dgm id="{3E8845D5-2062-4FC4-97ED-7F1B3FCC7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graphicEl>
                                              <a:dgm id="{3E8845D5-2062-4FC4-97ED-7F1B3FCC7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graphicEl>
                                              <a:dgm id="{3E8845D5-2062-4FC4-97ED-7F1B3FCC7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93F939-4E9C-4DEC-BF99-ACDB6E80B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graphicEl>
                                              <a:dgm id="{A293F939-4E9C-4DEC-BF99-ACDB6E80B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graphicEl>
                                              <a:dgm id="{A293F939-4E9C-4DEC-BF99-ACDB6E80B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graphicEl>
                                              <a:dgm id="{A293F939-4E9C-4DEC-BF99-ACDB6E80B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graphicEl>
                                              <a:dgm id="{A293F939-4E9C-4DEC-BF99-ACDB6E80B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1FDBE-58DF-4E04-A3C2-53711A28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graphicEl>
                                              <a:dgm id="{A4F1FDBE-58DF-4E04-A3C2-53711A28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graphicEl>
                                              <a:dgm id="{A4F1FDBE-58DF-4E04-A3C2-53711A28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">
                                            <p:graphicEl>
                                              <a:dgm id="{A4F1FDBE-58DF-4E04-A3C2-53711A28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">
                                            <p:graphicEl>
                                              <a:dgm id="{A4F1FDBE-58DF-4E04-A3C2-53711A28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88F50A-25BB-4C7A-9240-A0326BE98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graphicEl>
                                              <a:dgm id="{2F88F50A-25BB-4C7A-9240-A0326BE98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>
                                            <p:graphicEl>
                                              <a:dgm id="{2F88F50A-25BB-4C7A-9240-A0326BE98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graphicEl>
                                              <a:dgm id="{2F88F50A-25BB-4C7A-9240-A0326BE98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graphicEl>
                                              <a:dgm id="{2F88F50A-25BB-4C7A-9240-A0326BE98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834E40-262C-489A-9CA1-A0DDF767E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graphicEl>
                                              <a:dgm id="{DF834E40-262C-489A-9CA1-A0DDF767E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>
                                            <p:graphicEl>
                                              <a:dgm id="{DF834E40-262C-489A-9CA1-A0DDF767E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">
                                            <p:graphicEl>
                                              <a:dgm id="{DF834E40-262C-489A-9CA1-A0DDF767E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">
                                            <p:graphicEl>
                                              <a:dgm id="{DF834E40-262C-489A-9CA1-A0DDF767E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363570" y="614148"/>
            <a:ext cx="2265528" cy="955345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4583" y="3043450"/>
            <a:ext cx="9034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প্রকার গতির মডেলের একটি করে চিত্র এঁকে নিয়ে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4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22378" y="920168"/>
            <a:ext cx="2670732" cy="13999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55642" y="4476465"/>
            <a:ext cx="259307" cy="286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14" y="2274238"/>
            <a:ext cx="2750447" cy="2970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7990">
            <a:off x="5645201" y="2099091"/>
            <a:ext cx="2750447" cy="29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31" y="382136"/>
            <a:ext cx="1265829" cy="1265829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lope"/>
            <a:contourClr>
              <a:srgbClr val="333333"/>
            </a:contourClr>
          </a:sp3d>
        </p:spPr>
      </p:pic>
      <p:sp>
        <p:nvSpPr>
          <p:cNvPr id="4" name="Flowchart: Process 3"/>
          <p:cNvSpPr/>
          <p:nvPr/>
        </p:nvSpPr>
        <p:spPr>
          <a:xfrm rot="10800000" flipH="1" flipV="1">
            <a:off x="3125337" y="1883391"/>
            <a:ext cx="5964072" cy="3684896"/>
          </a:xfrm>
          <a:prstGeom prst="flowChartProcess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সফিউর রহমান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 ও সাধারণ বিজ্ঞান)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বীরজোয়ান উচ্চ বিদ্যালয়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নিয়ামতপুর,নওগাঁ।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মোবাইল-০১৭১৭৮৮১১৯৫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মেইল: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bhsnnr@gmail.com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16447" y="2688609"/>
            <a:ext cx="591828" cy="3138986"/>
            <a:chOff x="9630345" y="1856096"/>
            <a:chExt cx="591828" cy="3138986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9921283" y="1856096"/>
              <a:ext cx="37653" cy="3138986"/>
            </a:xfrm>
            <a:prstGeom prst="line">
              <a:avLst/>
            </a:prstGeom>
            <a:ln w="76200" cmpd="dbl">
              <a:solidFill>
                <a:srgbClr val="00B0F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630345" y="2292824"/>
              <a:ext cx="45918" cy="2363234"/>
            </a:xfrm>
            <a:prstGeom prst="line">
              <a:avLst/>
            </a:prstGeom>
            <a:ln w="76200" cmpd="dbl">
              <a:solidFill>
                <a:srgbClr val="00B0F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158034" y="2212294"/>
              <a:ext cx="64139" cy="2485594"/>
            </a:xfrm>
            <a:prstGeom prst="line">
              <a:avLst/>
            </a:prstGeom>
            <a:ln w="76200" cmpd="dbl">
              <a:solidFill>
                <a:srgbClr val="00B0F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440248" y="1323832"/>
            <a:ext cx="494021" cy="3370927"/>
            <a:chOff x="2112702" y="1828800"/>
            <a:chExt cx="494021" cy="337092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330159" y="1828800"/>
              <a:ext cx="33631" cy="3370927"/>
            </a:xfrm>
            <a:prstGeom prst="line">
              <a:avLst/>
            </a:prstGeom>
            <a:ln w="76200" cmpd="dbl">
              <a:solidFill>
                <a:srgbClr val="00B0F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112702" y="2211099"/>
              <a:ext cx="75029" cy="2569963"/>
            </a:xfrm>
            <a:prstGeom prst="line">
              <a:avLst/>
            </a:prstGeom>
            <a:ln w="76200" cmpd="dbl">
              <a:solidFill>
                <a:srgbClr val="00B0F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549436" y="2212325"/>
              <a:ext cx="57287" cy="2669255"/>
            </a:xfrm>
            <a:prstGeom prst="line">
              <a:avLst/>
            </a:prstGeom>
            <a:ln w="76200" cmpd="dbl">
              <a:solidFill>
                <a:srgbClr val="00B0F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461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66153" y="2776751"/>
            <a:ext cx="474757" cy="2425249"/>
            <a:chOff x="968281" y="1614488"/>
            <a:chExt cx="474757" cy="2425249"/>
          </a:xfrm>
          <a:effectLst>
            <a:reflection blurRad="6350" stA="50000" endA="300" endPos="55500" dist="50800" dir="5400000" sy="-100000" algn="bl" rotWithShape="0"/>
          </a:effectLst>
        </p:grpSpPr>
        <p:cxnSp>
          <p:nvCxnSpPr>
            <p:cNvPr id="4" name="Straight Connector 3"/>
            <p:cNvCxnSpPr/>
            <p:nvPr/>
          </p:nvCxnSpPr>
          <p:spPr>
            <a:xfrm flipH="1">
              <a:off x="1187356" y="1614488"/>
              <a:ext cx="27082" cy="2425249"/>
            </a:xfrm>
            <a:prstGeom prst="line">
              <a:avLst/>
            </a:prstGeom>
            <a:ln w="76200" cmpd="dbl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968281" y="1928813"/>
              <a:ext cx="60419" cy="1848987"/>
            </a:xfrm>
            <a:prstGeom prst="line">
              <a:avLst/>
            </a:prstGeom>
            <a:ln w="76200" cmpd="dbl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396906" y="1900238"/>
              <a:ext cx="46132" cy="1920424"/>
            </a:xfrm>
            <a:prstGeom prst="line">
              <a:avLst/>
            </a:prstGeom>
            <a:ln w="76200" cmpd="dbl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645802" y="1004817"/>
            <a:ext cx="474757" cy="2425249"/>
            <a:chOff x="968281" y="1614488"/>
            <a:chExt cx="474757" cy="2425249"/>
          </a:xfrm>
          <a:effectLst>
            <a:reflection blurRad="6350" stA="50000" endA="300" endPos="55500" dist="50800" dir="5400000" sy="-100000" algn="bl" rotWithShape="0"/>
          </a:effectLst>
        </p:grpSpPr>
        <p:cxnSp>
          <p:nvCxnSpPr>
            <p:cNvPr id="8" name="Straight Connector 7"/>
            <p:cNvCxnSpPr/>
            <p:nvPr/>
          </p:nvCxnSpPr>
          <p:spPr>
            <a:xfrm flipH="1">
              <a:off x="1187356" y="1614488"/>
              <a:ext cx="27082" cy="2425249"/>
            </a:xfrm>
            <a:prstGeom prst="line">
              <a:avLst/>
            </a:prstGeom>
            <a:ln w="76200" cmpd="dbl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68281" y="1928813"/>
              <a:ext cx="60419" cy="1848987"/>
            </a:xfrm>
            <a:prstGeom prst="line">
              <a:avLst/>
            </a:prstGeom>
            <a:ln w="76200" cmpd="dbl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96906" y="1900238"/>
              <a:ext cx="46132" cy="1920424"/>
            </a:xfrm>
            <a:prstGeom prst="line">
              <a:avLst/>
            </a:prstGeom>
            <a:ln w="76200" cmpd="dbl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335652" y="1624083"/>
            <a:ext cx="4467153" cy="3016155"/>
            <a:chOff x="4335652" y="1624083"/>
            <a:chExt cx="4467153" cy="3016155"/>
          </a:xfrm>
        </p:grpSpPr>
        <p:sp>
          <p:nvSpPr>
            <p:cNvPr id="2" name="Rectangle 1"/>
            <p:cNvSpPr/>
            <p:nvPr/>
          </p:nvSpPr>
          <p:spPr>
            <a:xfrm rot="10800000" flipH="1" flipV="1">
              <a:off x="4335652" y="1624083"/>
              <a:ext cx="4467153" cy="30161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পদার্থ </a:t>
              </a:r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শ্রেণি-নবম/দশম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</a:t>
              </a:r>
            </a:p>
            <a:p>
              <a:pPr algn="ctr"/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সময়-৫০মিনিট</a:t>
              </a:r>
            </a:p>
            <a:p>
              <a:pPr algn="ctr"/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তাং-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-------------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302" y="2361063"/>
              <a:ext cx="1106968" cy="143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86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08" y="1442183"/>
            <a:ext cx="2905125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0" y="1131126"/>
            <a:ext cx="1433015" cy="2156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6340" y="272954"/>
            <a:ext cx="367124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চিত্রগুলি লক্ষ কর: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36477" y="2825088"/>
            <a:ext cx="11887199" cy="1828799"/>
          </a:xfrm>
          <a:prstGeom prst="flowChartPunchedTap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nice red ca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3384644"/>
            <a:ext cx="2473233" cy="10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9552" y="4872251"/>
            <a:ext cx="6428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গাছটির সাপেক্ষে ছেলেটি এবং গাড়িটির অবস্থানের কিরুপ পরিবর্তন হচ্ছে?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0209 L 0.80416 -0.0277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033" y="2238232"/>
            <a:ext cx="4599295" cy="135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 ও গতি          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1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31424620"/>
              </p:ext>
            </p:extLst>
          </p:nvPr>
        </p:nvGraphicFramePr>
        <p:xfrm>
          <a:off x="2843938" y="1323833"/>
          <a:ext cx="6996098" cy="443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hevron 2"/>
          <p:cNvSpPr/>
          <p:nvPr/>
        </p:nvSpPr>
        <p:spPr>
          <a:xfrm>
            <a:off x="1009934" y="313900"/>
            <a:ext cx="4708477" cy="777922"/>
          </a:xfrm>
          <a:prstGeom prst="chevron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5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546989-B718-4854-9241-9E60F1AE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92546989-B718-4854-9241-9E60F1AE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2546989-B718-4854-9241-9E60F1AE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92546989-B718-4854-9241-9E60F1AE0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936D9-6D09-4A40-8437-8EC1A8FE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E24936D9-6D09-4A40-8437-8EC1A8FE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E24936D9-6D09-4A40-8437-8EC1A8FE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E24936D9-6D09-4A40-8437-8EC1A8FE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E2D7E1-BAA6-430C-9B32-22E3E5567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80E2D7E1-BAA6-430C-9B32-22E3E5567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0E2D7E1-BAA6-430C-9B32-22E3E5567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80E2D7E1-BAA6-430C-9B32-22E3E5567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F966E8-BC91-414A-946E-FCC676DE6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95F966E8-BC91-414A-946E-FCC676DE6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95F966E8-BC91-414A-946E-FCC676DE6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5F966E8-BC91-414A-946E-FCC676DE6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17535D-193D-4088-9095-0BDF123C7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B017535D-193D-4088-9095-0BDF123C7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017535D-193D-4088-9095-0BDF123C7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B017535D-193D-4088-9095-0BDF123C7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4D39C0-5F9F-4700-86AC-4DE9E98CC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FB4D39C0-5F9F-4700-86AC-4DE9E98CC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B4D39C0-5F9F-4700-86AC-4DE9E98CC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FB4D39C0-5F9F-4700-86AC-4DE9E98CC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37" y="1458434"/>
            <a:ext cx="1519734" cy="2350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5582" y="259307"/>
            <a:ext cx="2210937" cy="108198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স্থিতি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349" y="4667534"/>
            <a:ext cx="6509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 পরিবর্তনের সাথে সাথে,বস্তুটির সাপেক্ষে ছেলেটির অবস্থানের কিরুপ পরিবর্তন হচ্ছে?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6605517" y="2224585"/>
            <a:ext cx="2647666" cy="1146411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298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9481" y="259307"/>
            <a:ext cx="1214651" cy="1000125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93" y="2014850"/>
            <a:ext cx="1680156" cy="2031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7916" y="4394577"/>
            <a:ext cx="7683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 পরিবর্তনের সাথে সাথে বাড়িটির সাপেক্ষে,ছেলেটির অবস্থানের কিরুপ পরিবর্তন হচ্ছে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1755" y="1439696"/>
            <a:ext cx="378043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20768 2.96296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5227090" y="409433"/>
            <a:ext cx="2715907" cy="982638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5572" y="3012322"/>
            <a:ext cx="6864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800" b="1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স্থিতি ও </a:t>
            </a:r>
            <a:r>
              <a:rPr lang="bn-IN" sz="4800" b="1" dirty="0" smtClean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গতি বলতে কি বোঝায়?</a:t>
            </a:r>
            <a:endParaRPr lang="en-US" sz="4800" b="1" dirty="0"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5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448</Words>
  <Application>Microsoft Office PowerPoint</Application>
  <PresentationFormat>Widescreen</PresentationFormat>
  <Paragraphs>70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Curlz MT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86</cp:revision>
  <dcterms:created xsi:type="dcterms:W3CDTF">2019-06-28T01:36:24Z</dcterms:created>
  <dcterms:modified xsi:type="dcterms:W3CDTF">2019-07-19T10:32:22Z</dcterms:modified>
</cp:coreProperties>
</file>