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0" r:id="rId2"/>
    <p:sldId id="256" r:id="rId3"/>
    <p:sldId id="297" r:id="rId4"/>
    <p:sldId id="291" r:id="rId5"/>
    <p:sldId id="316" r:id="rId6"/>
    <p:sldId id="317" r:id="rId7"/>
    <p:sldId id="318" r:id="rId8"/>
    <p:sldId id="292" r:id="rId9"/>
    <p:sldId id="302" r:id="rId10"/>
    <p:sldId id="319" r:id="rId11"/>
    <p:sldId id="301" r:id="rId12"/>
    <p:sldId id="304" r:id="rId13"/>
    <p:sldId id="321" r:id="rId14"/>
    <p:sldId id="305" r:id="rId15"/>
    <p:sldId id="320" r:id="rId16"/>
    <p:sldId id="274" r:id="rId17"/>
    <p:sldId id="322" r:id="rId18"/>
    <p:sldId id="294" r:id="rId19"/>
    <p:sldId id="296" r:id="rId20"/>
    <p:sldId id="311" r:id="rId21"/>
    <p:sldId id="288" r:id="rId22"/>
    <p:sldId id="289" r:id="rId23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33"/>
    <a:srgbClr val="FF9900"/>
    <a:srgbClr val="FF3399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258" y="-114"/>
      </p:cViewPr>
      <p:guideLst>
        <p:guide orient="horz" pos="2117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C64DF-B9A6-4CFC-A580-EA469C3C9FF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E4DAB-6085-4D67-BAAD-235FF40A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কেন</a:t>
            </a:r>
            <a:r>
              <a:rPr lang="en-US" dirty="0" smtClean="0"/>
              <a:t> </a:t>
            </a:r>
            <a:r>
              <a:rPr lang="en-US" dirty="0" err="1" smtClean="0"/>
              <a:t>স্বাস্থ্যের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হচ্ছে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3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1143000"/>
            <a:ext cx="51435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3AB4AA-47C9-425A-A626-10BFF7A58C89}" type="slidenum">
              <a:rPr 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1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3"/>
            <a:ext cx="2571750" cy="365125"/>
          </a:xfrm>
          <a:prstGeom prst="rect">
            <a:avLst/>
          </a:prstGeom>
        </p:spPr>
        <p:txBody>
          <a:bodyPr/>
          <a:lstStyle/>
          <a:p>
            <a:fld id="{708897E5-A9C4-40C8-854C-21A11399BF5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91" y="6356353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3"/>
            <a:ext cx="2571750" cy="365125"/>
          </a:xfrm>
          <a:prstGeom prst="rect">
            <a:avLst/>
          </a:prstGeom>
        </p:spPr>
        <p:txBody>
          <a:bodyPr/>
          <a:lstStyle/>
          <a:p>
            <a:fld id="{EBBD9E24-FBE7-4687-BBC5-30B200A5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1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6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6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3"/>
            <a:ext cx="2571750" cy="365125"/>
          </a:xfrm>
          <a:prstGeom prst="rect">
            <a:avLst/>
          </a:prstGeom>
        </p:spPr>
        <p:txBody>
          <a:bodyPr/>
          <a:lstStyle/>
          <a:p>
            <a:fld id="{708897E5-A9C4-40C8-854C-21A11399BF5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91" y="6356353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3"/>
            <a:ext cx="2571750" cy="365125"/>
          </a:xfrm>
          <a:prstGeom prst="rect">
            <a:avLst/>
          </a:prstGeom>
        </p:spPr>
        <p:txBody>
          <a:bodyPr/>
          <a:lstStyle/>
          <a:p>
            <a:fld id="{EBBD9E24-FBE7-4687-BBC5-30B200A5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3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69118" y="365125"/>
            <a:ext cx="2309813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703" y="365125"/>
            <a:ext cx="678953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3"/>
            <a:ext cx="2571750" cy="365125"/>
          </a:xfrm>
          <a:prstGeom prst="rect">
            <a:avLst/>
          </a:prstGeom>
        </p:spPr>
        <p:txBody>
          <a:bodyPr/>
          <a:lstStyle/>
          <a:p>
            <a:fld id="{708897E5-A9C4-40C8-854C-21A11399BF5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91" y="6356353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3"/>
            <a:ext cx="2571750" cy="365125"/>
          </a:xfrm>
          <a:prstGeom prst="rect">
            <a:avLst/>
          </a:prstGeom>
        </p:spPr>
        <p:txBody>
          <a:bodyPr/>
          <a:lstStyle/>
          <a:p>
            <a:fld id="{EBBD9E24-FBE7-4687-BBC5-30B200A5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78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63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6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6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3"/>
            <a:ext cx="2571750" cy="365125"/>
          </a:xfrm>
          <a:prstGeom prst="rect">
            <a:avLst/>
          </a:prstGeom>
        </p:spPr>
        <p:txBody>
          <a:bodyPr/>
          <a:lstStyle/>
          <a:p>
            <a:fld id="{708897E5-A9C4-40C8-854C-21A11399BF5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91" y="6356353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3"/>
            <a:ext cx="2571750" cy="365125"/>
          </a:xfrm>
          <a:prstGeom prst="rect">
            <a:avLst/>
          </a:prstGeom>
        </p:spPr>
        <p:txBody>
          <a:bodyPr/>
          <a:lstStyle/>
          <a:p>
            <a:fld id="{EBBD9E24-FBE7-4687-BBC5-30B200A5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7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63" y="1709741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63" y="4589466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3"/>
            <a:ext cx="2571750" cy="365125"/>
          </a:xfrm>
          <a:prstGeom prst="rect">
            <a:avLst/>
          </a:prstGeom>
        </p:spPr>
        <p:txBody>
          <a:bodyPr/>
          <a:lstStyle/>
          <a:p>
            <a:fld id="{708897E5-A9C4-40C8-854C-21A11399BF5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91" y="6356353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3"/>
            <a:ext cx="2571750" cy="365125"/>
          </a:xfrm>
          <a:prstGeom prst="rect">
            <a:avLst/>
          </a:prstGeom>
        </p:spPr>
        <p:txBody>
          <a:bodyPr/>
          <a:lstStyle/>
          <a:p>
            <a:fld id="{EBBD9E24-FBE7-4687-BBC5-30B200A5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2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6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702" y="1825625"/>
            <a:ext cx="45496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9250" y="1825625"/>
            <a:ext cx="454967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3"/>
            <a:ext cx="2571750" cy="365125"/>
          </a:xfrm>
          <a:prstGeom prst="rect">
            <a:avLst/>
          </a:prstGeom>
        </p:spPr>
        <p:txBody>
          <a:bodyPr/>
          <a:lstStyle/>
          <a:p>
            <a:fld id="{708897E5-A9C4-40C8-854C-21A11399BF5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91" y="6356353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3"/>
            <a:ext cx="2571750" cy="365125"/>
          </a:xfrm>
          <a:prstGeom prst="rect">
            <a:avLst/>
          </a:prstGeom>
        </p:spPr>
        <p:txBody>
          <a:bodyPr/>
          <a:lstStyle/>
          <a:p>
            <a:fld id="{EBBD9E24-FBE7-4687-BBC5-30B200A5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1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5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6" y="1681165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6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41" y="1681165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41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3"/>
            <a:ext cx="2571750" cy="365125"/>
          </a:xfrm>
          <a:prstGeom prst="rect">
            <a:avLst/>
          </a:prstGeom>
        </p:spPr>
        <p:txBody>
          <a:bodyPr/>
          <a:lstStyle/>
          <a:p>
            <a:fld id="{708897E5-A9C4-40C8-854C-21A11399BF5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91" y="6356353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3"/>
            <a:ext cx="2571750" cy="365125"/>
          </a:xfrm>
          <a:prstGeom prst="rect">
            <a:avLst/>
          </a:prstGeom>
        </p:spPr>
        <p:txBody>
          <a:bodyPr/>
          <a:lstStyle/>
          <a:p>
            <a:fld id="{EBBD9E24-FBE7-4687-BBC5-30B200A5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7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6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3"/>
            <a:ext cx="2571750" cy="365125"/>
          </a:xfrm>
          <a:prstGeom prst="rect">
            <a:avLst/>
          </a:prstGeom>
        </p:spPr>
        <p:txBody>
          <a:bodyPr/>
          <a:lstStyle/>
          <a:p>
            <a:fld id="{708897E5-A9C4-40C8-854C-21A11399BF5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91" y="6356353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3"/>
            <a:ext cx="2571750" cy="365125"/>
          </a:xfrm>
          <a:prstGeom prst="rect">
            <a:avLst/>
          </a:prstGeom>
        </p:spPr>
        <p:txBody>
          <a:bodyPr/>
          <a:lstStyle/>
          <a:p>
            <a:fld id="{EBBD9E24-FBE7-4687-BBC5-30B200A5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7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3"/>
            <a:ext cx="2571750" cy="365125"/>
          </a:xfrm>
          <a:prstGeom prst="rect">
            <a:avLst/>
          </a:prstGeom>
        </p:spPr>
        <p:txBody>
          <a:bodyPr/>
          <a:lstStyle/>
          <a:p>
            <a:fld id="{708897E5-A9C4-40C8-854C-21A11399BF5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91" y="6356353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3"/>
            <a:ext cx="2571750" cy="365125"/>
          </a:xfrm>
          <a:prstGeom prst="rect">
            <a:avLst/>
          </a:prstGeom>
        </p:spPr>
        <p:txBody>
          <a:bodyPr/>
          <a:lstStyle/>
          <a:p>
            <a:fld id="{EBBD9E24-FBE7-4687-BBC5-30B200A5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3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8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3"/>
            <a:ext cx="2571750" cy="365125"/>
          </a:xfrm>
          <a:prstGeom prst="rect">
            <a:avLst/>
          </a:prstGeom>
        </p:spPr>
        <p:txBody>
          <a:bodyPr/>
          <a:lstStyle/>
          <a:p>
            <a:fld id="{708897E5-A9C4-40C8-854C-21A11399BF5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91" y="6356353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3"/>
            <a:ext cx="2571750" cy="365125"/>
          </a:xfrm>
          <a:prstGeom prst="rect">
            <a:avLst/>
          </a:prstGeom>
        </p:spPr>
        <p:txBody>
          <a:bodyPr/>
          <a:lstStyle/>
          <a:p>
            <a:fld id="{EBBD9E24-FBE7-4687-BBC5-30B200A5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4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59238" y="987428"/>
            <a:ext cx="578643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3"/>
            <a:ext cx="2571750" cy="365125"/>
          </a:xfrm>
          <a:prstGeom prst="rect">
            <a:avLst/>
          </a:prstGeom>
        </p:spPr>
        <p:txBody>
          <a:bodyPr/>
          <a:lstStyle/>
          <a:p>
            <a:fld id="{708897E5-A9C4-40C8-854C-21A11399BF5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91" y="6356353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3"/>
            <a:ext cx="2571750" cy="365125"/>
          </a:xfrm>
          <a:prstGeom prst="rect">
            <a:avLst/>
          </a:prstGeom>
        </p:spPr>
        <p:txBody>
          <a:bodyPr/>
          <a:lstStyle/>
          <a:p>
            <a:fld id="{EBBD9E24-FBE7-4687-BBC5-30B200A5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8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 userDrawn="1"/>
        </p:nvSpPr>
        <p:spPr>
          <a:xfrm>
            <a:off x="0" y="-36996"/>
            <a:ext cx="11430000" cy="6858000"/>
          </a:xfrm>
          <a:prstGeom prst="frame">
            <a:avLst>
              <a:gd name="adj1" fmla="val 204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7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16004"/>
            <a:ext cx="10210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শ্রেণিতে স্বাগত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97" y="1623544"/>
            <a:ext cx="6793006" cy="45105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77332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1404" y="1343731"/>
            <a:ext cx="9327191" cy="4062961"/>
            <a:chOff x="914399" y="1174471"/>
            <a:chExt cx="9833113" cy="3898683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2" t="340" r="7093" b="-340"/>
            <a:stretch/>
          </p:blipFill>
          <p:spPr>
            <a:xfrm>
              <a:off x="914399" y="1174471"/>
              <a:ext cx="5168348" cy="389868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7"/>
            <a:stretch/>
          </p:blipFill>
          <p:spPr>
            <a:xfrm>
              <a:off x="6082747" y="1174471"/>
              <a:ext cx="4664765" cy="389868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sp>
        <p:nvSpPr>
          <p:cNvPr id="5" name="TextBox 4"/>
          <p:cNvSpPr txBox="1"/>
          <p:nvPr/>
        </p:nvSpPr>
        <p:spPr>
          <a:xfrm>
            <a:off x="1640730" y="246169"/>
            <a:ext cx="8148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২টি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দেশের মানুষ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391" y="5667690"/>
            <a:ext cx="742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মানুষ দুইটি চীনের, সম্পর্কে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স্বামী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7297" y="5667690"/>
            <a:ext cx="11133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চীনের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দম্প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তিন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৯০০০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ডলারের বিনিময়ে বিক্রয়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46370" y="246169"/>
            <a:ext cx="7421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দেখছো?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2792" y="1155337"/>
            <a:ext cx="5377839" cy="4343938"/>
            <a:chOff x="561065" y="1189783"/>
            <a:chExt cx="5095451" cy="434393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65" y="1189783"/>
              <a:ext cx="5095451" cy="37351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sp>
          <p:nvSpPr>
            <p:cNvPr id="26" name="Rectangle 25"/>
            <p:cNvSpPr/>
            <p:nvPr/>
          </p:nvSpPr>
          <p:spPr>
            <a:xfrm>
              <a:off x="2213088" y="4948946"/>
              <a:ext cx="230383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চীন দেশের সন্তান</a:t>
              </a:r>
              <a:endParaRPr lang="en-US" sz="3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37144" y="1155337"/>
            <a:ext cx="5323915" cy="4267739"/>
            <a:chOff x="5837144" y="1155337"/>
            <a:chExt cx="5323915" cy="426773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144" y="1155337"/>
              <a:ext cx="5323915" cy="37351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sp>
          <p:nvSpPr>
            <p:cNvPr id="29" name="Rectangle 28"/>
            <p:cNvSpPr/>
            <p:nvPr/>
          </p:nvSpPr>
          <p:spPr>
            <a:xfrm>
              <a:off x="7786873" y="4838301"/>
              <a:ext cx="8739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ডলার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974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5915" y="257785"/>
            <a:ext cx="6471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পুলিশ কী করছে?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9" t="5570" r="3935"/>
          <a:stretch/>
        </p:blipFill>
        <p:spPr>
          <a:xfrm>
            <a:off x="2810873" y="1195236"/>
            <a:ext cx="5808252" cy="4089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9" name="TextBox 8"/>
          <p:cNvSpPr txBox="1"/>
          <p:nvPr/>
        </p:nvSpPr>
        <p:spPr>
          <a:xfrm>
            <a:off x="0" y="5463667"/>
            <a:ext cx="11282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চীনে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 এম ও অনলাইন কম্পিউটার গেম</a:t>
            </a:r>
            <a:endParaRPr lang="en-US" sz="3600" dirty="0"/>
          </a:p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খেলে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সন্তানদের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স্বামী স্ত্রী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18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1"/>
          <a:stretch/>
        </p:blipFill>
        <p:spPr>
          <a:xfrm>
            <a:off x="1525541" y="662643"/>
            <a:ext cx="2719600" cy="19016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40" y="2744590"/>
            <a:ext cx="2731931" cy="184167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40" y="4735384"/>
            <a:ext cx="2719600" cy="17683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-96670" y="1427093"/>
            <a:ext cx="435414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spc="41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spc="41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41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spc="41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41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3200" spc="41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41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3200" spc="4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spc="4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200" spc="41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600652" y="3248084"/>
            <a:ext cx="4666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spc="41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spc="41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41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3200" spc="41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41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spc="41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41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3200" spc="41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41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bn-BD" sz="3200" spc="4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200" spc="41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413352" y="5327184"/>
            <a:ext cx="565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কাজ বার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 করার ফলে বদ অভ্যাস।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6971" y="200172"/>
            <a:ext cx="2504661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আসক্তির লক্ষণ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7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52181 0.007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8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55111 0.008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6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56139 -0.0062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6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4247" y="1114013"/>
            <a:ext cx="6345502" cy="4399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TextBox 2"/>
          <p:cNvSpPr txBox="1"/>
          <p:nvPr/>
        </p:nvSpPr>
        <p:spPr>
          <a:xfrm>
            <a:off x="514194" y="5881571"/>
            <a:ext cx="1039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ছোট ছেলে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মেয়েরাও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কার্টুন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5915" y="257785"/>
            <a:ext cx="6471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মেয়েটি কী করছে?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0427" y="1261942"/>
            <a:ext cx="4945486" cy="3856009"/>
            <a:chOff x="927279" y="1307205"/>
            <a:chExt cx="4687911" cy="4261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" t="4525" r="53009" b="9431"/>
            <a:stretch/>
          </p:blipFill>
          <p:spPr>
            <a:xfrm>
              <a:off x="927279" y="1307205"/>
              <a:ext cx="4687910" cy="360608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1068948" y="4984124"/>
              <a:ext cx="45462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 আমরা ব্যবহার করব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66998" y="1278431"/>
            <a:ext cx="5610455" cy="3835554"/>
            <a:chOff x="5711780" y="957186"/>
            <a:chExt cx="5396248" cy="38355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6" t="2067" r="1280" b="7896"/>
            <a:stretch/>
          </p:blipFill>
          <p:spPr>
            <a:xfrm>
              <a:off x="6001555" y="957186"/>
              <a:ext cx="4816698" cy="323290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5711780" y="4269520"/>
              <a:ext cx="5396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 যেন আমাদের ব্যবহার না করে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60214" y="5474498"/>
            <a:ext cx="108550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প্রয়োজনে কম্পিউটার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ব্যবহার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 আমাদের ব্যবহার না 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করে,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করলে আসক্তিতে পরিণত 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য়ার সম্ভবনা থাকবে না।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5915" y="257785"/>
            <a:ext cx="6471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 কর: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51" y="1170611"/>
            <a:ext cx="5112649" cy="371067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517972" y="328595"/>
            <a:ext cx="8291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 ভাবে কোটি কোটি মানুষ আসক্তিতে পরিণত হচ্ছে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3" y="1170611"/>
            <a:ext cx="5160416" cy="371067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6063398" y="4855383"/>
            <a:ext cx="4853354" cy="633046"/>
          </a:xfrm>
          <a:prstGeom prst="roundRect">
            <a:avLst/>
          </a:prstGeom>
          <a:noFill/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b="1" dirty="0">
                <a:solidFill>
                  <a:schemeClr val="tx1"/>
                </a:solidFill>
              </a:rPr>
              <a:t>Facebook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17972" y="4845299"/>
            <a:ext cx="3050978" cy="8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689700" y="5819477"/>
            <a:ext cx="8050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যোগাযোগের মাধ্যমে আসক্তিতে পরিণত হচ্ছে।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1877" y="1204026"/>
            <a:ext cx="5261962" cy="4175832"/>
            <a:chOff x="221877" y="1204026"/>
            <a:chExt cx="5261962" cy="417583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77" y="1204026"/>
              <a:ext cx="5261962" cy="35427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sp>
          <p:nvSpPr>
            <p:cNvPr id="17" name="Rounded Rectangle 16"/>
            <p:cNvSpPr/>
            <p:nvPr/>
          </p:nvSpPr>
          <p:spPr>
            <a:xfrm>
              <a:off x="221877" y="4746812"/>
              <a:ext cx="4853354" cy="6330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Sumazi</a:t>
              </a:r>
              <a:endPara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14310" y="241172"/>
            <a:ext cx="4784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6857" y="5436130"/>
            <a:ext cx="10538940" cy="1086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 মেয়েরা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নেটওয়ার্কগুলোতে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হয়ে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836023" y="1204027"/>
            <a:ext cx="5298141" cy="4131539"/>
            <a:chOff x="5836023" y="1204027"/>
            <a:chExt cx="5298141" cy="413153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6023" y="1204027"/>
              <a:ext cx="5298141" cy="35427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6089376" y="4689235"/>
              <a:ext cx="501611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বিভিন্ন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সামাজিক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যোগাযোগ মাধ্যম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7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/>
      <p:bldP spid="6" grpId="0"/>
      <p:bldP spid="8" grpId="0"/>
      <p:bldP spid="8" grpId="1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0939" y="242616"/>
            <a:ext cx="2929007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0461" y="5793075"/>
            <a:ext cx="7338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 মেয়েরা কেন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পরিনিত হয় লেখ।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42" y="1424557"/>
            <a:ext cx="5943600" cy="39551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1199807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66881" y="190703"/>
            <a:ext cx="369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3078" y="5816164"/>
            <a:ext cx="819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কম্পিউটরের বাইরে তারা কোন কিছ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চিন্তা করতে চায় না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265518"/>
            <a:ext cx="5283200" cy="4034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3" y="1265518"/>
            <a:ext cx="5400984" cy="40349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92"/>
          <a:stretch/>
        </p:blipFill>
        <p:spPr>
          <a:xfrm>
            <a:off x="2911966" y="837034"/>
            <a:ext cx="5320902" cy="3953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2" name="Rectangle 11"/>
          <p:cNvSpPr/>
          <p:nvPr/>
        </p:nvSpPr>
        <p:spPr>
          <a:xfrm>
            <a:off x="3540413" y="4799620"/>
            <a:ext cx="3688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না খেলা।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7473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2801" y="258655"/>
            <a:ext cx="3696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284" y="1331644"/>
            <a:ext cx="5198092" cy="3993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0" y="1331644"/>
            <a:ext cx="5185207" cy="3993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1089296" y="5325033"/>
            <a:ext cx="3081293" cy="584775"/>
          </a:xfrm>
          <a:prstGeom prst="rect">
            <a:avLst/>
          </a:prstGeom>
          <a:scene3d>
            <a:camera prst="perspectiveRight"/>
            <a:lightRig rig="threePt" dir="t"/>
          </a:scene3d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কাজকর্মে ক্ষতি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20137" y="5325033"/>
            <a:ext cx="2310249" cy="584775"/>
          </a:xfrm>
          <a:prstGeom prst="rect">
            <a:avLst/>
          </a:prstGeom>
          <a:scene3d>
            <a:camera prst="perspectiveRight"/>
            <a:lightRig rig="threePt" dir="t"/>
          </a:scene3d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 পড়ায় ক্ষতি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1185" y="1290533"/>
            <a:ext cx="5225274" cy="4590418"/>
            <a:chOff x="553792" y="1081245"/>
            <a:chExt cx="5225274" cy="427657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40"/>
            <a:stretch/>
          </p:blipFill>
          <p:spPr>
            <a:xfrm flipH="1">
              <a:off x="553792" y="1081245"/>
              <a:ext cx="5225274" cy="36789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1416676" y="4773041"/>
              <a:ext cx="41563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 ছাড়াই আনলাইনে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57853" y="1333214"/>
            <a:ext cx="5116458" cy="4576594"/>
            <a:chOff x="5753308" y="1043585"/>
            <a:chExt cx="5116458" cy="42636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r="5978"/>
            <a:stretch/>
          </p:blipFill>
          <p:spPr>
            <a:xfrm flipH="1">
              <a:off x="5753308" y="1043585"/>
              <a:ext cx="5116458" cy="36789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6767845" y="4722502"/>
              <a:ext cx="3087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ফেসবুকে সময় ব্যয়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106" y="1358739"/>
            <a:ext cx="5265349" cy="384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44" y="1257139"/>
            <a:ext cx="5347085" cy="3951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5" name="Rectangle 14"/>
          <p:cNvSpPr/>
          <p:nvPr/>
        </p:nvSpPr>
        <p:spPr>
          <a:xfrm>
            <a:off x="6630714" y="5290423"/>
            <a:ext cx="3627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গেম খেলে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66962" y="5215192"/>
            <a:ext cx="5149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অসামাজিক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442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91752" y="234189"/>
            <a:ext cx="272222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7191" y="5727563"/>
            <a:ext cx="8970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কুফল বিশ্লেষণ করে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59" y="1157519"/>
            <a:ext cx="6491805" cy="40821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292214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83755" y="609972"/>
            <a:ext cx="2805112" cy="66193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433313" y="1974152"/>
            <a:ext cx="10544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সালে চীন দেশে সন্তান বিক্রয় অপরাধে দুজন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দম্প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গ্রেফতার হন ?</a:t>
            </a:r>
            <a:endParaRPr lang="bn-BD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3575" y="2440521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২০০৬ সালে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9915" y="2421471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২০০৯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3575" y="2929651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২০১২ সালে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9915" y="2910601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২০১৫ সালে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933" y="3446309"/>
            <a:ext cx="10544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হাজার ডলারের বিনিময়ে চীন দেশে স্বামী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স্ত্রী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সন্তান বিক্রয়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1547" y="3894152"/>
            <a:ext cx="3931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৯০০০ ডলারের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4633" y="3875102"/>
            <a:ext cx="3626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৯০০০০ ডলারের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1547" y="4370403"/>
            <a:ext cx="3321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৯০০ ডলারের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04632" y="4351353"/>
            <a:ext cx="3156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৯০০০০০ ডলারের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7188158" y="548943"/>
            <a:ext cx="3581400" cy="1295028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হয়েছে।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7167615" y="559427"/>
            <a:ext cx="3581400" cy="1295028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4933" y="4874573"/>
            <a:ext cx="10544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লিংকড্-ইন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45157" y="5308680"/>
            <a:ext cx="3931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গান শোনার প্রোগ্রাম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28243" y="5289630"/>
            <a:ext cx="3626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 আঁকার প্রোগ্রাম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5157" y="5784931"/>
            <a:ext cx="3321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ইন্টারনেট ব্রাউজার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8242" y="5765881"/>
            <a:ext cx="3826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 মাধ্যম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3434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.jpg"/>
          <p:cNvPicPr>
            <a:picLocks noChangeAspect="1"/>
          </p:cNvPicPr>
          <p:nvPr/>
        </p:nvPicPr>
        <p:blipFill rotWithShape="1">
          <a:blip r:embed="rId2"/>
          <a:srcRect t="-2" r="-180" b="1990"/>
          <a:stretch/>
        </p:blipFill>
        <p:spPr>
          <a:xfrm>
            <a:off x="7687381" y="1179069"/>
            <a:ext cx="1954713" cy="2420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Rectangle 7"/>
          <p:cNvSpPr/>
          <p:nvPr/>
        </p:nvSpPr>
        <p:spPr>
          <a:xfrm>
            <a:off x="5901971" y="3848395"/>
            <a:ext cx="5715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-পাঠ :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</a:t>
            </a:r>
          </a:p>
          <a:p>
            <a:pPr algn="ctr">
              <a:defRPr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৫০ মিনিট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/০৭/১9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879" y="1150933"/>
            <a:ext cx="1980383" cy="2304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Rectangle 11"/>
          <p:cNvSpPr/>
          <p:nvPr/>
        </p:nvSpPr>
        <p:spPr>
          <a:xfrm>
            <a:off x="117072" y="3571397"/>
            <a:ext cx="47720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জালাল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endParaRPr lang="bn-BD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ওয়াহেদপুর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৪৮০২৬৫৪৮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jalal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1187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15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25802" y="390470"/>
            <a:ext cx="2805112" cy="66193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6" name="Rectangle 5"/>
          <p:cNvSpPr/>
          <p:nvPr/>
        </p:nvSpPr>
        <p:spPr>
          <a:xfrm>
            <a:off x="714452" y="1509625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OMM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452" y="2186590"/>
            <a:ext cx="10544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ফেসবুক, টুইটার কোন ধরণের সামাজ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যোগাযোগ মাধ্যম?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452" y="2962206"/>
            <a:ext cx="10544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ফেসবুক, টুইটার কোন ধরণের সামাজ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যোগাযোগ মাধ্যম?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452" y="3720463"/>
            <a:ext cx="10544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শিশুরা সহজে কীসে আসক্তি হয়ে পড়ছে?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452" y="4505614"/>
            <a:ext cx="10544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 বিক্রয়ের ঘটনা কোন দেশে ঘটেছিল?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359" y="5272968"/>
            <a:ext cx="10544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IAD</a:t>
            </a: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7401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499427" y="384076"/>
            <a:ext cx="239261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3969" y="5584929"/>
            <a:ext cx="8799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 থেকে মুক্তির উপায় গুলো লিখে নিয়ে আসবে।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524000"/>
            <a:ext cx="5715000" cy="381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91295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7900" y="516230"/>
            <a:ext cx="96803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সবাইকে ধন্যবাদ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1667995"/>
            <a:ext cx="6667500" cy="40873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36897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8625" y="5767566"/>
            <a:ext cx="5950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লোকটি কী করছ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9067" y="5777185"/>
            <a:ext cx="631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কম্পিটারে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2005" y="5767565"/>
            <a:ext cx="494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0634" y="5767564"/>
            <a:ext cx="343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আসক্ত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1034102"/>
            <a:ext cx="6953250" cy="42100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1202440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53686" y="588898"/>
            <a:ext cx="5322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86" y="2091017"/>
            <a:ext cx="5342965" cy="4007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1533112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1404540" y="2264905"/>
            <a:ext cx="6042644" cy="689877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 </a:t>
            </a:r>
            <a:r>
              <a:rPr lang="bn-BD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পারবে;</a:t>
            </a:r>
            <a:endPara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8397" y="592616"/>
            <a:ext cx="221093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4"/>
          <p:cNvSpPr/>
          <p:nvPr/>
        </p:nvSpPr>
        <p:spPr>
          <a:xfrm>
            <a:off x="1404540" y="3127124"/>
            <a:ext cx="8229599" cy="714192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আসক্তির </a:t>
            </a:r>
            <a:r>
              <a:rPr lang="bn-BD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 চিহ্নিত করে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bn-BD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পারবে;</a:t>
            </a:r>
            <a:endPara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4"/>
          <p:cNvSpPr/>
          <p:nvPr/>
        </p:nvSpPr>
        <p:spPr>
          <a:xfrm>
            <a:off x="1404540" y="4013658"/>
            <a:ext cx="9665229" cy="707920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</a:t>
            </a:r>
            <a:r>
              <a:rPr lang="bn-BD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 ব্যবহারের কুফল ব</a:t>
            </a:r>
            <a:r>
              <a:rPr lang="bn-IN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্যাখ্যা</a:t>
            </a:r>
            <a:r>
              <a:rPr lang="bn-BD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bn-IN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71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3298" y="5498981"/>
            <a:ext cx="104834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ধরনের প্রবণতা। অ্যালকোহল, ড্রাগ, সিগারেট ইত্যাদিতে যখন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আরাম বোধ করে, তখন তাকে আসক্ত বা অ্যাডিকটেড বলা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9243" y="232193"/>
            <a:ext cx="56028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84" y="1061277"/>
            <a:ext cx="6672430" cy="43165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656508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8583" y="245640"/>
            <a:ext cx="71641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658350" y="5912238"/>
            <a:ext cx="616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 সময় ধরে গেম খেললে কী হয়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" t="8340" r="3695"/>
          <a:stretch/>
        </p:blipFill>
        <p:spPr>
          <a:xfrm>
            <a:off x="3254189" y="1205464"/>
            <a:ext cx="4679576" cy="4447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067455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71221" y="412379"/>
            <a:ext cx="2526654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3677" y="5680533"/>
            <a:ext cx="5054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কী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131" y="1715874"/>
            <a:ext cx="4120107" cy="358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46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1205" y="5932724"/>
            <a:ext cx="10705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গেমে আসক্তি হয়ে টাকা জোগাড়ের জন্য বাড়ি গাড়ি বিক্রয় করে।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941269" y="218125"/>
            <a:ext cx="55787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কী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42" y="1123032"/>
            <a:ext cx="7381315" cy="46119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42934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1088</TotalTime>
  <Words>598</Words>
  <Application>Microsoft Office PowerPoint</Application>
  <PresentationFormat>Custom</PresentationFormat>
  <Paragraphs>103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jalal</dc:creator>
  <cp:lastModifiedBy>JALAL</cp:lastModifiedBy>
  <cp:revision>287</cp:revision>
  <dcterms:created xsi:type="dcterms:W3CDTF">2018-05-22T01:33:09Z</dcterms:created>
  <dcterms:modified xsi:type="dcterms:W3CDTF">2019-07-21T16:24:12Z</dcterms:modified>
</cp:coreProperties>
</file>