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5941-4E66-4352-9F9B-4A5C580C4A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D92D-25DE-418D-934D-803DE5FF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6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5941-4E66-4352-9F9B-4A5C580C4A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D92D-25DE-418D-934D-803DE5FF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5941-4E66-4352-9F9B-4A5C580C4A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D92D-25DE-418D-934D-803DE5FF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4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5941-4E66-4352-9F9B-4A5C580C4A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D92D-25DE-418D-934D-803DE5FF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7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5941-4E66-4352-9F9B-4A5C580C4A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D92D-25DE-418D-934D-803DE5FF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8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5941-4E66-4352-9F9B-4A5C580C4A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D92D-25DE-418D-934D-803DE5FF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3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5941-4E66-4352-9F9B-4A5C580C4A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D92D-25DE-418D-934D-803DE5FF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0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5941-4E66-4352-9F9B-4A5C580C4A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D92D-25DE-418D-934D-803DE5FF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4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5941-4E66-4352-9F9B-4A5C580C4A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D92D-25DE-418D-934D-803DE5FF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7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5941-4E66-4352-9F9B-4A5C580C4A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D92D-25DE-418D-934D-803DE5FF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6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5941-4E66-4352-9F9B-4A5C580C4A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D92D-25DE-418D-934D-803DE5FF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3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5941-4E66-4352-9F9B-4A5C580C4A4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8D92D-25DE-418D-934D-803DE5FF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3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24"/>
            <a:ext cx="9144000" cy="6899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78760"/>
            <a:ext cx="5257800" cy="3007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881152"/>
            <a:ext cx="7315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300" dirty="0" err="1" smtClean="0">
                <a:ln w="12700">
                  <a:solidFill>
                    <a:srgbClr val="FFFF0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spc="-300" dirty="0" smtClean="0">
                <a:ln w="12700">
                  <a:solidFill>
                    <a:srgbClr val="FFFF0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-300" dirty="0" err="1" smtClean="0">
                <a:ln w="12700">
                  <a:solidFill>
                    <a:srgbClr val="FFFF0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spc="-300" dirty="0">
              <a:ln w="12700">
                <a:solidFill>
                  <a:srgbClr val="FFFF00"/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2626"/>
            <a:ext cx="3581400" cy="3648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84" y="1538978"/>
            <a:ext cx="3656716" cy="3642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00200" y="621671"/>
            <a:ext cx="5638800" cy="5975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</a:t>
            </a:r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ড্রোন</a:t>
            </a:r>
            <a:r>
              <a:rPr lang="en-US" sz="40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কি </a:t>
            </a:r>
            <a:r>
              <a:rPr lang="en-US" sz="40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5416296"/>
            <a:ext cx="34290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চালকবিহীন যুদ্ধের বিমান</a:t>
            </a:r>
            <a:endParaRPr lang="en-US" sz="32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3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4" y="1802845"/>
            <a:ext cx="3574366" cy="3073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01384"/>
            <a:ext cx="3810000" cy="3071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09800" y="762000"/>
            <a:ext cx="4343400" cy="5975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ই-ক্লাসরুম বলতে কি বুঝ</a:t>
            </a:r>
            <a:r>
              <a:rPr lang="en-US" sz="40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178332"/>
            <a:ext cx="44958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ই-ক্লাসরুম হল </a:t>
            </a:r>
            <a:r>
              <a:rPr lang="bn-IN" sz="32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ইলেক্ট্রনিক </a:t>
            </a:r>
            <a:r>
              <a:rPr lang="bn-IN" sz="32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ক্লাসরুম</a:t>
            </a:r>
            <a:endParaRPr lang="en-US" sz="32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0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43000" y="3776050"/>
            <a:ext cx="6867054" cy="11347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/>
            <a:r>
              <a:rPr lang="en-US" sz="3200" dirty="0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 </a:t>
            </a:r>
            <a:r>
              <a:rPr lang="bn-BD" sz="3200" dirty="0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কাগজবিহীন </a:t>
            </a:r>
            <a:r>
              <a:rPr lang="bn-BD" sz="3200" dirty="0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অফিসের সুবিধা ও অসুবিধার একটি তালিকা তৈরি কর</a:t>
            </a:r>
            <a:r>
              <a:rPr lang="bn-BD" sz="3200" dirty="0" smtClean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n w="952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535378" y="1143000"/>
            <a:ext cx="34874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03" y="914400"/>
            <a:ext cx="2466975" cy="184785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147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7256" y="3365718"/>
            <a:ext cx="624840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ক্লাসরুম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ড্রোন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রোবট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কে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ব্যবহার </a:t>
            </a:r>
            <a:r>
              <a:rPr lang="bn-IN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 </a:t>
            </a:r>
            <a:r>
              <a:rPr lang="bn-IN" sz="2800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হয়? </a:t>
            </a:r>
            <a:endParaRPr lang="en-US" sz="2800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85380"/>
            <a:ext cx="1388586" cy="1557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1227364"/>
            <a:ext cx="2369713" cy="830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BAN" panose="02000000000000000000" pitchFamily="2" charset="0"/>
              </a:rPr>
              <a:t>মুল্যায়ন </a:t>
            </a:r>
            <a:endParaRPr lang="en-US" sz="6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9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8214" y="3244913"/>
            <a:ext cx="74676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</a:t>
            </a:r>
            <a:r>
              <a:rPr lang="bn-IN" sz="32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BD" sz="3200" b="1" dirty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স্কুলে একটি ভার্চুয়াল ক্লাসরুম তৈরি করতে হলে কী কী করতে হবে সেটি লিখ</a:t>
            </a:r>
            <a:r>
              <a:rPr lang="bn-BD" sz="3200" b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9200" y="775961"/>
            <a:ext cx="1913206" cy="1597777"/>
            <a:chOff x="3276409" y="762000"/>
            <a:chExt cx="3657791" cy="3017520"/>
          </a:xfrm>
        </p:grpSpPr>
        <p:pic>
          <p:nvPicPr>
            <p:cNvPr id="5" name="Picture 4" descr="home-icon.jpg"/>
            <p:cNvPicPr>
              <a:picLocks noChangeAspect="1"/>
            </p:cNvPicPr>
            <p:nvPr/>
          </p:nvPicPr>
          <p:blipFill>
            <a:blip r:embed="rId3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76409" y="1249679"/>
              <a:ext cx="3581400" cy="2255520"/>
            </a:xfrm>
            <a:prstGeom prst="ellipse">
              <a:avLst/>
            </a:prstGeom>
            <a:ln w="34925">
              <a:solidFill>
                <a:srgbClr val="C00000"/>
              </a:solidFill>
            </a:ln>
            <a:effectLst>
              <a:softEdge rad="112500"/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Can 6"/>
          <p:cNvSpPr/>
          <p:nvPr/>
        </p:nvSpPr>
        <p:spPr>
          <a:xfrm>
            <a:off x="3048000" y="775961"/>
            <a:ext cx="3843736" cy="1206133"/>
          </a:xfrm>
          <a:prstGeom prst="can">
            <a:avLst>
              <a:gd name="adj" fmla="val 1647"/>
            </a:avLst>
          </a:prstGeom>
          <a:noFill/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-1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1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4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811369"/>
            <a:ext cx="5272644" cy="205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সপ্ত</a:t>
            </a:r>
            <a:r>
              <a:rPr lang="as-IN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  </a:t>
            </a:r>
            <a:r>
              <a:rPr lang="en-US" sz="2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  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৪০ মিনিট</a:t>
            </a:r>
            <a:endParaRPr lang="en-US" sz="28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২6/০7/২০১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962141"/>
            <a:ext cx="7823696" cy="1803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3233670" y="3473611"/>
            <a:ext cx="5681730" cy="29238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400" b="0" i="0" u="none" strike="noStrike" kern="1200" cap="none" spc="0" baseline="0" dirty="0" smtClean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ea typeface=""/>
                <a:cs typeface="NikoshBAN" pitchFamily="2"/>
              </a:rPr>
              <a:t>সৈয়দ</a:t>
            </a:r>
            <a:r>
              <a:rPr lang="bn-IN" sz="4400" b="0" i="0" u="none" strike="noStrike" kern="1200" cap="none" spc="0" dirty="0" smtClean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itchFamily="2"/>
                <a:ea typeface=""/>
                <a:cs typeface="NikoshBAN" pitchFamily="2"/>
              </a:rPr>
              <a:t> আল আমীন আহমেদ</a:t>
            </a:r>
            <a:endParaRPr lang="en-US" sz="4400" b="0" i="0" u="none" strike="noStrike" kern="1200" cap="none" spc="0" baseline="0" dirty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NikoshBAN" pitchFamily="2"/>
              <a:ea typeface="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সহকা</a:t>
            </a:r>
            <a:r>
              <a:rPr lang="bn-IN" sz="2800" b="1" i="0" u="none" strike="noStrike" kern="1200" cap="none" spc="0" baseline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রি</a:t>
            </a:r>
            <a:r>
              <a:rPr lang="en-US" sz="2800" b="1" i="0" u="none" strike="noStrike" kern="1200" cap="none" spc="0" baseline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2800" b="1" i="0" u="none" strike="noStrike" kern="1200" cap="none" spc="0" baseline="0" dirty="0" err="1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শিক্ষক</a:t>
            </a:r>
            <a:r>
              <a:rPr lang="bn-IN" sz="2800" b="1" i="0" u="none" strike="noStrike" kern="1200" cap="none" spc="0" baseline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(আইসিটি)</a:t>
            </a:r>
            <a:endParaRPr lang="bn-BD" sz="2800" b="1" i="0" u="none" strike="noStrike" kern="1200" cap="none" spc="0" baseline="0" dirty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FillTx/>
              <a:latin typeface="NikoshBAN" pitchFamily="2"/>
              <a:ea typeface="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রায়েন্দা সরকারি পাইলট</a:t>
            </a:r>
            <a:r>
              <a:rPr lang="bn-IN" sz="2800" b="1" i="0" u="none" strike="noStrike" kern="1200" cap="none" spc="0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হা</a:t>
            </a:r>
            <a:r>
              <a:rPr lang="bn-IN" sz="2800" b="1" i="0" u="none" strike="noStrike" kern="1200" cap="none" spc="0" baseline="0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ই</a:t>
            </a:r>
            <a:r>
              <a:rPr lang="bn-IN" sz="2800" b="1" i="0" u="none" strike="noStrike" kern="1200" cap="none" spc="0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স্কুল </a:t>
            </a:r>
            <a:endParaRPr lang="en-US" sz="2800" b="1" i="0" u="none" strike="noStrike" kern="1200" cap="none" spc="0" dirty="0" smtClean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FillTx/>
              <a:latin typeface="NikoshBAN" pitchFamily="2"/>
              <a:ea typeface="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শরণখোলা</a:t>
            </a:r>
            <a:r>
              <a:rPr lang="en-US" sz="2800" b="1" i="0" u="none" strike="noStrike" kern="1200" cap="none" spc="0" baseline="0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,</a:t>
            </a:r>
            <a:r>
              <a:rPr lang="bn-IN" sz="2800" b="1" i="0" u="none" strike="noStrike" kern="1200" cap="none" spc="0" baseline="0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2800" b="1" i="0" u="none" strike="noStrike" kern="1200" cap="none" spc="0" baseline="0" dirty="0" err="1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বা</a:t>
            </a:r>
            <a:r>
              <a:rPr lang="bn-IN" sz="2800" b="1" i="0" u="none" strike="noStrike" kern="1200" cap="none" spc="0" baseline="0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গেরহাট।</a:t>
            </a:r>
            <a:endParaRPr lang="en-US" sz="2800" b="1" i="0" u="none" strike="noStrike" kern="1200" cap="none" spc="0" baseline="0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FillTx/>
              <a:latin typeface="NikoshBAN" pitchFamily="2"/>
              <a:ea typeface="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E-mail: </a:t>
            </a:r>
            <a:r>
              <a:rPr lang="en-US" sz="2400" b="1" i="0" u="none" strike="noStrike" kern="1200" cap="none" spc="0" baseline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alamin</a:t>
            </a:r>
            <a:r>
              <a:rPr lang="en-US" sz="2400" b="1" i="0" u="none" strike="noStrike" kern="1200" cap="none" spc="0" baseline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8978</a:t>
            </a:r>
            <a:r>
              <a:rPr lang="en-US" sz="2400" b="1" i="0" u="none" strike="noStrike" kern="1200" cap="none" spc="0" baseline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@</a:t>
            </a:r>
            <a:r>
              <a:rPr lang="bn-BD" sz="2400" b="1" i="0" u="none" strike="noStrike" kern="1200" cap="none" spc="0" baseline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g</a:t>
            </a:r>
            <a:r>
              <a:rPr lang="en-US" sz="2400" b="1" i="0" u="none" strike="noStrike" kern="1200" cap="none" spc="0" baseline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mail.com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  </a:t>
            </a:r>
            <a:r>
              <a:rPr lang="en-US" sz="2400" b="1" i="0" u="none" strike="noStrike" kern="1200" cap="none" spc="0" baseline="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Mobile</a:t>
            </a:r>
            <a:r>
              <a:rPr lang="en-US" sz="2400" b="1" i="0" u="none" strike="noStrike" kern="1200" cap="none" spc="0" baseline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: </a:t>
            </a:r>
            <a:r>
              <a:rPr lang="en-US" sz="2400" b="1" i="0" u="none" strike="noStrike" kern="1200" cap="none" spc="0" baseline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01818382025</a:t>
            </a:r>
            <a:endParaRPr lang="en-US" sz="2400" b="1" i="0" u="none" strike="noStrike" kern="1200" cap="none" spc="0" baseline="0" dirty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FillTx/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3291444" y="533400"/>
            <a:ext cx="2590800" cy="533400"/>
          </a:xfrm>
          <a:noFill/>
        </p:spPr>
        <p:txBody>
          <a:bodyPr>
            <a:normAutofit fontScale="90000"/>
          </a:bodyPr>
          <a:lstStyle/>
          <a:p>
            <a:r>
              <a:rPr lang="bn-BD" sz="6000" dirty="0" smtClean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6000" dirty="0" smtClean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</a:t>
            </a:r>
            <a:r>
              <a:rPr lang="bn-BD" sz="6000" dirty="0" smtClean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তি</a:t>
            </a:r>
            <a:endParaRPr lang="en-US" sz="6000" dirty="0"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55810"/>
            <a:ext cx="2375050" cy="310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53" y="377815"/>
            <a:ext cx="1905000" cy="2490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664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3733800" cy="2324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4038600" cy="2324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69259"/>
            <a:ext cx="3810000" cy="2610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810000"/>
            <a:ext cx="4038600" cy="2570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371600" y="326774"/>
            <a:ext cx="6215964" cy="6638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05723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2590800"/>
            <a:ext cx="75438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6339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0" y="1051017"/>
            <a:ext cx="3677997" cy="930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>
                <a:ln w="1143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66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738497"/>
            <a:ext cx="7543800" cy="23083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#</a:t>
            </a:r>
            <a:r>
              <a:rPr lang="bn-BD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র্চুয়াল</a:t>
            </a:r>
            <a:r>
              <a:rPr lang="bn-BD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অফিস কি তা </a:t>
            </a:r>
            <a:r>
              <a:rPr lang="bn-IN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b="1" spc="50" dirty="0" smtClean="0">
              <a:ln w="11430"/>
              <a:solidFill>
                <a:srgbClr val="C0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#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কাগজবিহীন </a:t>
            </a:r>
            <a:r>
              <a:rPr lang="bn-BD" sz="3600" b="1" spc="50" dirty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অফিসের বর্ননা দিতে পারবে। </a:t>
            </a:r>
            <a:endParaRPr lang="bn-BD" sz="3600" b="1" spc="50" dirty="0" smtClean="0">
              <a:ln w="11430"/>
              <a:solidFill>
                <a:srgbClr val="C0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spc="50" dirty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#</a:t>
            </a:r>
            <a:r>
              <a:rPr lang="bn-BD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ই-ক্লাসরুম কি তা বিশ্লেষণ কর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spc="50" dirty="0" smtClean="0">
              <a:ln w="11430"/>
              <a:solidFill>
                <a:srgbClr val="C0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spc="50" dirty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#</a:t>
            </a:r>
            <a:r>
              <a:rPr lang="bn-BD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রোবট,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ড্রোন এর </a:t>
            </a:r>
            <a:r>
              <a:rPr lang="bn-BD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ব্যব</a:t>
            </a:r>
            <a:r>
              <a:rPr lang="bn-IN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হা</a:t>
            </a:r>
            <a:r>
              <a:rPr lang="bn-BD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23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524000" y="570884"/>
            <a:ext cx="5902036" cy="49652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তার নিজের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অফিসের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1" y="1273039"/>
            <a:ext cx="4826205" cy="2326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886201"/>
            <a:ext cx="4771708" cy="2436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65668" y="5181600"/>
            <a:ext cx="198120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2700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1994 </a:t>
            </a:r>
            <a:r>
              <a:rPr lang="en-US" sz="3600" dirty="0" err="1" smtClean="0">
                <a:ln w="12700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endParaRPr lang="en-US" sz="3600" dirty="0">
              <a:ln w="12700">
                <a:noFill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4193" y="2590800"/>
            <a:ext cx="24383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অফিস</a:t>
            </a:r>
            <a:endParaRPr lang="en-US" sz="3600" dirty="0">
              <a:ln w="12700">
                <a:noFill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1279" y="1765909"/>
            <a:ext cx="2844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10541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বলত</a:t>
            </a:r>
            <a:r>
              <a:rPr lang="en-US" sz="2400" b="1" dirty="0">
                <a:ln w="10541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0541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b="1" dirty="0">
                <a:ln w="10541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0541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>
                <a:ln w="10541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0541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b="1" dirty="0">
                <a:ln w="10541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0541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>
                <a:ln w="10541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n w="10541" cmpd="sng">
                <a:noFill/>
                <a:prstDash val="solid"/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336" y="4399354"/>
            <a:ext cx="305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2400" dirty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400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51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001000" cy="3490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79851" y="513832"/>
            <a:ext cx="5908098" cy="4963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n w="3175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00" dirty="0" smtClean="0">
                <a:ln w="3175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3175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800" dirty="0" smtClean="0">
                <a:ln w="3175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3175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n w="3175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3175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800" dirty="0" smtClean="0">
                <a:ln w="3175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3175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 smtClean="0">
                <a:ln w="3175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3175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2800" dirty="0" smtClean="0">
                <a:ln w="3175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3175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 w="3175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3175">
                <a:noFill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1" y="5410200"/>
            <a:ext cx="5791199" cy="5847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b="1" dirty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8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883945" y="621671"/>
            <a:ext cx="3376110" cy="5975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bn-IN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রোবট</a:t>
            </a:r>
            <a:r>
              <a:rPr lang="en-U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5" y="1771669"/>
            <a:ext cx="3430153" cy="2514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91618"/>
            <a:ext cx="3725501" cy="2506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4648200"/>
            <a:ext cx="7467600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রোবট</a:t>
            </a:r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</a:t>
            </a:r>
            <a:r>
              <a:rPr lang="bn-IN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ষের</a:t>
            </a:r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হাতেই</a:t>
            </a:r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8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7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752600"/>
            <a:ext cx="3733799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373380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09800" y="685800"/>
            <a:ext cx="4572000" cy="5975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</a:t>
            </a:r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রোবট</a:t>
            </a:r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140" y="5329535"/>
            <a:ext cx="352406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রোবট</a:t>
            </a:r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en-US" sz="2400" b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24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9270" y="5334000"/>
            <a:ext cx="352406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রোবট</a:t>
            </a:r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24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7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172</TotalTime>
  <Words>259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RPHS</dc:creator>
  <cp:lastModifiedBy>RPHS</cp:lastModifiedBy>
  <cp:revision>29</cp:revision>
  <dcterms:created xsi:type="dcterms:W3CDTF">2019-07-01T04:39:20Z</dcterms:created>
  <dcterms:modified xsi:type="dcterms:W3CDTF">2019-07-25T05:05:36Z</dcterms:modified>
</cp:coreProperties>
</file>