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33CCCC"/>
    <a:srgbClr val="00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0682-F2B3-436E-BBC9-02EB8A656FBE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C6CA-82BB-46C3-8302-FA8D5D5B1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6C6CA-82BB-46C3-8302-FA8D5D5B1F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4582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ডিজিটাল কনটেন্টে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শুভেচ্ছা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ও স্বাগতম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181600" cy="448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71800" y="4267200"/>
            <a:ext cx="35814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/>
              <a:t>ক খ গ সমবাহু ত্রিভুজ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5181600"/>
            <a:ext cx="67818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তিন বাহুর দৈর্ঘ সমান হলে সমবাহু ত্রিভুজ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05000"/>
            <a:ext cx="19812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3276600" y="3276600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/>
              <a:t>খ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01365" y="3168134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/>
              <a:t>গ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0000" y="1639669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/>
              <a:t>ক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371600"/>
            <a:ext cx="2362199" cy="268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038600" y="990600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/>
              <a:t>ক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3810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গ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3886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খ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4778514"/>
            <a:ext cx="3863558" cy="707886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bn-BD" sz="4000" dirty="0" smtClean="0"/>
              <a:t>ক খ গ সমদ্বিবাহু ত্রিভুজ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5657671"/>
            <a:ext cx="6324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দুই বাহুর দৈর্ঘ সমান হলে সমদ্বিবাহু ত্রিভুজ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381000"/>
            <a:ext cx="4235455" cy="5055512"/>
            <a:chOff x="2438400" y="762000"/>
            <a:chExt cx="4235455" cy="5055512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67000" y="914400"/>
              <a:ext cx="3657600" cy="4069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Rectangle 2"/>
            <p:cNvSpPr/>
            <p:nvPr/>
          </p:nvSpPr>
          <p:spPr>
            <a:xfrm>
              <a:off x="4800600" y="762000"/>
              <a:ext cx="52770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400" dirty="0" smtClean="0"/>
                <a:t>ক</a:t>
              </a:r>
              <a:endParaRPr lang="en-US" sz="4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0400" y="4343400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000" dirty="0" smtClean="0"/>
                <a:t>খ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00600" y="4038600"/>
              <a:ext cx="40267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3600" dirty="0" smtClean="0"/>
                <a:t>গ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5048071"/>
              <a:ext cx="4235455" cy="769441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bn-BD" sz="4400" dirty="0" smtClean="0"/>
                <a:t>ক খ গ বিষমবাহু ত্রিভুজ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47800" y="5562600"/>
            <a:ext cx="59436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কোনও বাহুর দৈর্ঘ সমান না হলে সমবাহু ত্রিভুজ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680888"/>
            <a:ext cx="32766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/>
              <a:t>মূল্যায়ন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4880" y="2438400"/>
            <a:ext cx="55626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সমবাহু ত্রিভুজের ২টি বৈশিষ্ট লিখ?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01240" y="3685250"/>
            <a:ext cx="50292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সমদ্বিবাহু ত্রিভুজের ২টি বৈশিষ্ট লিখ?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85160" y="4934634"/>
            <a:ext cx="5334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/>
              <a:t>বিষমবাহু ত্রিভুজের ২টি বৈশিষ্ট লিখ?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530274"/>
            <a:ext cx="39624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/>
              <a:t>বাড়ির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438400"/>
            <a:ext cx="8077200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/>
              <a:t>সমবাহু , সমদ্বিবাহু, বিষম বাহু ত্রিভুজ এর বৈশিষ্ট ও চিত্র  অংকন  করে আনবে।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0"/>
            <a:ext cx="76200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</a:rPr>
              <a:t> সবাইকে </a:t>
            </a:r>
            <a:r>
              <a:rPr lang="bn-BD" sz="4800" b="1" dirty="0" smtClean="0">
                <a:solidFill>
                  <a:srgbClr val="FF0000"/>
                </a:solidFill>
              </a:rPr>
              <a:t>ধন্যবাদ</a:t>
            </a:r>
            <a:r>
              <a:rPr lang="bn-IN" sz="4800" b="1" dirty="0" smtClean="0">
                <a:solidFill>
                  <a:srgbClr val="FF0000"/>
                </a:solidFill>
              </a:rPr>
              <a:t> এবং অভিনন্দন </a:t>
            </a:r>
            <a:endParaRPr lang="bn-BD" sz="48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3686" y="1330114"/>
            <a:ext cx="4687147" cy="2636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76600" y="472440"/>
            <a:ext cx="25146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/>
              <a:t>শিক্ষক  </a:t>
            </a:r>
            <a:r>
              <a:rPr lang="bn-BD" sz="2800" b="1" dirty="0" smtClean="0"/>
              <a:t>পরিচিতি</a:t>
            </a:r>
            <a:endParaRPr lang="bn-BD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81200" y="2362200"/>
            <a:ext cx="5486400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/>
              <a:t>নাম- </a:t>
            </a:r>
            <a:r>
              <a:rPr lang="bn-BD" sz="2800" b="1" dirty="0" smtClean="0"/>
              <a:t>মোঃ</a:t>
            </a:r>
            <a:r>
              <a:rPr lang="bn-IN" sz="2800" b="1" dirty="0" smtClean="0"/>
              <a:t> শরফুদ্দিন মৃধা  </a:t>
            </a:r>
            <a:endParaRPr lang="bn-BD" sz="2800" b="1" dirty="0" smtClean="0"/>
          </a:p>
          <a:p>
            <a:pPr algn="ctr"/>
            <a:r>
              <a:rPr lang="bn-BD" sz="2800" b="1" dirty="0" smtClean="0"/>
              <a:t>পদবী – সহকারি </a:t>
            </a:r>
            <a:r>
              <a:rPr lang="bn-BD" sz="2800" b="1" dirty="0" smtClean="0"/>
              <a:t>শিক্ষক</a:t>
            </a:r>
            <a:endParaRPr lang="bn-IN" sz="2800" b="1" dirty="0" smtClean="0"/>
          </a:p>
          <a:p>
            <a:pPr algn="ctr"/>
            <a:r>
              <a:rPr lang="bn-IN" sz="2800" b="1" dirty="0" smtClean="0"/>
              <a:t>৪১নং লক্ষিপুর </a:t>
            </a:r>
            <a:r>
              <a:rPr lang="bn-BD" sz="2800" b="1" dirty="0" smtClean="0"/>
              <a:t> </a:t>
            </a:r>
            <a:r>
              <a:rPr lang="bn-BD" sz="2800" b="1" dirty="0" smtClean="0"/>
              <a:t>সরকারি প্রাথমিক বিদ্যালয়</a:t>
            </a:r>
          </a:p>
          <a:p>
            <a:pPr algn="ctr"/>
            <a:r>
              <a:rPr lang="bn-BD" sz="2800" b="1" dirty="0" smtClean="0"/>
              <a:t>মতলব </a:t>
            </a:r>
            <a:r>
              <a:rPr lang="bn-BD" sz="2800" b="1" dirty="0" smtClean="0"/>
              <a:t>দক্ষিণ</a:t>
            </a:r>
            <a:r>
              <a:rPr lang="bn-IN" sz="2800" b="1" dirty="0" smtClean="0"/>
              <a:t>, চাঁদপুর। </a:t>
            </a:r>
          </a:p>
          <a:p>
            <a:pPr algn="ctr"/>
            <a:r>
              <a:rPr lang="bn-IN" sz="2800" b="1" dirty="0" smtClean="0"/>
              <a:t>মোবাইল নং ০১৮১৮-৪৯০৮৮৯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95400"/>
            <a:ext cx="6629400" cy="2062103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/>
              <a:t>শ্রেনি – চতুর্থ</a:t>
            </a:r>
          </a:p>
          <a:p>
            <a:pPr algn="ctr"/>
            <a:r>
              <a:rPr lang="bn-BD" sz="3200" b="1" dirty="0" smtClean="0"/>
              <a:t>বিষয় – গনিত</a:t>
            </a:r>
          </a:p>
          <a:p>
            <a:pPr algn="ctr"/>
            <a:r>
              <a:rPr lang="bn-BD" sz="3200" b="1" dirty="0" smtClean="0"/>
              <a:t>পাঠ – জ্যামিতি</a:t>
            </a:r>
          </a:p>
          <a:p>
            <a:pPr algn="ctr"/>
            <a:r>
              <a:rPr lang="bn-BD" sz="3200" b="1" dirty="0" smtClean="0"/>
              <a:t>পাঠ্যাংশ – সমবাহু , সমদ্বী বাহু, বিষম বাহু।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38200"/>
            <a:ext cx="3505200" cy="1200329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শিখনফল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048000"/>
            <a:ext cx="7696200" cy="1938992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29.1.1 </a:t>
            </a:r>
            <a:r>
              <a:rPr lang="bn-BD" sz="3600" b="1" dirty="0" smtClean="0"/>
              <a:t>সমবাহু , সমদ্বিবাহু, বিষম বাহু ত্রিভুজ  সম্পর্কে বলতে পারবে ও সনাক্ত করতে পারবে।</a:t>
            </a:r>
          </a:p>
          <a:p>
            <a:pPr algn="ctr"/>
            <a:endParaRPr lang="bn-BD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685800"/>
            <a:ext cx="26670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</a:rPr>
              <a:t>আবেগ </a:t>
            </a:r>
            <a:r>
              <a:rPr lang="bn-BD" sz="4000" b="1" dirty="0" smtClean="0">
                <a:solidFill>
                  <a:schemeClr val="accent6">
                    <a:lumMod val="50000"/>
                  </a:schemeClr>
                </a:solidFill>
              </a:rPr>
              <a:t>সৃষ্টি</a:t>
            </a:r>
          </a:p>
          <a:p>
            <a:pPr algn="ctr"/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514600"/>
            <a:ext cx="65532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/>
              <a:t>চল আমরা একটি ভিডিও দেখি 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667905"/>
            <a:ext cx="7924800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/>
              <a:t>ভিডিওটি পাঠের সাথে মিল থাকবে।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24200" y="762000"/>
            <a:ext cx="3124200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পাঠের শিরোনাম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2057400"/>
            <a:ext cx="1828800" cy="1015663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সমবাহু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2057400"/>
            <a:ext cx="2362200" cy="1015663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সমদ্বিবাহু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3810000"/>
            <a:ext cx="28194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/>
              <a:t>বিষমবাহু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2057400"/>
            <a:ext cx="20574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/>
              <a:t>ত্রিভুজ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219200"/>
            <a:ext cx="30480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/>
              <a:t>পাঠ উপস্থাপন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438400"/>
            <a:ext cx="4495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কাগজ কেটে ত্রিভুজ বানিয়ে দেখাব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981200"/>
            <a:ext cx="5576888" cy="33154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33401"/>
            <a:ext cx="52578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</a:rPr>
              <a:t>নিচের চিত্রগুলোকে কি বলে?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5334000"/>
            <a:ext cx="3505200" cy="110799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70C0"/>
                </a:solidFill>
              </a:rPr>
              <a:t>ত্রিভুজ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143000"/>
            <a:ext cx="58674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বাহুভেদে ত্রিভুজ কত প্রকার?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22098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তিন প্রকার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3581400"/>
            <a:ext cx="396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১- সমবাহু ত্রিভুজ </a:t>
            </a:r>
          </a:p>
          <a:p>
            <a:r>
              <a:rPr lang="bn-BD" sz="4400" dirty="0" smtClean="0"/>
              <a:t>২- সমদ্বিবাহু ত্রিভুজ</a:t>
            </a:r>
          </a:p>
          <a:p>
            <a:r>
              <a:rPr lang="bn-BD" sz="4400" dirty="0" smtClean="0"/>
              <a:t>৩- বিষমবাহু ত্রিভুজ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Light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200</Words>
  <Application>Microsoft Office PowerPoint</Application>
  <PresentationFormat>On-screen Show (4:3)</PresentationFormat>
  <Paragraphs>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 JASIM UDDIN</dc:creator>
  <cp:lastModifiedBy>User</cp:lastModifiedBy>
  <cp:revision>79</cp:revision>
  <dcterms:created xsi:type="dcterms:W3CDTF">2006-08-16T00:00:00Z</dcterms:created>
  <dcterms:modified xsi:type="dcterms:W3CDTF">2019-07-28T01:32:20Z</dcterms:modified>
</cp:coreProperties>
</file>