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0" r:id="rId6"/>
    <p:sldId id="259" r:id="rId7"/>
    <p:sldId id="262" r:id="rId8"/>
    <p:sldId id="277" r:id="rId9"/>
    <p:sldId id="263" r:id="rId10"/>
    <p:sldId id="278" r:id="rId11"/>
    <p:sldId id="271" r:id="rId12"/>
    <p:sldId id="270" r:id="rId13"/>
    <p:sldId id="273" r:id="rId14"/>
    <p:sldId id="264" r:id="rId15"/>
    <p:sldId id="265" r:id="rId16"/>
    <p:sldId id="266" r:id="rId17"/>
    <p:sldId id="267" r:id="rId18"/>
    <p:sldId id="268" r:id="rId19"/>
    <p:sldId id="275" r:id="rId20"/>
    <p:sldId id="276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8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594FF-7A32-42DB-AC2A-5E8072523E7C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80EE5-4828-4C92-ABD5-C37FEF72EDB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999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594FF-7A32-42DB-AC2A-5E8072523E7C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80EE5-4828-4C92-ABD5-C37FEF72E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333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594FF-7A32-42DB-AC2A-5E8072523E7C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80EE5-4828-4C92-ABD5-C37FEF72E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226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594FF-7A32-42DB-AC2A-5E8072523E7C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80EE5-4828-4C92-ABD5-C37FEF72E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41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594FF-7A32-42DB-AC2A-5E8072523E7C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80EE5-4828-4C92-ABD5-C37FEF72E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848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594FF-7A32-42DB-AC2A-5E8072523E7C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80EE5-4828-4C92-ABD5-C37FEF72E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527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594FF-7A32-42DB-AC2A-5E8072523E7C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80EE5-4828-4C92-ABD5-C37FEF72E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115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594FF-7A32-42DB-AC2A-5E8072523E7C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80EE5-4828-4C92-ABD5-C37FEF72E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13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594FF-7A32-42DB-AC2A-5E8072523E7C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80EE5-4828-4C92-ABD5-C37FEF72E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3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594FF-7A32-42DB-AC2A-5E8072523E7C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80EE5-4828-4C92-ABD5-C37FEF72E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815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594FF-7A32-42DB-AC2A-5E8072523E7C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80EE5-4828-4C92-ABD5-C37FEF72E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217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E594FF-7A32-42DB-AC2A-5E8072523E7C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80EE5-4828-4C92-ABD5-C37FEF72E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961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427186" y="468703"/>
            <a:ext cx="187904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শুভেচ্ছা</a:t>
            </a:r>
            <a:endParaRPr lang="en-US" sz="6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6970" y="1875452"/>
            <a:ext cx="5480180" cy="38837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2126570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49553" y="550416"/>
            <a:ext cx="22638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3824" y="1427925"/>
            <a:ext cx="4030976" cy="314851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Rectangle 4"/>
          <p:cNvSpPr/>
          <p:nvPr/>
        </p:nvSpPr>
        <p:spPr>
          <a:xfrm>
            <a:off x="3670685" y="4807616"/>
            <a:ext cx="46169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নেটওয়ার্ক</a:t>
            </a:r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i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i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?</a:t>
            </a:r>
            <a:endParaRPr lang="en-US" sz="3600" i="1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278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31799" y="577048"/>
            <a:ext cx="12872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ক্লায়েন্ট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403" y="1223379"/>
            <a:ext cx="6027937" cy="315169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6" name="TextBox 5"/>
          <p:cNvSpPr txBox="1"/>
          <p:nvPr/>
        </p:nvSpPr>
        <p:spPr>
          <a:xfrm>
            <a:off x="2503503" y="4678532"/>
            <a:ext cx="81674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যে সব কম্পিউটার </a:t>
            </a:r>
            <a:r>
              <a:rPr lang="bn-BD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সার্ভার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থেকে কোনো ধরনের তথ্য নেয় তাকে ক্লায়েন্ট বলে 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5449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4" descr="http://www.greenhome.ie/sites/default/files/files/field/book/computer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373" y="2547891"/>
            <a:ext cx="3845113" cy="2600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http://eofdreams.com/data_images/dreams/computer/computer-1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5042" y="2547891"/>
            <a:ext cx="2438368" cy="2696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itle 1"/>
          <p:cNvSpPr txBox="1">
            <a:spLocks/>
          </p:cNvSpPr>
          <p:nvPr/>
        </p:nvSpPr>
        <p:spPr>
          <a:xfrm>
            <a:off x="1950880" y="763497"/>
            <a:ext cx="82296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i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r>
              <a:rPr lang="en-US" sz="3600" i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i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নেটওয়ার্কের</a:t>
            </a:r>
            <a:r>
              <a:rPr lang="en-US" sz="3600" i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i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3600" i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br>
              <a:rPr lang="en-US" sz="3600" i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3600" i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600" i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i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চিঠি</a:t>
            </a:r>
            <a:r>
              <a:rPr lang="en-US" sz="3600" i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i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পৌঁছানোর</a:t>
            </a:r>
            <a:r>
              <a:rPr lang="en-US" sz="3600" i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i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প্রক্রিয়া</a:t>
            </a:r>
            <a:r>
              <a:rPr lang="en-US" sz="3600" i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…</a:t>
            </a:r>
            <a:endParaRPr lang="en-US" sz="3600" i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8" name="Picture 12" descr="http://www.clipartbest.com/cliparts/jix/5py/jix5pyGiE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060" y="3059676"/>
            <a:ext cx="707271" cy="56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9" name="Straight Connector 38"/>
          <p:cNvCxnSpPr/>
          <p:nvPr/>
        </p:nvCxnSpPr>
        <p:spPr bwMode="auto">
          <a:xfrm>
            <a:off x="4250627" y="3340371"/>
            <a:ext cx="3063833" cy="0"/>
          </a:xfrm>
          <a:prstGeom prst="line">
            <a:avLst/>
          </a:prstGeom>
          <a:ln/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0" name="Oval 39"/>
          <p:cNvSpPr/>
          <p:nvPr/>
        </p:nvSpPr>
        <p:spPr bwMode="auto">
          <a:xfrm flipH="1">
            <a:off x="2654988" y="3239371"/>
            <a:ext cx="205427" cy="206987"/>
          </a:xfrm>
          <a:prstGeom prst="ellipse">
            <a:avLst/>
          </a:prstGeom>
          <a:ln/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Siyam Rupali" pitchFamily="2" charset="0"/>
              <a:cs typeface="Siyam Rupali" pitchFamily="2" charset="0"/>
            </a:endParaRPr>
          </a:p>
        </p:txBody>
      </p:sp>
      <p:pic>
        <p:nvPicPr>
          <p:cNvPr id="41" name="Picture 12" descr="http://www.clipartbest.com/cliparts/jix/5py/jix5pyGiE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303" y="3107893"/>
            <a:ext cx="707271" cy="56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Rectangle 41"/>
          <p:cNvSpPr/>
          <p:nvPr/>
        </p:nvSpPr>
        <p:spPr>
          <a:xfrm>
            <a:off x="2463613" y="5376224"/>
            <a:ext cx="10679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ক্লায়েন্ট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193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6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0 L 0.42474 -0.0034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37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776186" y="532661"/>
            <a:ext cx="18021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মিডিয়া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4" t="15439" r="9814" b="20671"/>
          <a:stretch/>
        </p:blipFill>
        <p:spPr>
          <a:xfrm>
            <a:off x="1811046" y="2408355"/>
            <a:ext cx="2592278" cy="30627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xtBox 6"/>
          <p:cNvSpPr txBox="1"/>
          <p:nvPr/>
        </p:nvSpPr>
        <p:spPr>
          <a:xfrm>
            <a:off x="778331" y="1496463"/>
            <a:ext cx="97978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যে বস্তু ব্যবহার করে কম্পিউটারগুলো জুড়ে দেওয়া হয় সেটা হচ্ছে মিডিয়া 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9992" y="2408356"/>
            <a:ext cx="2725445" cy="30627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5081760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371759" y="492256"/>
            <a:ext cx="33842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নেটওয়ার্ক</a:t>
            </a:r>
            <a:r>
              <a:rPr lang="bn-IN" sz="2800" b="1" dirty="0" smtClean="0">
                <a:latin typeface="NikoshBAN" pitchFamily="2" charset="0"/>
                <a:cs typeface="NikoshBAN" pitchFamily="2" charset="0"/>
              </a:rPr>
              <a:t> এডাপ্টার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2800" b="1" dirty="0" smtClean="0">
                <a:latin typeface="NikoshBAN" pitchFamily="2" charset="0"/>
                <a:cs typeface="NikoshBAN" pitchFamily="2" charset="0"/>
              </a:rPr>
              <a:t>(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NIC)</a:t>
            </a:r>
            <a:r>
              <a:rPr lang="bn-IN" sz="28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2" t="13970" r="9191" b="8606"/>
          <a:stretch/>
        </p:blipFill>
        <p:spPr>
          <a:xfrm>
            <a:off x="7214317" y="3747532"/>
            <a:ext cx="3641124" cy="21914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284" y="3747532"/>
            <a:ext cx="3767898" cy="23115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TextBox 22"/>
          <p:cNvSpPr txBox="1"/>
          <p:nvPr/>
        </p:nvSpPr>
        <p:spPr>
          <a:xfrm>
            <a:off x="550637" y="996479"/>
            <a:ext cx="1102650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একটি 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নেটওয়ার্ক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ইন্টারফেস কার্ড (এনআইসি) একটি কম্পিউটার 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হার্ডওয়্যার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উপাদান যা একটি কম্পিউটারকে 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নেটওয়ার্কের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সাথে সংযুক্ত করার অনুমতি 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দেয়।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এই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কার্ডগুলো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তখন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মিডিয়া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করার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কম্পিউটারকে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দিতে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আবার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কম্পিউটারকে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সেটি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নেটওয়ার্কের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ছেড়ে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দিতে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03675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296" y="892399"/>
            <a:ext cx="6724650" cy="378142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580226" y="4740674"/>
            <a:ext cx="921598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ক্লায়েন্টের কাছে ব্যবহারের জন্য যে সকল সুযোগ-সুবিধা দেওয়া হয় , </a:t>
            </a:r>
          </a:p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তার সবই হচ্ছে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রিসোর্স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70590" y="461512"/>
            <a:ext cx="187174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রিসোর্স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0779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745" y="1666782"/>
            <a:ext cx="5708340" cy="29322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Rectangle 5"/>
          <p:cNvSpPr/>
          <p:nvPr/>
        </p:nvSpPr>
        <p:spPr>
          <a:xfrm>
            <a:off x="5052067" y="736926"/>
            <a:ext cx="1093569" cy="5478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ইউজার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75982" y="5175681"/>
            <a:ext cx="9339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সার্ভার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ক্লায়েন্ট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রিসোর্স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,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সেই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ইউজার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ব্যবহারকারী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</p:txBody>
      </p:sp>
    </p:spTree>
    <p:extLst>
      <p:ext uri="{BB962C8B-B14F-4D97-AF65-F5344CB8AC3E}">
        <p14:creationId xmlns:p14="http://schemas.microsoft.com/office/powerpoint/2010/main" val="1847616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79829" y="3310022"/>
            <a:ext cx="704591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bn-BD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তোমাদের বিদ্যালয়ে </a:t>
            </a:r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নেটওয়ার্ক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স্থাপনের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ী</a:t>
            </a:r>
            <a:r>
              <a:rPr lang="bn-BD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ক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ী</a:t>
            </a:r>
            <a:r>
              <a:rPr lang="bn-BD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যন্ত্রপাতি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লাগবে</a:t>
            </a:r>
            <a:r>
              <a:rPr lang="bn-BD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তার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 তালিকা </a:t>
            </a:r>
            <a:r>
              <a:rPr lang="en-US" sz="32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তৈরী</a:t>
            </a:r>
            <a:r>
              <a:rPr lang="en-US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en-US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66947" y="575269"/>
            <a:ext cx="25020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 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দলগত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54924" y="1360880"/>
            <a:ext cx="33025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প্রথমে শিক্ষার্থীরা দলে বিভক্ত হবে</a:t>
            </a:r>
            <a:endParaRPr lang="bn-BD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58713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562057" y="310223"/>
            <a:ext cx="152317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bn-BD" sz="4400" b="1" dirty="0">
                <a:ln w="1905"/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400" b="1" dirty="0">
              <a:ln w="1905"/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1550" y="899822"/>
            <a:ext cx="62856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১.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যে 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বস্তু ব্যবহার করে কম্পিউটারগুলো জুড়ে দেওয়া 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87260" y="1565794"/>
            <a:ext cx="19353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ক.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ইউজার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66392" y="1547423"/>
            <a:ext cx="18376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মিডিয়া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87260" y="2254023"/>
            <a:ext cx="1669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গ.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রিসোর্স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57872" y="2314666"/>
            <a:ext cx="20596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ঘ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r>
              <a:rPr lang="en-US" sz="2800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প্রটোকল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20320" y="3003977"/>
            <a:ext cx="36842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.NIC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পুরো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অর্থ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1938" y="3773403"/>
            <a:ext cx="53532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ক. Network Internet Card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183280" y="3796534"/>
            <a:ext cx="55901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Network 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Interface Card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828799" y="5354380"/>
            <a:ext cx="19353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87157" y="4488396"/>
            <a:ext cx="61539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Network 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Interface Control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183280" y="4488396"/>
            <a:ext cx="6279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ঘ.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Network Interface</a:t>
            </a:r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Center.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187977" y="1285813"/>
            <a:ext cx="18376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খ. </a:t>
            </a:r>
            <a:r>
              <a:rPr lang="en-US" sz="2800" b="1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মিডিয়া</a:t>
            </a:r>
            <a:endParaRPr lang="en-US" sz="28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085231" y="5198219"/>
            <a:ext cx="55901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খ. </a:t>
            </a:r>
            <a:r>
              <a:rPr lang="en-US" sz="28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Network </a:t>
            </a:r>
            <a:r>
              <a:rPr lang="en-US" sz="28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Interface Card</a:t>
            </a:r>
            <a:endParaRPr lang="en-US" sz="28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417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5" grpId="0"/>
      <p:bldP spid="16" grpId="0"/>
      <p:bldP spid="19" grpId="0"/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986535" y="554771"/>
            <a:ext cx="1838965" cy="58477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IN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বাড়ির </a:t>
            </a:r>
            <a:r>
              <a:rPr lang="bn-BD" sz="3200" b="1" dirty="0">
                <a:latin typeface="NikoshBAN" pitchFamily="2" charset="0"/>
                <a:cs typeface="NikoshBAN" pitchFamily="2" charset="0"/>
              </a:rPr>
              <a:t>কাজ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33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5591" y="1651146"/>
            <a:ext cx="4625615" cy="228599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4" name="TextBox 3"/>
          <p:cNvSpPr txBox="1"/>
          <p:nvPr/>
        </p:nvSpPr>
        <p:spPr>
          <a:xfrm>
            <a:off x="979402" y="5136727"/>
            <a:ext cx="10375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bn-BD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তোমাদের বিদ্যালয়ে </a:t>
            </a:r>
            <a:r>
              <a:rPr lang="en-US" sz="36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নেটওয়ার্ক</a:t>
            </a:r>
            <a:r>
              <a:rPr lang="en-US" sz="36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কিভাবে</a:t>
            </a:r>
            <a:r>
              <a:rPr lang="en-US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তৈরী</a:t>
            </a:r>
            <a:r>
              <a:rPr lang="en-US" sz="36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করবে</a:t>
            </a:r>
            <a:r>
              <a:rPr lang="en-US" sz="36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36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US" sz="36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6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0469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168710" y="1793692"/>
            <a:ext cx="648767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i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ওয়াহিদুজ্জামান</a:t>
            </a:r>
            <a:r>
              <a:rPr lang="en-US" sz="3200" b="1" i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(</a:t>
            </a:r>
            <a:r>
              <a:rPr lang="en-US" sz="3200" b="1" i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ওয়াহিদ</a:t>
            </a:r>
            <a:r>
              <a:rPr lang="en-US" sz="3200" b="1" i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</a:t>
            </a:r>
          </a:p>
          <a:p>
            <a:pPr algn="ctr"/>
            <a:r>
              <a:rPr lang="en-US" sz="3200" b="1" i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সহকারি</a:t>
            </a:r>
            <a:r>
              <a:rPr lang="en-US" sz="3200" b="1" i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i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3200" b="1" i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(</a:t>
            </a:r>
            <a:r>
              <a:rPr lang="bn-IN" sz="3200" b="1" i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আইসিটি</a:t>
            </a:r>
            <a:r>
              <a:rPr lang="en-US" sz="3200" b="1" i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</a:t>
            </a:r>
          </a:p>
          <a:p>
            <a:pPr algn="ctr"/>
            <a:r>
              <a:rPr lang="en-US" sz="3200" b="1" i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গৌরিপুর</a:t>
            </a:r>
            <a:r>
              <a:rPr lang="en-US" sz="3200" b="1" i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i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বিলকিস</a:t>
            </a:r>
            <a:r>
              <a:rPr lang="en-US" sz="3200" b="1" i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i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মোশাররফ</a:t>
            </a:r>
            <a:r>
              <a:rPr lang="en-US" sz="3200" b="1" i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i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বালিকা</a:t>
            </a:r>
            <a:r>
              <a:rPr lang="en-US" sz="3200" b="1" i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i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উচ্চ</a:t>
            </a:r>
            <a:r>
              <a:rPr lang="en-US" sz="3200" b="1" i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i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বিদ্যালয়</a:t>
            </a:r>
            <a:r>
              <a:rPr lang="en-US" sz="3200" b="1" i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3200" b="1" i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দাউদকান্দি</a:t>
            </a:r>
            <a:r>
              <a:rPr lang="en-US" sz="3200" b="1" i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 </a:t>
            </a:r>
            <a:r>
              <a:rPr lang="en-US" sz="3200" b="1" i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কুমিল্লা</a:t>
            </a:r>
            <a:r>
              <a:rPr lang="en-US" sz="3200" b="1" i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।</a:t>
            </a:r>
          </a:p>
          <a:p>
            <a:pPr algn="ctr"/>
            <a:r>
              <a:rPr lang="en-US" sz="3200" b="1" i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3200" b="1" i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- 01829738388</a:t>
            </a:r>
            <a:endParaRPr lang="en-US" sz="3200" dirty="0"/>
          </a:p>
        </p:txBody>
      </p:sp>
      <p:pic>
        <p:nvPicPr>
          <p:cNvPr id="8" name="Picture 7" descr="SAM_10850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8888" y="1007148"/>
            <a:ext cx="4112267" cy="4729176"/>
          </a:xfrm>
          <a:prstGeom prst="ellipse">
            <a:avLst/>
          </a:prstGeom>
          <a:ln w="38100" cap="rnd">
            <a:solidFill>
              <a:srgbClr val="C8C6BD"/>
            </a:solidFill>
            <a:prstDash val="sysDash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48358673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1" y="1416942"/>
            <a:ext cx="8534400" cy="58477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Plant more trees and save the earth.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1" y="2323494"/>
            <a:ext cx="3886200" cy="266394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2029967" y="4993135"/>
            <a:ext cx="7242463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Thank you all</a:t>
            </a:r>
            <a:endParaRPr lang="en-US" sz="5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email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61"/>
          <a:stretch/>
        </p:blipFill>
        <p:spPr>
          <a:xfrm>
            <a:off x="1753835" y="2290621"/>
            <a:ext cx="4061956" cy="267076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Rectangle 5"/>
          <p:cNvSpPr/>
          <p:nvPr/>
        </p:nvSpPr>
        <p:spPr>
          <a:xfrm>
            <a:off x="5308766" y="401373"/>
            <a:ext cx="157447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 err="1">
                <a:latin typeface="NikoshBAN" panose="02000000000000000000" pitchFamily="2" charset="0"/>
                <a:cs typeface="NikoshBAN" pitchFamily="2" charset="0"/>
              </a:rPr>
              <a:t>ধন্যবাদ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51213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75534" y="1242441"/>
            <a:ext cx="7821227" cy="2751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200" b="1" i="1" dirty="0" smtClean="0"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3200" b="1" i="1" dirty="0" smtClean="0">
                <a:latin typeface="NikoshBAN" pitchFamily="2" charset="0"/>
                <a:cs typeface="NikoshBAN" pitchFamily="2" charset="0"/>
              </a:rPr>
              <a:t>   : </a:t>
            </a:r>
            <a:r>
              <a:rPr lang="en-US" sz="3200" b="1" i="1" dirty="0" err="1" smtClean="0">
                <a:latin typeface="NikoshBAN" pitchFamily="2" charset="0"/>
                <a:cs typeface="NikoshBAN" pitchFamily="2" charset="0"/>
              </a:rPr>
              <a:t>তথ্য</a:t>
            </a:r>
            <a:r>
              <a:rPr lang="en-US" sz="3200" b="1" i="1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b="1" i="1" dirty="0" err="1" smtClean="0">
                <a:latin typeface="NikoshBAN" pitchFamily="2" charset="0"/>
                <a:cs typeface="NikoshBAN" pitchFamily="2" charset="0"/>
              </a:rPr>
              <a:t>যোগাযোগ</a:t>
            </a:r>
            <a:r>
              <a:rPr lang="en-US" sz="3200" b="1" i="1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b="1" i="1" dirty="0" err="1" smtClean="0">
                <a:latin typeface="NikoshBAN" pitchFamily="2" charset="0"/>
                <a:cs typeface="NikoshBAN" pitchFamily="2" charset="0"/>
              </a:rPr>
              <a:t>প্রযুক্তি</a:t>
            </a:r>
            <a:endParaRPr lang="en-US" sz="3200" b="1" i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   :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অষ্টম</a:t>
            </a:r>
            <a:endParaRPr lang="en-US" sz="32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 : </a:t>
            </a:r>
            <a:r>
              <a:rPr lang="bn-IN" sz="3200" b="1" dirty="0" smtClean="0">
                <a:latin typeface="NikoshBAN" pitchFamily="2" charset="0"/>
                <a:cs typeface="NikoshBAN" pitchFamily="2" charset="0"/>
              </a:rPr>
              <a:t>দ্বিতীয় 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b="1" i="1" dirty="0">
              <a:latin typeface="NikoshBAN" pitchFamily="2" charset="0"/>
              <a:cs typeface="NikoshBAN" pitchFamily="2" charset="0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শিরোনাম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– </a:t>
            </a:r>
            <a:r>
              <a:rPr lang="bn-IN" sz="3200" b="1" dirty="0" smtClean="0">
                <a:latin typeface="NikoshBAN" pitchFamily="2" charset="0"/>
                <a:cs typeface="NikoshBAN" pitchFamily="2" charset="0"/>
              </a:rPr>
              <a:t>কম্পিউটার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নেটওয়ার্ক</a:t>
            </a:r>
            <a:endParaRPr lang="en-US" sz="3200" b="1" dirty="0" smtClean="0">
              <a:latin typeface="NikoshBAN" pitchFamily="2" charset="0"/>
              <a:cs typeface="NikoshBAN" pitchFamily="2" charset="0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সময় 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: 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5০</a:t>
            </a:r>
            <a:r>
              <a:rPr lang="bn-BD" sz="3200" b="1" dirty="0">
                <a:latin typeface="NikoshBAN" pitchFamily="2" charset="0"/>
                <a:cs typeface="NikoshBAN" pitchFamily="2" charset="0"/>
              </a:rPr>
              <a:t> মিনিট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472" y="1242441"/>
            <a:ext cx="2468732" cy="29936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80405456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4587" y="1577266"/>
            <a:ext cx="6360559" cy="4240373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6" name="Rectangle 5"/>
          <p:cNvSpPr/>
          <p:nvPr/>
        </p:nvSpPr>
        <p:spPr>
          <a:xfrm>
            <a:off x="3953852" y="909507"/>
            <a:ext cx="39020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2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চিত্র</a:t>
            </a:r>
            <a:r>
              <a:rPr lang="en-US" sz="3200" b="1" spc="50" dirty="0" err="1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টি</a:t>
            </a:r>
            <a:r>
              <a:rPr lang="bn-BD" sz="32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তে </a:t>
            </a:r>
            <a:r>
              <a:rPr lang="en-US" sz="3200" b="1" spc="50" dirty="0" err="1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কি</a:t>
            </a:r>
            <a:r>
              <a:rPr lang="en-US" sz="32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200" b="1" spc="50" dirty="0" err="1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দেখতে</a:t>
            </a:r>
            <a:r>
              <a:rPr lang="en-US" sz="32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200" b="1" spc="50" dirty="0" err="1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পাচ্ছি</a:t>
            </a:r>
            <a:r>
              <a:rPr lang="en-US" sz="32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11679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30277" y="2697610"/>
            <a:ext cx="50076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IN" sz="4800" b="1" dirty="0" smtClean="0">
                <a:latin typeface="NikoshBAN" pitchFamily="2" charset="0"/>
                <a:cs typeface="NikoshBAN" pitchFamily="2" charset="0"/>
              </a:rPr>
              <a:t>কম্পিউটার </a:t>
            </a:r>
            <a:r>
              <a:rPr lang="en-US" sz="4800" b="1" dirty="0" err="1">
                <a:latin typeface="NikoshBAN" pitchFamily="2" charset="0"/>
                <a:cs typeface="NikoshBAN" pitchFamily="2" charset="0"/>
              </a:rPr>
              <a:t>নেটওয়ার্ক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9370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23385" y="1967702"/>
            <a:ext cx="880368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3888" indent="-623888" algn="just">
              <a:defRPr/>
            </a:pPr>
            <a:r>
              <a:rPr lang="bn-BD" sz="3600" b="1" i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"/>
                <a:cs typeface="NikoshBAN" pitchFamily="2" charset="0"/>
              </a:rPr>
              <a:t>এই পাঠ শেষে শিক্ষার্থীরা</a:t>
            </a:r>
            <a:r>
              <a:rPr lang="en-US" sz="3600" b="1" i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"/>
                <a:cs typeface="NikoshBAN" pitchFamily="2" charset="0"/>
              </a:rPr>
              <a:t>…</a:t>
            </a:r>
            <a:r>
              <a:rPr lang="bn-BD" sz="3600" b="1" i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"/>
                <a:cs typeface="NikoshBAN" pitchFamily="2" charset="0"/>
              </a:rPr>
              <a:t> </a:t>
            </a:r>
            <a:endParaRPr lang="en-US" sz="3600" b="1" i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"/>
              <a:cs typeface="NikoshBAN" pitchFamily="2" charset="0"/>
            </a:endParaRPr>
          </a:p>
          <a:p>
            <a:pPr marL="623888" indent="-623888" algn="just">
              <a:defRPr/>
            </a:pPr>
            <a:endParaRPr lang="en-US" sz="3600" b="1" i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"/>
              <a:cs typeface="NikoshBAN" pitchFamily="2" charset="0"/>
            </a:endParaRPr>
          </a:p>
          <a:p>
            <a:pPr marL="623888" indent="-623888" algn="just">
              <a:buFont typeface="Wingdings" panose="05000000000000000000" pitchFamily="2" charset="2"/>
              <a:buChar char="§"/>
              <a:defRPr/>
            </a:pPr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নেটওয়ার্ক</a:t>
            </a:r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;</a:t>
            </a:r>
            <a:endParaRPr lang="en-US" sz="3600" i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36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r>
              <a:rPr lang="en-US" sz="36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নেটওয়ার্কের</a:t>
            </a:r>
            <a:r>
              <a:rPr lang="en-US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ধারণা</a:t>
            </a:r>
            <a:r>
              <a:rPr lang="en-US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US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6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36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bn-BD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নেটওয়ার্কের বিভিন্ন যন্ত্রপাতি </a:t>
            </a:r>
            <a:r>
              <a:rPr lang="en-US" sz="36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চিহ্নিত</a:t>
            </a:r>
            <a:r>
              <a:rPr lang="en-US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bn-BD" sz="36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08392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597840" y="393687"/>
            <a:ext cx="39132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নেটওয়ার্ক</a:t>
            </a:r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?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4532" y="1040018"/>
            <a:ext cx="6779867" cy="347688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3" name="TextBox 2"/>
          <p:cNvSpPr txBox="1"/>
          <p:nvPr/>
        </p:nvSpPr>
        <p:spPr>
          <a:xfrm>
            <a:off x="1002982" y="4617303"/>
            <a:ext cx="98100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দুই</a:t>
            </a:r>
            <a:r>
              <a:rPr lang="en-US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ততোধিক</a:t>
            </a:r>
            <a:r>
              <a:rPr lang="en-US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কম্পিউটারকে</a:t>
            </a:r>
            <a:r>
              <a:rPr lang="en-US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যোগাযোগের</a:t>
            </a:r>
            <a:r>
              <a:rPr lang="en-US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কোনো</a:t>
            </a:r>
            <a:r>
              <a:rPr lang="en-US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মাধ্যম</a:t>
            </a:r>
            <a:r>
              <a:rPr lang="en-US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একসাথে</a:t>
            </a:r>
            <a:r>
              <a:rPr lang="en-US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জুড়ে</a:t>
            </a:r>
            <a:r>
              <a:rPr lang="en-US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‍</a:t>
            </a:r>
            <a:r>
              <a:rPr lang="en-US" sz="32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দিলে</a:t>
            </a:r>
            <a:r>
              <a:rPr lang="en-US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যদি</a:t>
            </a:r>
            <a:r>
              <a:rPr lang="en-US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তারা</a:t>
            </a:r>
            <a:r>
              <a:rPr lang="en-US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নিজেদের</a:t>
            </a:r>
            <a:r>
              <a:rPr lang="en-US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ভেতর</a:t>
            </a:r>
            <a:r>
              <a:rPr lang="en-US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কিংবা</a:t>
            </a:r>
            <a:r>
              <a:rPr lang="en-US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উপাত্ত</a:t>
            </a:r>
            <a:r>
              <a:rPr lang="en-US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আদান-প্রদান</a:t>
            </a:r>
            <a:r>
              <a:rPr lang="en-US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পারে</a:t>
            </a:r>
            <a:r>
              <a:rPr lang="en-US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32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তাকেই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নেটওয়ার্ক</a:t>
            </a:r>
            <a: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r>
              <a:rPr lang="en-US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451244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32" r="75175" b="71780"/>
          <a:stretch/>
        </p:blipFill>
        <p:spPr>
          <a:xfrm>
            <a:off x="2041864" y="1020932"/>
            <a:ext cx="7785715" cy="36487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4643021" y="4864963"/>
            <a:ext cx="27964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bn-IN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নেটওয়ার্ক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9501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785064" y="398146"/>
            <a:ext cx="17577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     </a:t>
            </a:r>
            <a:r>
              <a:rPr lang="bn-BD" sz="4000" dirty="0" smtClean="0">
                <a:solidFill>
                  <a:srgbClr val="22222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সার্ভার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158" y="972867"/>
            <a:ext cx="3124939" cy="37211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2006355" y="4795897"/>
            <a:ext cx="830949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bn-BD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সার্ভার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হচ্ছে শক্তিশালী কম্পিউটার যেটি 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নেটওয়ার্ক</a:t>
            </a:r>
            <a:r>
              <a:rPr lang="bn-IN" sz="3200" b="1" dirty="0" smtClean="0">
                <a:latin typeface="NikoshBAN" pitchFamily="2" charset="0"/>
                <a:cs typeface="NikoshBAN" pitchFamily="2" charset="0"/>
              </a:rPr>
              <a:t> অন্য কম্পিউটারকে  নানা রকম সেবা দিয়ে থাকে ।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n-IN" sz="3200" b="1" dirty="0" smtClean="0">
                <a:latin typeface="NikoshBAN" pitchFamily="2" charset="0"/>
                <a:cs typeface="NikoshBAN" pitchFamily="2" charset="0"/>
              </a:rPr>
              <a:t>একটি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নেটওয়ার্ক</a:t>
            </a:r>
            <a:r>
              <a:rPr lang="bn-IN" sz="3200" b="1" dirty="0" smtClean="0">
                <a:latin typeface="NikoshBAN" pitchFamily="2" charset="0"/>
                <a:cs typeface="NikoshBAN" pitchFamily="2" charset="0"/>
              </a:rPr>
              <a:t> অনেক গুলো </a:t>
            </a:r>
            <a:r>
              <a:rPr lang="bn-BD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সার্ভার</a:t>
            </a:r>
            <a:r>
              <a:rPr lang="bn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থাকতে পারে ।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978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705</TotalTime>
  <Words>365</Words>
  <Application>Microsoft Office PowerPoint</Application>
  <PresentationFormat>Widescreen</PresentationFormat>
  <Paragraphs>62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Calibri</vt:lpstr>
      <vt:lpstr>Calibri Light</vt:lpstr>
      <vt:lpstr>Nikosh</vt:lpstr>
      <vt:lpstr>NikoshBAN</vt:lpstr>
      <vt:lpstr>Siyam Rupali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360</cp:revision>
  <dcterms:created xsi:type="dcterms:W3CDTF">2019-06-18T13:54:38Z</dcterms:created>
  <dcterms:modified xsi:type="dcterms:W3CDTF">2019-07-03T15:39:00Z</dcterms:modified>
</cp:coreProperties>
</file>