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77" r:id="rId3"/>
    <p:sldId id="258" r:id="rId4"/>
    <p:sldId id="259" r:id="rId5"/>
    <p:sldId id="282" r:id="rId6"/>
    <p:sldId id="289" r:id="rId7"/>
    <p:sldId id="257" r:id="rId8"/>
    <p:sldId id="278" r:id="rId9"/>
    <p:sldId id="283" r:id="rId10"/>
    <p:sldId id="279" r:id="rId11"/>
    <p:sldId id="281" r:id="rId12"/>
    <p:sldId id="280" r:id="rId13"/>
    <p:sldId id="285" r:id="rId14"/>
    <p:sldId id="276" r:id="rId15"/>
    <p:sldId id="260" r:id="rId16"/>
    <p:sldId id="288" r:id="rId17"/>
    <p:sldId id="261" r:id="rId18"/>
    <p:sldId id="284" r:id="rId19"/>
    <p:sldId id="262" r:id="rId20"/>
    <p:sldId id="286" r:id="rId21"/>
    <p:sldId id="287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101" autoAdjust="0"/>
  </p:normalViewPr>
  <p:slideViewPr>
    <p:cSldViewPr snapToGrid="0">
      <p:cViewPr>
        <p:scale>
          <a:sx n="71" d="100"/>
          <a:sy n="71" d="100"/>
        </p:scale>
        <p:origin x="-786" y="234"/>
      </p:cViewPr>
      <p:guideLst>
        <p:guide orient="horz" pos="2184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4D8A3-0C25-48C0-9501-8E98EC8AB80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6A88E-ACF7-4E91-B4BD-0103377ED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1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সম্মাণিত</a:t>
            </a:r>
            <a:r>
              <a:rPr lang="bn-IN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মন্ডলী এই স্লাইডে ট্রিগার সেট করা আছে।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6A88E-ACF7-4E91-B4BD-0103377EDC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7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BEFE480-5169-48F7-9CBF-506B6FF3D0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233A4C1-8221-433B-891F-037A651D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2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BEFE480-5169-48F7-9CBF-506B6FF3D0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233A4C1-8221-433B-891F-037A651D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6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BEFE480-5169-48F7-9CBF-506B6FF3D0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233A4C1-8221-433B-891F-037A651D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6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BEFE480-5169-48F7-9CBF-506B6FF3D0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233A4C1-8221-433B-891F-037A651D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3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BEFE480-5169-48F7-9CBF-506B6FF3D0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233A4C1-8221-433B-891F-037A651D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6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BEFE480-5169-48F7-9CBF-506B6FF3D0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233A4C1-8221-433B-891F-037A651D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2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BEFE480-5169-48F7-9CBF-506B6FF3D0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233A4C1-8221-433B-891F-037A651D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2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BEFE480-5169-48F7-9CBF-506B6FF3D0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233A4C1-8221-433B-891F-037A651D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4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BEFE480-5169-48F7-9CBF-506B6FF3D0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233A4C1-8221-433B-891F-037A651D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8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BEFE480-5169-48F7-9CBF-506B6FF3D0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233A4C1-8221-433B-891F-037A651D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5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BEFE480-5169-48F7-9CBF-506B6FF3D0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233A4C1-8221-433B-891F-037A651D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9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56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4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2697" y="377373"/>
            <a:ext cx="8592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আজকের ক্লাসে সবাইকে স্বাগত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6" r="6755"/>
          <a:stretch/>
        </p:blipFill>
        <p:spPr>
          <a:xfrm>
            <a:off x="2608283" y="1922930"/>
            <a:ext cx="6213433" cy="398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86670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77371" y="414051"/>
            <a:ext cx="10617195" cy="3156261"/>
            <a:chOff x="377371" y="414051"/>
            <a:chExt cx="10617195" cy="3156261"/>
          </a:xfrm>
        </p:grpSpPr>
        <p:sp>
          <p:nvSpPr>
            <p:cNvPr id="2" name="Rectangle 1"/>
            <p:cNvSpPr/>
            <p:nvPr/>
          </p:nvSpPr>
          <p:spPr>
            <a:xfrm>
              <a:off x="4804220" y="414051"/>
              <a:ext cx="2061029" cy="83099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IN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হ্যাকিং </a:t>
              </a:r>
              <a:endParaRPr lang="en-US" sz="48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77371" y="1245048"/>
              <a:ext cx="10617195" cy="2325264"/>
              <a:chOff x="377371" y="1245048"/>
              <a:chExt cx="10617195" cy="2325264"/>
            </a:xfrm>
            <a:solidFill>
              <a:schemeClr val="accent2"/>
            </a:solidFill>
          </p:grpSpPr>
          <p:grpSp>
            <p:nvGrpSpPr>
              <p:cNvPr id="12" name="Group 11"/>
              <p:cNvGrpSpPr/>
              <p:nvPr/>
            </p:nvGrpSpPr>
            <p:grpSpPr>
              <a:xfrm>
                <a:off x="1415130" y="1245048"/>
                <a:ext cx="8635999" cy="1152993"/>
                <a:chOff x="1415130" y="1390188"/>
                <a:chExt cx="8635999" cy="1152993"/>
              </a:xfrm>
              <a:grpFill/>
            </p:grpSpPr>
            <p:sp>
              <p:nvSpPr>
                <p:cNvPr id="3" name="Down Arrow 2"/>
                <p:cNvSpPr/>
                <p:nvPr/>
              </p:nvSpPr>
              <p:spPr>
                <a:xfrm>
                  <a:off x="5587990" y="1390188"/>
                  <a:ext cx="333829" cy="496669"/>
                </a:xfrm>
                <a:prstGeom prst="downArrow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1415130" y="1886857"/>
                  <a:ext cx="8635999" cy="145143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Down Arrow 4"/>
                <p:cNvSpPr/>
                <p:nvPr/>
              </p:nvSpPr>
              <p:spPr>
                <a:xfrm>
                  <a:off x="2206165" y="2046512"/>
                  <a:ext cx="333829" cy="496669"/>
                </a:xfrm>
                <a:prstGeom prst="downArrow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Down Arrow 5"/>
                <p:cNvSpPr/>
                <p:nvPr/>
              </p:nvSpPr>
              <p:spPr>
                <a:xfrm>
                  <a:off x="8853713" y="2032000"/>
                  <a:ext cx="333829" cy="496669"/>
                </a:xfrm>
                <a:prstGeom prst="downArrow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377371" y="2431539"/>
                <a:ext cx="3962399" cy="113877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White hat hacker</a:t>
                </a:r>
              </a:p>
              <a:p>
                <a:pPr algn="ctr"/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সাদা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ুপি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হ্যাকার</a:t>
                </a:r>
                <a:r>
                  <a:rPr lang="bn-IN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032167" y="2431539"/>
                <a:ext cx="3962399" cy="113877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Black hat hacker</a:t>
                </a:r>
              </a:p>
              <a:p>
                <a:pPr algn="ctr"/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কালো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ুপি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হ্যাকার</a:t>
                </a:r>
                <a:r>
                  <a:rPr lang="bn-IN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t="23612" r="58295" b="11084"/>
          <a:stretch/>
        </p:blipFill>
        <p:spPr>
          <a:xfrm>
            <a:off x="785182" y="3795396"/>
            <a:ext cx="2841965" cy="24484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9" t="11425" r="2191" b="19190"/>
          <a:stretch/>
        </p:blipFill>
        <p:spPr>
          <a:xfrm>
            <a:off x="7432730" y="3795396"/>
            <a:ext cx="2841966" cy="24484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9" name="TextBox 8"/>
          <p:cNvSpPr txBox="1"/>
          <p:nvPr/>
        </p:nvSpPr>
        <p:spPr>
          <a:xfrm>
            <a:off x="4133360" y="800069"/>
            <a:ext cx="357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9" r="1571"/>
          <a:stretch/>
        </p:blipFill>
        <p:spPr>
          <a:xfrm>
            <a:off x="4151087" y="1142590"/>
            <a:ext cx="3018971" cy="4002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4572" y="318247"/>
            <a:ext cx="747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রং এর টুপি পরা দেখা যাচ্ছে?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706" y="5383424"/>
            <a:ext cx="11026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 যদি শুধু মাত্র কৌতুহলী হয়ে অন্যের ওয়েবসাইটে বিনা অনুমতিতে ঢুকে কোনো ক্ষতি না করে বেরিয়ে আসে  তবে তাকে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White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hat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hacker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ুপি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40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r="66334"/>
          <a:stretch/>
        </p:blipFill>
        <p:spPr>
          <a:xfrm>
            <a:off x="3792071" y="1172343"/>
            <a:ext cx="3203813" cy="395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4572" y="304800"/>
            <a:ext cx="747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রং এর টুপি পরা দেখা যাচ্ছে?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9" y="5334506"/>
            <a:ext cx="11016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 যদি অন্যের বিনা অনুমতিতে ঢুকে কোন ক্ষতি করে তবে তাকে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Black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hat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hacker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ুপি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/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63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2987" y="456082"/>
            <a:ext cx="352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7365" y="5421605"/>
            <a:ext cx="695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হ্যাকারের প্রকারভেদ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করে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6" t="26157" r="2219" b="4774"/>
          <a:stretch/>
        </p:blipFill>
        <p:spPr>
          <a:xfrm>
            <a:off x="2724732" y="1591556"/>
            <a:ext cx="5980535" cy="345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21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4572" y="333828"/>
            <a:ext cx="747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031" y="5529941"/>
            <a:ext cx="10363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১৯৮৩ সালে মাত্র ১৯ বছরের একটা ছেলে যুক্তরাষ্ট্রের প্রতিরক্ষা বাহিনীর আন্তর্জাতিক যোগাযোগের নিরাপত্তা ভেদ করে তাদের ওয়েবসাইট হ্যাক করেছিল।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880" y="1201269"/>
            <a:ext cx="6667500" cy="43286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731642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64" y="1317151"/>
            <a:ext cx="5251904" cy="40848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365" y="5745767"/>
            <a:ext cx="11080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হ্যাকিং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অনৈতিক কাজে  পারদর্শিকতার মধ্যে কোন কৃতিত্ব নেই।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409379" y="327018"/>
            <a:ext cx="732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6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 D. Content\Class Viii\Picture\পাঠ ১৮\img_penetration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13" y="1389876"/>
            <a:ext cx="5132070" cy="362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4870" y="5398471"/>
            <a:ext cx="975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অসাধু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3541" y="361065"/>
            <a:ext cx="506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5" y="1250576"/>
            <a:ext cx="5278429" cy="36307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135902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1096" y="5132916"/>
            <a:ext cx="10029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আজকাল অপরাধীরা ইন্টারনেট ব্যবহার করতে শুরু করেছে। অবৈধ কাজের তথ্য ইন্টারনেটের ভিতর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পাচার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জন্য আইন পাশ করা হচ্ছে। 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বিশেষ আইন দ্বারা বিচার করা হবে।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35" y="900952"/>
            <a:ext cx="3052484" cy="433953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2312236"/>
            <a:ext cx="2941703" cy="2941703"/>
            <a:chOff x="514190" y="1952358"/>
            <a:chExt cx="2941703" cy="29417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190" y="1952358"/>
              <a:ext cx="2941703" cy="294170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12693" y="4450977"/>
              <a:ext cx="2218765" cy="336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 flipV="1">
            <a:off x="2286000" y="2312893"/>
            <a:ext cx="3879477" cy="123713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65477" y="1075106"/>
            <a:ext cx="3879477" cy="123713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286000" y="2408269"/>
            <a:ext cx="3879477" cy="123713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65477" y="1170482"/>
            <a:ext cx="3879477" cy="123713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9451895" y="360508"/>
            <a:ext cx="1709164" cy="164086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991" t="-9195" r="-6451" b="-459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61014" y="246280"/>
            <a:ext cx="5069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14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2987" y="456082"/>
            <a:ext cx="352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6851" y="5421605"/>
            <a:ext cx="828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হ্যাকারদের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বাঁচার উপায়  ব্যাখ্যা করে লেখ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22" y="1519516"/>
            <a:ext cx="5984355" cy="350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82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5880" y="2332099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হ্যাকিং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954" y="1765214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যারা হ্যাক করে তাদেরকে কী বলে?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97447" y="626292"/>
            <a:ext cx="2805112" cy="74431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309" y="3043299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ক্র্যাকিং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7471" y="2349989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হ্যাকার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1900" y="3061189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হকার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51" y="4494727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ক্র্যাকিং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81" y="3927842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হ্যাকাররা কী করে?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880" y="5205927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ব্রাউজিং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33042" y="4512617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হ্যাক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87471" y="5223817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হকারিং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14" y="1739564"/>
            <a:ext cx="828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 কয় প্রকার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কী?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594" y="2706992"/>
            <a:ext cx="828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 টুপির হ্যাকারের কাজ কী?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593" y="3592363"/>
            <a:ext cx="828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 টুপির হ্যাকারের কাজ কী?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593" y="4547139"/>
            <a:ext cx="828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হ্যাকিং কোন ধরণের কাজ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592" y="5261505"/>
            <a:ext cx="943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হ্যাকাররা যেন হ্যাক করতে না পারে তার জন্য কী তৈরি হয়েছে?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7558047" y="361922"/>
            <a:ext cx="3429000" cy="948754"/>
          </a:xfrm>
          <a:prstGeom prst="horizontalScroll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Horizontal Scroll 22"/>
          <p:cNvSpPr/>
          <p:nvPr/>
        </p:nvSpPr>
        <p:spPr>
          <a:xfrm>
            <a:off x="7558047" y="366989"/>
            <a:ext cx="3429000" cy="948754"/>
          </a:xfrm>
          <a:prstGeom prst="horizontalScroll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81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8" grpId="0"/>
      <p:bldP spid="19" grpId="0"/>
      <p:bldP spid="20" grpId="0"/>
      <p:bldP spid="21" grpId="0"/>
      <p:bldP spid="22" grpId="0"/>
      <p:bldP spid="13" grpId="0" animBg="1"/>
      <p:bldP spid="13" grpId="1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68244" y="3904822"/>
            <a:ext cx="4600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৩য়,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ঠ-২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৪-২৬</a:t>
            </a:r>
          </a:p>
          <a:p>
            <a:pPr algn="ctr"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>
              <a:defRPr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তারিখ: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8858" y="5852795"/>
            <a:ext cx="176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02F284-0852-42BD-8FFB-BB6D6EA3DD9D}" type="datetime1">
              <a:rPr lang="bn-IN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08-07-19</a:t>
            </a:fld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7073" y="665946"/>
            <a:ext cx="597871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7.jpg"/>
          <p:cNvPicPr>
            <a:picLocks noChangeAspect="1"/>
          </p:cNvPicPr>
          <p:nvPr/>
        </p:nvPicPr>
        <p:blipFill rotWithShape="1">
          <a:blip r:embed="rId2"/>
          <a:srcRect t="-2" r="-180" b="1990"/>
          <a:stretch/>
        </p:blipFill>
        <p:spPr>
          <a:xfrm>
            <a:off x="7703594" y="1309907"/>
            <a:ext cx="2045523" cy="24830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309" y="1295400"/>
            <a:ext cx="1758291" cy="2131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4" name="Rectangle 13"/>
          <p:cNvSpPr/>
          <p:nvPr/>
        </p:nvSpPr>
        <p:spPr>
          <a:xfrm>
            <a:off x="1209675" y="3565524"/>
            <a:ext cx="404812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জালাল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endParaRPr lang="bn-BD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bn-BD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ওয়াহেদপুর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৪৮০২৬৫৪৮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jalal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1187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89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5903" y="375400"/>
            <a:ext cx="3526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825" y="5609558"/>
            <a:ext cx="985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হ্যাকারদের জন্য আইন তৈরির প্রয়োজনীয়তা লিখে নিয়ে আসবে।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88" y="1542420"/>
            <a:ext cx="5715000" cy="381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66928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800" y="638628"/>
            <a:ext cx="9477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ধন্যবাদ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747557"/>
            <a:ext cx="6667500" cy="44386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712193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85" y="938092"/>
            <a:ext cx="5856513" cy="39043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2844800" y="5283200"/>
            <a:ext cx="499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2914" y="5273889"/>
            <a:ext cx="499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কাজটি ঠিক করছে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8444" y="5273888"/>
            <a:ext cx="5734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ধরণের কাজকে আমারা কী বলতে পারি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75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5426" y="469805"/>
            <a:ext cx="85924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 ও প্লেজারিজম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904" y="1873636"/>
            <a:ext cx="59055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73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86 2.96296E-6 L -0.17986 0.00023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0860" y="818499"/>
            <a:ext cx="5341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0441" y="2453955"/>
            <a:ext cx="431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শেষে </a:t>
            </a:r>
            <a:r>
              <a:rPr lang="bn-IN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2727" y="3104324"/>
            <a:ext cx="431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হ্যাকিং কী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728" y="3904745"/>
            <a:ext cx="6720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হ্যাকারের প্রকারভেদ বর্ণনা করতে  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2727" y="4744438"/>
            <a:ext cx="889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হ্যাকারদের কাছ থেকে বাঁচার উপায়  ব্যাখ্যা কর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50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5488" y="551329"/>
            <a:ext cx="6979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নিচের ভিডিওটি দেখি: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213030"/>
              </p:ext>
            </p:extLst>
          </p:nvPr>
        </p:nvGraphicFramePr>
        <p:xfrm>
          <a:off x="4251262" y="1994368"/>
          <a:ext cx="2927474" cy="247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1262" y="1994368"/>
                        <a:ext cx="2927474" cy="2470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34136" y="5100917"/>
            <a:ext cx="6979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কী দেখলে দেখি?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4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93" y="1287887"/>
            <a:ext cx="4962531" cy="3709116"/>
          </a:xfrm>
          <a:prstGeom prst="rect">
            <a:avLst/>
          </a:prstGeom>
          <a:scene3d>
            <a:camera prst="perspectiveLeft">
              <a:rot lat="0" lon="600000" rev="0"/>
            </a:camera>
            <a:lightRig rig="threePt" dir="t"/>
          </a:scene3d>
          <a:sp3d>
            <a:bevelT w="101600" prst="riblet"/>
          </a:sp3d>
        </p:spPr>
      </p:pic>
      <p:sp>
        <p:nvSpPr>
          <p:cNvPr id="3" name="TextBox 2"/>
          <p:cNvSpPr txBox="1"/>
          <p:nvPr/>
        </p:nvSpPr>
        <p:spPr>
          <a:xfrm>
            <a:off x="321972" y="5396248"/>
            <a:ext cx="10637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 সময়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-পাশের দোকান বন্ধ দেখে 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ধাক্কা দিয়ে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দরজা খোলা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 ঢুকে সব লন্ডভন্ড করে দেয় তাহলে সেট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অনৈতিক কাজ হবে।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4"/>
          <a:stretch/>
        </p:blipFill>
        <p:spPr>
          <a:xfrm>
            <a:off x="252085" y="1287887"/>
            <a:ext cx="5059504" cy="3805223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22" y="990212"/>
            <a:ext cx="3110246" cy="4667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2553" y="336176"/>
            <a:ext cx="6979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দেখতে পাচ্ছ?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71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76" y="1340529"/>
            <a:ext cx="5280853" cy="4124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5857685"/>
            <a:ext cx="11537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অনুমতি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 অন্য কাহারো ওয়েবসাইটে অনুপ্রবেশ করে তবে তাকে হ্যাকিং বলে।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0076" y="464457"/>
            <a:ext cx="5718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করছে?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174" y="5816708"/>
            <a:ext cx="1094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যারা হ্যাকিং করে তাদেরকে হ্যাকার বলে।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2171" y="464457"/>
            <a:ext cx="747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ছবিতে কী করে পালাচ্ছে?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/>
          <a:stretch/>
        </p:blipFill>
        <p:spPr>
          <a:xfrm>
            <a:off x="2662518" y="1338094"/>
            <a:ext cx="6329082" cy="42307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90863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1514" y="446514"/>
            <a:ext cx="352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0312" y="5851487"/>
            <a:ext cx="494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হ্যাকিং বলতে কী বোঝায় লেখ।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2" y="1794202"/>
            <a:ext cx="5027835" cy="33457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339531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516</Words>
  <Application>Microsoft Office PowerPoint</Application>
  <PresentationFormat>Custom</PresentationFormat>
  <Paragraphs>81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JALAL</dc:creator>
  <cp:lastModifiedBy>JALAL</cp:lastModifiedBy>
  <cp:revision>17</cp:revision>
  <dcterms:created xsi:type="dcterms:W3CDTF">2019-03-24T04:54:29Z</dcterms:created>
  <dcterms:modified xsi:type="dcterms:W3CDTF">2019-07-08T03:00:10Z</dcterms:modified>
</cp:coreProperties>
</file>