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96" r:id="rId2"/>
    <p:sldMasterId id="2147483820" r:id="rId3"/>
  </p:sldMasterIdLst>
  <p:notesMasterIdLst>
    <p:notesMasterId r:id="rId23"/>
  </p:notesMasterIdLst>
  <p:sldIdLst>
    <p:sldId id="257" r:id="rId4"/>
    <p:sldId id="258" r:id="rId5"/>
    <p:sldId id="259" r:id="rId6"/>
    <p:sldId id="260" r:id="rId7"/>
    <p:sldId id="276" r:id="rId8"/>
    <p:sldId id="266" r:id="rId9"/>
    <p:sldId id="267" r:id="rId10"/>
    <p:sldId id="263" r:id="rId11"/>
    <p:sldId id="262" r:id="rId12"/>
    <p:sldId id="264" r:id="rId13"/>
    <p:sldId id="279" r:id="rId14"/>
    <p:sldId id="278" r:id="rId15"/>
    <p:sldId id="280" r:id="rId16"/>
    <p:sldId id="282" r:id="rId17"/>
    <p:sldId id="265" r:id="rId18"/>
    <p:sldId id="268" r:id="rId19"/>
    <p:sldId id="269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ED4"/>
    <a:srgbClr val="800000"/>
    <a:srgbClr val="9F5F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E2811-4A22-4C8B-9812-A0BBA2E10B0A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D842-E1BD-4B69-8465-A87283BA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D842-E1BD-4B69-8465-A87283BAC5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D842-E1BD-4B69-8465-A87283BAC5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D842-E1BD-4B69-8465-A87283BAC5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94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9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95221-31FF-4229-82DF-244C4827E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338965-20D7-4D69-8A87-E20912F46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B5B611-89E9-4B2B-B508-D072FDE6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993F40-BCDD-4DBC-AE36-12E94537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89C025-69D6-45A8-907A-17CFA555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CFEF9-0767-4161-8D65-DE4EBE7B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6A2F4-9C70-4D43-ACC3-837506D93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64847-EB2D-4EB0-BFF6-5B30B8EA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C2342-7E25-4CAC-B6DF-1B715924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F3CD7-6BB9-4F6E-9EB7-EC6C9F99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7DAD6-40D0-4F91-BB19-FAEB5526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35682-A0BD-457F-A859-11F2F6499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F59D8-B508-42D6-A843-78C9C988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CEE58-1E57-4DDF-AE75-8D1FDD57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10548-3EB0-4974-A1AE-DB211606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2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AF790-BD6F-4CD9-B732-E7FEFDDC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FE0B06-16FA-499B-9695-B58AA7C12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E86568-908F-4840-9B0E-5D3B882DD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0B5F4F-DFB8-46C8-8E4B-31245C28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5EBFC4-B2EB-4A2A-B680-74010F55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4568E4-4427-46C3-833B-8B98507C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3C150-DE76-4C44-AEF9-F51560E7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9AD3F-68A4-40F7-A487-1107E3150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6A3EA1-E9E4-4F55-B029-687D04BA1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D10B60-F9BE-4A84-880A-1A883F15B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8CEBE1-681D-4863-9C1B-8BCC2831F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AA81B1-3FA5-47E7-ABCB-E627A6CA3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866214-1943-4CF8-9663-658413C6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9CDBD9-BE6C-45AE-9D1D-CA37E711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6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92830-94A4-4198-A6D3-902440DC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86DC72-441E-4117-87B9-E6A6ED86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717E2A-07DD-4C82-82D3-47CC7664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DF997D-E607-4D7A-B6E6-91F8B288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7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CE5C94-0954-43FC-94A2-B026E65F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B4F13F-BBB5-4A12-B4D3-23BC29CA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CA1D38-CE85-4E6B-A588-3CC82FB6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2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36D40-5D55-419A-9A13-D63CE914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01D439-5DFB-4C50-AB2D-79EBC1C4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317A72-5BE5-499B-8B44-665F6EE25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221FD6-3805-42EB-98EA-581759EE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CE597F-7330-47CC-9D31-BBE7C59F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BD33E5-457A-4994-A5D9-BD66453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1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20E69-B4B7-438B-832F-9E2105EB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B363E2-B5F9-4D83-A1B4-551364F1F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89B2C8-2BD6-4773-B8D2-1C8766D0A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81E46A-59A1-4144-A8AE-91FA3D0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7A84C9-9A41-43CE-8A96-FEDBC927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C0D951-5C05-4387-B37C-9FEC897D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8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7206C-B96B-454B-8717-75B96166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F19971-8D99-46D9-AE2D-2816406F3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B2747-37DE-46CF-AE81-487AC27F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603CA-2FEA-4E1D-8330-59791D87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219A1-D828-4AE3-8B6F-3D50F393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1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368E594-D9D4-4073-9A76-FF4200037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28A79-8FA5-4349-A194-C24C9F823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2A2E7-25EF-4559-ADC4-8AE54AE8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22418D-E0BE-453E-AD02-40F79F12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E2498A-E42F-4F05-9B3E-BD61412F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37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37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6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9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98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52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185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9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6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7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9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0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33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7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0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9A5937-8D8F-48D9-83CA-0B78C0FD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8387EC-D9FA-4A5F-AEFC-68E5C97A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C832AE-2E3C-447C-ADF2-677682073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85689A-6315-439A-9522-860EB3025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B778C5-297B-49A2-8349-C60F372FF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5C80-8E84-4FE0-A56E-4AD262FF1D9E}" type="datetimeFigureOut">
              <a:rPr lang="en-US" smtClean="0"/>
              <a:t>08-Jul-19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5A1F06D-0612-450B-AECE-6F3E222E91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6B1328-5CD1-4C3B-ABC6-A3D6DC0B50EC}"/>
              </a:ext>
            </a:extLst>
          </p:cNvPr>
          <p:cNvSpPr/>
          <p:nvPr/>
        </p:nvSpPr>
        <p:spPr>
          <a:xfrm>
            <a:off x="0" y="0"/>
            <a:ext cx="1189939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bn-BD" sz="150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স্বাগতম...</a:t>
            </a:r>
            <a:endParaRPr lang="en-US" sz="15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4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2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F16303-1046-4D6C-A674-507539EB2E3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াংলাদেশ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56B43C-3A0D-41C4-AC69-C93AE0ABCE07}"/>
              </a:ext>
            </a:extLst>
          </p:cNvPr>
          <p:cNvSpPr txBox="1"/>
          <p:nvPr/>
        </p:nvSpPr>
        <p:spPr>
          <a:xfrm>
            <a:off x="4494852" y="6027003"/>
            <a:ext cx="266337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াংলাদেশ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78B111-0C76-4CB4-8BC7-AE8A35F87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173"/>
            <a:ext cx="12145497" cy="507165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573B080-0219-42B6-8300-29C5BCAD768E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দেশ ধানের দেশ, গানের দেশ।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9EC82A9-E1F3-4065-AE3B-49B24650E8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64"/>
            <a:ext cx="5745545" cy="33833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E8B3D13-0FB5-46E9-8E08-B2A0647E6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66" y="1588564"/>
            <a:ext cx="5713110" cy="33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E0BA-B437-4D27-B5F5-4FFD86122D5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এদেশ অনেক সুন্দর। এদেশে আছে কত না পাখি।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384DA7-3690-4F99-AD56-95EF17707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9" y="2648291"/>
            <a:ext cx="4310662" cy="3126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86251C-01B5-4CFB-871A-DD4E13E0D244}"/>
              </a:ext>
            </a:extLst>
          </p:cNvPr>
          <p:cNvSpPr txBox="1"/>
          <p:nvPr/>
        </p:nvSpPr>
        <p:spPr>
          <a:xfrm>
            <a:off x="0" y="-14219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আমাদের জাতীয় পাখি।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1D1052-9F2F-486A-B6FC-0118E2272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54" y="1105776"/>
            <a:ext cx="2517705" cy="19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0B1A81-85B6-4933-B5FA-92A74CAAB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23" y="1135015"/>
            <a:ext cx="2609033" cy="1929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C45D61-2043-4651-B975-E80740E1EA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9" y="1105776"/>
            <a:ext cx="2541901" cy="1945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CD801F-D066-4270-B220-74108B5BCD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92" y="1164553"/>
            <a:ext cx="2619369" cy="1899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9C214D-40E9-4E72-98F5-4A770BAA5636}"/>
              </a:ext>
            </a:extLst>
          </p:cNvPr>
          <p:cNvSpPr txBox="1"/>
          <p:nvPr/>
        </p:nvSpPr>
        <p:spPr>
          <a:xfrm>
            <a:off x="4119578" y="5889233"/>
            <a:ext cx="357144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দোয়েল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1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EEB8C8-1E18-4626-9418-EE895469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67" y="3042072"/>
            <a:ext cx="3095619" cy="2629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F66AD1-5450-4CF1-96BE-A1DECAD267DD}"/>
              </a:ext>
            </a:extLst>
          </p:cNvPr>
          <p:cNvSpPr txBox="1"/>
          <p:nvPr/>
        </p:nvSpPr>
        <p:spPr>
          <a:xfrm>
            <a:off x="0" y="14848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 আমাদের জাতীয় ফুল।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5E3F74-E075-46C0-8F3E-E1066212C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1" y="1114802"/>
            <a:ext cx="2562476" cy="1842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4CD137-D652-487E-8DD5-8DA01B75323D}"/>
              </a:ext>
            </a:extLst>
          </p:cNvPr>
          <p:cNvSpPr txBox="1"/>
          <p:nvPr/>
        </p:nvSpPr>
        <p:spPr>
          <a:xfrm>
            <a:off x="27374" y="0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দেশের বনে বনে,খালে বিলে অনেক ফুল ফোটে।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5BD2CB-8D58-4C27-8603-BC23A6AFF6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7" y="1098250"/>
            <a:ext cx="2562476" cy="19227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3CFB50-F511-479F-B08F-51655577753E}"/>
              </a:ext>
            </a:extLst>
          </p:cNvPr>
          <p:cNvSpPr txBox="1"/>
          <p:nvPr/>
        </p:nvSpPr>
        <p:spPr>
          <a:xfrm>
            <a:off x="4486868" y="5842862"/>
            <a:ext cx="309561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32B8719-CB82-4F7A-81D4-C41010182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3" y="1078305"/>
            <a:ext cx="2562476" cy="1922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94EC82-B9DC-42D0-83C8-E4C78CBF3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85" y="1137072"/>
            <a:ext cx="25624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1FF84E-1295-4542-A4AA-F0DE96D63E69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দেশে আছে অনেক রকমের গাছ।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85CD8-074A-4308-A1FD-E702233E3C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36" y="1893228"/>
            <a:ext cx="2770068" cy="2128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810786-0E1C-4F02-8A4F-5D3A00049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35" y="1917766"/>
            <a:ext cx="2770068" cy="2079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A7BE08-EFAA-472C-8484-C48D3B4EBF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7" y="1917766"/>
            <a:ext cx="2791905" cy="2079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FA8C03-2052-48BF-8E0A-2EC2CC586B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05" y="1893228"/>
            <a:ext cx="2791905" cy="20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7309DC-FD2B-410A-B1BC-1A5CF4B49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17" y="1350087"/>
            <a:ext cx="6330563" cy="3655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E38953-7D49-4D5E-8680-35204AB44663}"/>
              </a:ext>
            </a:extLst>
          </p:cNvPr>
          <p:cNvSpPr txBox="1"/>
          <p:nvPr/>
        </p:nvSpPr>
        <p:spPr>
          <a:xfrm>
            <a:off x="0" y="-25975"/>
            <a:ext cx="12192000" cy="830997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 গাছ আমাদের জাতীয় গাছ।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BFD072-B7C0-441E-9008-A1EC65A2F62F}"/>
              </a:ext>
            </a:extLst>
          </p:cNvPr>
          <p:cNvSpPr txBox="1"/>
          <p:nvPr/>
        </p:nvSpPr>
        <p:spPr>
          <a:xfrm>
            <a:off x="4310276" y="5329906"/>
            <a:ext cx="357144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4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E0A8FC1-21AC-480B-9892-CC183C7D79C6}"/>
              </a:ext>
            </a:extLst>
          </p:cNvPr>
          <p:cNvSpPr txBox="1"/>
          <p:nvPr/>
        </p:nvSpPr>
        <p:spPr>
          <a:xfrm>
            <a:off x="0" y="2551836"/>
            <a:ext cx="12192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“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আমদের দেশের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গাছ।” আরও একবার পড়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াবেন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তারপর শিশুরা ‘আমার বাংলা বই’ এর পৃষ্ঠা ৬৮ থেকে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আমদের দেশের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গাছ।” সমস্বরে পরবে।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79384FF-F69C-4AD4-BFDC-484CB5380060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0000">
              <a:srgbClr val="F8CBAE"/>
            </a:gs>
            <a:gs pos="23000">
              <a:schemeClr val="accent2">
                <a:lumMod val="45000"/>
                <a:lumOff val="55000"/>
              </a:schemeClr>
            </a:gs>
            <a:gs pos="68000">
              <a:schemeClr val="accent2">
                <a:lumMod val="20000"/>
                <a:lumOff val="80000"/>
              </a:schemeClr>
            </a:gs>
            <a:gs pos="51308">
              <a:srgbClr val="FADAC5"/>
            </a:gs>
            <a:gs pos="100000">
              <a:schemeClr val="accent2">
                <a:lumMod val="30000"/>
                <a:lumOff val="7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F4655E6-98DC-4234-802C-0C9BF8A742B6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2"/>
              </a:gs>
              <a:gs pos="100000">
                <a:srgbClr val="9F5FC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জুটিতে কাজ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40DD27-A139-45E6-8D62-19D2FACFACBC}"/>
              </a:ext>
            </a:extLst>
          </p:cNvPr>
          <p:cNvSpPr txBox="1"/>
          <p:nvPr/>
        </p:nvSpPr>
        <p:spPr>
          <a:xfrm>
            <a:off x="-14514" y="2767280"/>
            <a:ext cx="12192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শিশুদের জুটিতে (পাশাপাশি) বসে “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আমদের দেশের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গাছ।” পরতে বলবেন। পালাক্রমে একজনে পরবে ও অন্যজন শুনবে।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3FD7C-1589-4647-A610-BA770F7A7732}"/>
              </a:ext>
            </a:extLst>
          </p:cNvPr>
          <p:cNvSpPr txBox="1"/>
          <p:nvPr/>
        </p:nvSpPr>
        <p:spPr>
          <a:xfrm>
            <a:off x="0" y="295422"/>
            <a:ext cx="12192000" cy="101566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7D70AC-2C7D-43CA-9E01-BC3C0F6CCCD2}"/>
              </a:ext>
            </a:extLst>
          </p:cNvPr>
          <p:cNvSpPr txBox="1"/>
          <p:nvPr/>
        </p:nvSpPr>
        <p:spPr>
          <a:xfrm>
            <a:off x="0" y="1465830"/>
            <a:ext cx="1219200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খাতায়ে উত্তর লিখি।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3DD0CA-30D8-4A09-B209-97AB8768947A}"/>
              </a:ext>
            </a:extLst>
          </p:cNvPr>
          <p:cNvSpPr txBox="1"/>
          <p:nvPr/>
        </p:nvSpPr>
        <p:spPr>
          <a:xfrm>
            <a:off x="0" y="2718558"/>
            <a:ext cx="12192000" cy="2554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দেশের নাম কি?</a:t>
            </a:r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দেশের জাতীয় পাখির নাম কি?</a:t>
            </a:r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দেশের জাতীয় ফুলের নাম কি?</a:t>
            </a:r>
          </a:p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দেশের জাতীয় গাছের নাম কি?</a:t>
            </a:r>
          </a:p>
        </p:txBody>
      </p:sp>
    </p:spTree>
    <p:extLst>
      <p:ext uri="{BB962C8B-B14F-4D97-AF65-F5344CB8AC3E}">
        <p14:creationId xmlns:p14="http://schemas.microsoft.com/office/powerpoint/2010/main" val="17673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82000">
              <a:schemeClr val="bg2"/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D153EE-B180-4296-ADC1-C42B3317BA04}"/>
              </a:ext>
            </a:extLst>
          </p:cNvPr>
          <p:cNvSpPr txBox="1"/>
          <p:nvPr/>
        </p:nvSpPr>
        <p:spPr>
          <a:xfrm>
            <a:off x="-14068" y="182880"/>
            <a:ext cx="12192000" cy="101566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1641D1-D9FF-4A09-91FC-51C7024A06FD}"/>
              </a:ext>
            </a:extLst>
          </p:cNvPr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৫টি ফুলের নাম লিখে আনবে।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৫টি পাখির নাম লিখে আনবে।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CF81D5-6DD1-44CB-845F-BAA315932E95}"/>
              </a:ext>
            </a:extLst>
          </p:cNvPr>
          <p:cNvSpPr txBox="1"/>
          <p:nvPr/>
        </p:nvSpPr>
        <p:spPr>
          <a:xfrm>
            <a:off x="5952744" y="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</a:t>
            </a:r>
            <a:r>
              <a:rPr lang="bn-BD" sz="6600" b="1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6600" b="1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9CD475-8820-41AD-959D-9E1A9E0A2DBF}"/>
              </a:ext>
            </a:extLst>
          </p:cNvPr>
          <p:cNvSpPr txBox="1"/>
          <p:nvPr/>
        </p:nvSpPr>
        <p:spPr>
          <a:xfrm>
            <a:off x="0" y="35504"/>
            <a:ext cx="12192000" cy="110799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DB6DA-F303-4F9A-A1B9-73AB1866DFCF}"/>
              </a:ext>
            </a:extLst>
          </p:cNvPr>
          <p:cNvSpPr txBox="1"/>
          <p:nvPr/>
        </p:nvSpPr>
        <p:spPr>
          <a:xfrm>
            <a:off x="0" y="2432689"/>
            <a:ext cx="12192000" cy="175432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নাম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পদবীঃ			সহকারী শিক্ষক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3F8E67-A7AD-45CB-983B-3D826FCCBB4B}"/>
              </a:ext>
            </a:extLst>
          </p:cNvPr>
          <p:cNvSpPr txBox="1"/>
          <p:nvPr/>
        </p:nvSpPr>
        <p:spPr>
          <a:xfrm>
            <a:off x="0" y="28136"/>
            <a:ext cx="12192000" cy="101566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EA0D6B-959C-4877-A12C-114BBC4117D1}"/>
              </a:ext>
            </a:extLst>
          </p:cNvPr>
          <p:cNvSpPr txBox="1"/>
          <p:nvPr/>
        </p:nvSpPr>
        <p:spPr>
          <a:xfrm>
            <a:off x="2171700" y="2386548"/>
            <a:ext cx="7848600" cy="341632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bn-BD" sz="3600" b="0" i="0" u="none" strike="noStrike" kern="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প্রথম</a:t>
            </a:r>
            <a:endParaRPr kumimoji="0" lang="bn-BD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bn-BD" sz="3600" b="0" i="0" u="none" strike="noStrike" kern="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</a:t>
            </a:r>
          </a:p>
          <a:p>
            <a:pPr algn="ctr">
              <a:defRPr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আমদের দেশের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গাছ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bn-BD" sz="360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C4ADB6-D44B-4BA4-BEC2-B208AF6903B1}"/>
              </a:ext>
            </a:extLst>
          </p:cNvPr>
          <p:cNvSpPr txBox="1"/>
          <p:nvPr/>
        </p:nvSpPr>
        <p:spPr>
          <a:xfrm>
            <a:off x="0" y="506437"/>
            <a:ext cx="12192000" cy="1015663"/>
          </a:xfrm>
          <a:prstGeom prst="rect">
            <a:avLst/>
          </a:prstGeom>
          <a:gradFill>
            <a:gsLst>
              <a:gs pos="0">
                <a:srgbClr val="7030A0">
                  <a:alpha val="48000"/>
                </a:srgbClr>
              </a:gs>
              <a:gs pos="83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77C031-F94D-4120-AB7D-2DA7FBFC743B}"/>
              </a:ext>
            </a:extLst>
          </p:cNvPr>
          <p:cNvSpPr txBox="1"/>
          <p:nvPr/>
        </p:nvSpPr>
        <p:spPr>
          <a:xfrm>
            <a:off x="232229" y="1522100"/>
            <a:ext cx="4800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F11009-1604-4867-9F69-3CD7FDC19A88}"/>
              </a:ext>
            </a:extLst>
          </p:cNvPr>
          <p:cNvSpPr txBox="1"/>
          <p:nvPr/>
        </p:nvSpPr>
        <p:spPr>
          <a:xfrm>
            <a:off x="232229" y="2537763"/>
            <a:ext cx="11959771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 - </a:t>
            </a: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endParaRPr lang="bn-IN" sz="36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৩.৩.১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 ফুলের নাম শুনে মনে রাখতে পারবে।</a:t>
            </a:r>
          </a:p>
          <a:p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৩.3.4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শুনে মনে রাখতে পারবে।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 -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২.৬.১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 ফুলের নাম বলতে পারবে।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২.৬.৪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নাম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896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C4ADB6-D44B-4BA4-BEC2-B208AF6903B1}"/>
              </a:ext>
            </a:extLst>
          </p:cNvPr>
          <p:cNvSpPr txBox="1"/>
          <p:nvPr/>
        </p:nvSpPr>
        <p:spPr>
          <a:xfrm>
            <a:off x="0" y="506437"/>
            <a:ext cx="12192000" cy="1015663"/>
          </a:xfrm>
          <a:prstGeom prst="rect">
            <a:avLst/>
          </a:prstGeom>
          <a:gradFill>
            <a:gsLst>
              <a:gs pos="0">
                <a:srgbClr val="7030A0">
                  <a:alpha val="48000"/>
                </a:srgbClr>
              </a:gs>
              <a:gs pos="83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sng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000" b="1" i="0" u="sng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77C031-F94D-4120-AB7D-2DA7FBFC743B}"/>
              </a:ext>
            </a:extLst>
          </p:cNvPr>
          <p:cNvSpPr txBox="1"/>
          <p:nvPr/>
        </p:nvSpPr>
        <p:spPr>
          <a:xfrm>
            <a:off x="211240" y="1522100"/>
            <a:ext cx="4800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পাঠ শেষে শিক্ষার্থীরা-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F11009-1604-4867-9F69-3CD7FDC19A88}"/>
              </a:ext>
            </a:extLst>
          </p:cNvPr>
          <p:cNvSpPr txBox="1"/>
          <p:nvPr/>
        </p:nvSpPr>
        <p:spPr>
          <a:xfrm>
            <a:off x="211240" y="2564126"/>
            <a:ext cx="11959771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দক্ষতা – 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২.৬.১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 ফুলের নাম পড়তে পারবে।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২.৬.৪</a:t>
            </a:r>
            <a:r>
              <a:rPr kumimoji="0" lang="bn-BD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পশুপাখির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নাম পড়তে পারবে।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দক্ষতা –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২.৪.১</a:t>
            </a:r>
            <a:r>
              <a:rPr kumimoji="0" lang="bn-BD" sz="3600" i="0" u="none" strike="noStrike" kern="1200" cap="none" spc="0" normalizeH="0" baseline="0" noProof="0" dirty="0">
                <a:ln w="0"/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 ফুলের নাম লিখতে পারবে</a:t>
            </a:r>
            <a:endParaRPr kumimoji="0" lang="bn-BD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২.৪.৫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 পাখির নাম লিখতে পারবে।</a:t>
            </a:r>
            <a:endParaRPr kumimoji="0" lang="bn-BD" sz="36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২.৪.৬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 গাছের নাম লিখতে পারবে।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F62A6E-25CC-4DCD-AD29-43F96FE7288E}"/>
              </a:ext>
            </a:extLst>
          </p:cNvPr>
          <p:cNvSpPr txBox="1"/>
          <p:nvPr/>
        </p:nvSpPr>
        <p:spPr>
          <a:xfrm>
            <a:off x="0" y="464234"/>
            <a:ext cx="12192000" cy="110799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722028-4912-49D9-8E32-2B0AFA3C3F2A}"/>
              </a:ext>
            </a:extLst>
          </p:cNvPr>
          <p:cNvSpPr txBox="1"/>
          <p:nvPr/>
        </p:nvSpPr>
        <p:spPr>
          <a:xfrm>
            <a:off x="0" y="2368565"/>
            <a:ext cx="12192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পাঠ্যপুস্তক, বাংলাদেশের মানচিত্র, বাংলাদেশের বিভিন্ন পাখির ছবি, জাতীয় পাখি দোয়েলের একক ছবি, বাংলাদেশের বিভিন্ন ফুলের ছবি, জাতীয় ফুল শাপলার একক ছবি, বাংলাদেশের বিভিন্ন গাছের ছবি, জাতীয় গাছ আম গাছের একক ছবি।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0000"/>
            </a:gs>
            <a:gs pos="25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4CC6AE-B00A-4296-9A1A-32889B975BA5}"/>
              </a:ext>
            </a:extLst>
          </p:cNvPr>
          <p:cNvSpPr txBox="1"/>
          <p:nvPr/>
        </p:nvSpPr>
        <p:spPr>
          <a:xfrm>
            <a:off x="0" y="309096"/>
            <a:ext cx="121779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 জানো আম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দের দেশের নাম কী?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B5CEDB-48C2-45BF-A9CD-84654A45B40C}"/>
              </a:ext>
            </a:extLst>
          </p:cNvPr>
          <p:cNvSpPr txBox="1"/>
          <p:nvPr/>
        </p:nvSpPr>
        <p:spPr>
          <a:xfrm>
            <a:off x="14068" y="309096"/>
            <a:ext cx="1217793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 বাংলাদেশ কোথায় দেখা যায়?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1F94B0-0F19-43BE-A725-3C1C81539F11}"/>
              </a:ext>
            </a:extLst>
          </p:cNvPr>
          <p:cNvSpPr txBox="1"/>
          <p:nvPr/>
        </p:nvSpPr>
        <p:spPr>
          <a:xfrm>
            <a:off x="7034" y="2644170"/>
            <a:ext cx="1217793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</a:t>
            </a:r>
          </a:p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বাংলাদেশ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B2668C-2A85-48C3-BE46-438EDA9540E0}"/>
              </a:ext>
            </a:extLst>
          </p:cNvPr>
          <p:cNvSpPr txBox="1"/>
          <p:nvPr/>
        </p:nvSpPr>
        <p:spPr>
          <a:xfrm>
            <a:off x="14068" y="2644170"/>
            <a:ext cx="1217793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 মানচিত্রে সমগ্র বাংলাদেশ একসাথে দেখা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13816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94000">
              <a:schemeClr val="accent4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64D6EC-622E-4866-9B22-71E21ADCF11A}"/>
              </a:ext>
            </a:extLst>
          </p:cNvPr>
          <p:cNvSpPr txBox="1"/>
          <p:nvPr/>
        </p:nvSpPr>
        <p:spPr>
          <a:xfrm>
            <a:off x="3472781" y="6189312"/>
            <a:ext cx="4843166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বাংলাদেশের মানচিত্র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AB6E24-0A7B-4846-B8ED-253F7B8866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7" y="0"/>
            <a:ext cx="5401994" cy="6133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15D924-64E7-43FE-B51E-A40486B284C0}"/>
              </a:ext>
            </a:extLst>
          </p:cNvPr>
          <p:cNvSpPr txBox="1"/>
          <p:nvPr/>
        </p:nvSpPr>
        <p:spPr>
          <a:xfrm>
            <a:off x="14068" y="9999"/>
            <a:ext cx="1217793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0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70000">
              <a:srgbClr val="7030A0"/>
            </a:gs>
            <a:gs pos="31000">
              <a:schemeClr val="accent1">
                <a:lumMod val="75000"/>
              </a:schemeClr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B8C022-DED8-4D56-B39E-FE79B60156D2}"/>
              </a:ext>
            </a:extLst>
          </p:cNvPr>
          <p:cNvSpPr txBox="1"/>
          <p:nvPr/>
        </p:nvSpPr>
        <p:spPr>
          <a:xfrm>
            <a:off x="0" y="168813"/>
            <a:ext cx="12192000" cy="1015663"/>
          </a:xfrm>
          <a:prstGeom prst="rect">
            <a:avLst/>
          </a:prstGeom>
          <a:gradFill>
            <a:gsLst>
              <a:gs pos="16000">
                <a:schemeClr val="accent2">
                  <a:lumMod val="40000"/>
                  <a:lumOff val="6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C8D090-A52F-4DB1-867F-757E55E29108}"/>
              </a:ext>
            </a:extLst>
          </p:cNvPr>
          <p:cNvSpPr/>
          <p:nvPr/>
        </p:nvSpPr>
        <p:spPr>
          <a:xfrm>
            <a:off x="2974658" y="2590381"/>
            <a:ext cx="6242685" cy="188160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>
                <a:gd name="adj" fmla="val 8172"/>
              </a:avLst>
            </a:prstTxWarp>
            <a:spAutoFit/>
          </a:bodyPr>
          <a:lstStyle/>
          <a:p>
            <a:pPr algn="ctr"/>
            <a:r>
              <a:rPr lang="bn-BD" sz="5400" b="1" u="sng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5400" b="1" u="sng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1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1196</TotalTime>
  <Words>420</Words>
  <Application>Microsoft Office PowerPoint</Application>
  <PresentationFormat>Widescreen</PresentationFormat>
  <Paragraphs>71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Corbel</vt:lpstr>
      <vt:lpstr>Gill Sans MT</vt:lpstr>
      <vt:lpstr>NikoshBAN</vt:lpstr>
      <vt:lpstr>Vrinda</vt:lpstr>
      <vt:lpstr>Wingdings</vt:lpstr>
      <vt:lpstr>Feathered</vt:lpstr>
      <vt:lpstr>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Shanjoy Biswas</cp:lastModifiedBy>
  <cp:revision>138</cp:revision>
  <dcterms:created xsi:type="dcterms:W3CDTF">2018-06-13T07:10:15Z</dcterms:created>
  <dcterms:modified xsi:type="dcterms:W3CDTF">2019-07-08T14:31:10Z</dcterms:modified>
</cp:coreProperties>
</file>