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4" r:id="rId5"/>
    <p:sldId id="258" r:id="rId6"/>
    <p:sldId id="262" r:id="rId7"/>
    <p:sldId id="267" r:id="rId8"/>
    <p:sldId id="275" r:id="rId9"/>
    <p:sldId id="263" r:id="rId10"/>
    <p:sldId id="268" r:id="rId11"/>
    <p:sldId id="265" r:id="rId12"/>
    <p:sldId id="264" r:id="rId13"/>
    <p:sldId id="270" r:id="rId14"/>
    <p:sldId id="271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37" autoAdjust="0"/>
    <p:restoredTop sz="94660"/>
  </p:normalViewPr>
  <p:slideViewPr>
    <p:cSldViewPr>
      <p:cViewPr varScale="1">
        <p:scale>
          <a:sx n="73" d="100"/>
          <a:sy n="7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21B2-2CD8-4B66-9798-ED2375E6FD21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9E9C-4469-4596-8F76-002B49C6D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4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19E9C-4469-4596-8F76-002B49C6D7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7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4" y="3276600"/>
            <a:ext cx="8458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হাবিবুর রহমান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মিরকুন্ডী </a:t>
            </a:r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বন্দর, নারায়নগঞ্জ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65" y="290105"/>
            <a:ext cx="2473035" cy="240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028" y="290105"/>
            <a:ext cx="563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96722" y="0"/>
            <a:ext cx="2789355" cy="35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6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46" y="152400"/>
            <a:ext cx="4048553" cy="2909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687" y="152400"/>
            <a:ext cx="3819550" cy="2909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5236" y="292173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স্থনের 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9167" y="29563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পানির সমস্যা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47" y="3479586"/>
            <a:ext cx="4048552" cy="269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687" y="3479586"/>
            <a:ext cx="3819550" cy="2712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6096000"/>
            <a:ext cx="347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সমস্যা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0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661" y="1295400"/>
            <a:ext cx="4071988" cy="4158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3" y="1295400"/>
            <a:ext cx="4237640" cy="4158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608" y="5638800"/>
            <a:ext cx="260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পশু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63424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1918" y="337066"/>
            <a:ext cx="2863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বন্যায় সৃষ্ট ক্ষতি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2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65"/>
          <a:stretch/>
        </p:blipFill>
        <p:spPr>
          <a:xfrm>
            <a:off x="312896" y="609600"/>
            <a:ext cx="4234827" cy="45121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399" y="609600"/>
            <a:ext cx="3799087" cy="4512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1" y="553252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ভাঙা 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89420"/>
            <a:ext cx="197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ভাঙা  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11170"/>
            <a:ext cx="3250544" cy="2687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11170"/>
            <a:ext cx="3456709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364" y="291191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417" y="322577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4" y="3619801"/>
            <a:ext cx="3710250" cy="2476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5010131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আমেশয়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9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6610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দলঃ  (ক)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বন্যার প্রধান  ৫টি কারণ 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3770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দলঃ  (খ) বন্যার অপকারিতা সম্প্রর্কে ৫টি বাক্য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5763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ভিডিওর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ছবির আলোকে-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045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57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86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১।বন্যার সময় প্রধান যাতায়াত ব্যবস্থাগুলো কী?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বন্যায় ক্ষতিগ্রস্থ হয়  এমন কয়েকটি বিষয়ের নাম বল।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বন্যার সময়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প্রধান রোগের নাম বল।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দেখা বন্যাকবলিত একটি এলাকা সম্প্রর্কে একটি অনুচ্ছেদ লিখবে।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5814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 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0" y="1946564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086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বিষয়ঃ-বিজ্ঞান</a:t>
            </a:r>
            <a:endParaRPr lang="bn-BD" sz="115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 শ্রেনি</a:t>
            </a:r>
          </a:p>
          <a:p>
            <a:pPr algn="ctr"/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৪০ মিনিট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7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7" y="1752599"/>
            <a:ext cx="4184974" cy="3559021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2599"/>
            <a:ext cx="4191000" cy="3559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3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82" y="838200"/>
            <a:ext cx="3959115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058" y="838200"/>
            <a:ext cx="4296056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1912" y="5410200"/>
            <a:ext cx="448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915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২।বন্যার কারণ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।বাংলাদেশে বন্যার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কারণ গুলো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দিক গুলো ব্যাখা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1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7" y="1392148"/>
            <a:ext cx="4599429" cy="4399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578" y="1392148"/>
            <a:ext cx="4103021" cy="4399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31" y="609599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হিমালয়ের  বরফ গলা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749" y="6096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 পথ পরিবর্তন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41" y="152400"/>
            <a:ext cx="3850373" cy="2786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376" y="152400"/>
            <a:ext cx="376566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13" y="3657600"/>
            <a:ext cx="3744878" cy="266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59" y="3657600"/>
            <a:ext cx="3850373" cy="259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00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41073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51" y="6324600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ভরাট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334991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চর পরা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600202"/>
            <a:ext cx="4451256" cy="3979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2286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সৃষ্ট সমস্যা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68" y="1600201"/>
            <a:ext cx="3906132" cy="4054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868" y="5791200"/>
            <a:ext cx="306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76804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183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habib</cp:lastModifiedBy>
  <cp:revision>117</cp:revision>
  <dcterms:created xsi:type="dcterms:W3CDTF">2006-08-16T00:00:00Z</dcterms:created>
  <dcterms:modified xsi:type="dcterms:W3CDTF">2019-06-12T16:17:24Z</dcterms:modified>
</cp:coreProperties>
</file>