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0" r:id="rId16"/>
    <p:sldId id="271" r:id="rId17"/>
    <p:sldId id="272" r:id="rId18"/>
    <p:sldId id="273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8" autoAdjust="0"/>
    <p:restoredTop sz="92890" autoAdjust="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74CA0-281F-4AB3-9A96-2CE55ADB030B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23BCB-BBC6-4697-A65D-7F7216E2E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94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BCB-BBC6-4697-A65D-7F7216E2EB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69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BCB-BBC6-4697-A65D-7F7216E2EB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86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BCB-BBC6-4697-A65D-7F7216E2EB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849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96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737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88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62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928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496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236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3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0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094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7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18F4-A097-4484-88EE-DE59E00ECCD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C63BB-1E2A-4347-81E5-E12E9E997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60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2766" y="1105469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684712"/>
            <a:ext cx="11176000" cy="106788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981201"/>
            <a:ext cx="11176000" cy="43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1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1606" y="5342709"/>
            <a:ext cx="8479420" cy="7854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 সবুজ পাহাড়, বন আর লেকে ঘেরা।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63" y="720975"/>
            <a:ext cx="7976212" cy="4562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82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260" y="4763625"/>
            <a:ext cx="1503137" cy="1203569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0" y="741175"/>
            <a:ext cx="4693185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4" y="711269"/>
            <a:ext cx="5416952" cy="3668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828" y="5077100"/>
            <a:ext cx="84416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চাকমা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69843" y="5077100"/>
            <a:ext cx="15047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8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9580" y="5729468"/>
            <a:ext cx="6609144" cy="71822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ঝুলন্ত সেতু রাঙ্গামাটি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22" y="214490"/>
            <a:ext cx="8254193" cy="4828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9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45363" y="5944072"/>
            <a:ext cx="4977115" cy="49491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 ঘেরা জাফলং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75" y="672660"/>
            <a:ext cx="9553531" cy="4838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92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14" y="595888"/>
            <a:ext cx="6270227" cy="3980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9279" y="5435471"/>
            <a:ext cx="222233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 ক্ষুদ্র নৃ-গোষ্ঠী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0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7535" y="5544273"/>
            <a:ext cx="5382228" cy="817119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মারী নদী, জাফলং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81" y="594910"/>
            <a:ext cx="8408661" cy="44711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1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0365361"/>
              </p:ext>
            </p:extLst>
          </p:nvPr>
        </p:nvGraphicFramePr>
        <p:xfrm>
          <a:off x="579550" y="2640168"/>
          <a:ext cx="9659154" cy="3000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718"/>
                <a:gridCol w="3219718"/>
                <a:gridCol w="3219718"/>
              </a:tblGrid>
              <a:tr h="1500389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বান্দরবান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রাঙ্গামাটি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জাফলং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0038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9549" y="283335"/>
            <a:ext cx="8577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প্রতিটি দর্শনীয় স্থানের আকর্ষণগুলো তালিকায় লেখ।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 দলে করো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7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দেখ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পৃষ্ঠা-৫৮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,59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01723"/>
            <a:ext cx="4620986" cy="5751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20" y="1001723"/>
            <a:ext cx="4519494" cy="5751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9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1350" y="288354"/>
            <a:ext cx="10515600" cy="876821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270" y="2705028"/>
            <a:ext cx="173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608270" y="3791120"/>
            <a:ext cx="173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4803" y="4875029"/>
            <a:ext cx="135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জাফলং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089354" y="2927426"/>
            <a:ext cx="1598405" cy="65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ঝুলন্তসেতু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085198" y="3751924"/>
            <a:ext cx="180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বৌদ্ধমন্দির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H="1" flipV="1">
            <a:off x="7295879" y="4701110"/>
            <a:ext cx="128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7346494" y="5349416"/>
            <a:ext cx="145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6494" y="6088000"/>
            <a:ext cx="141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জাদুঘর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4848279" y="1490458"/>
            <a:ext cx="17878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12" idx="3"/>
          </p:cNvCxnSpPr>
          <p:nvPr/>
        </p:nvCxnSpPr>
        <p:spPr>
          <a:xfrm>
            <a:off x="3346093" y="3028194"/>
            <a:ext cx="3739105" cy="104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1"/>
            <a:endCxn id="10" idx="3"/>
          </p:cNvCxnSpPr>
          <p:nvPr/>
        </p:nvCxnSpPr>
        <p:spPr>
          <a:xfrm flipV="1">
            <a:off x="3346093" y="3252724"/>
            <a:ext cx="3743261" cy="86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4" idx="3"/>
          </p:cNvCxnSpPr>
          <p:nvPr/>
        </p:nvCxnSpPr>
        <p:spPr>
          <a:xfrm>
            <a:off x="3165931" y="5198195"/>
            <a:ext cx="4180563" cy="474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>
            <a:off x="3165931" y="4282633"/>
            <a:ext cx="4129948" cy="741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01073" y="4398255"/>
            <a:ext cx="4780345" cy="1886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5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28897"/>
            <a:ext cx="108712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00" y="2029097"/>
            <a:ext cx="10893947" cy="43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2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1"/>
            <a:ext cx="10972800" cy="20621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শামীম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বুলবুল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মেলাগাছি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বোচাগঞ্জ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6600"/>
            <a:ext cx="1097280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শ্রেণিঃ৪র্থ</a:t>
            </a:r>
          </a:p>
          <a:p>
            <a:pPr algn="ctr"/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বি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BD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পাঠঃদর্শণীয়  পাহাড়ি এলাকা</a:t>
            </a:r>
          </a:p>
          <a:p>
            <a:pPr algn="ctr"/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বান্দরবন,রাঙ্গামাটি জাফলং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0985" y="1066800"/>
            <a:ext cx="10814538" cy="3516922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১৫.২.৩ বাংলাদেশের কয়েকটি প্রাকৃতিক সৌন্দর্য মন্ডিত স্থানের সৌন্দর্যের বর্ণনা দিতে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মাটি,বান্দরবন,জাফলং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35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9266"/>
            <a:ext cx="5122983" cy="4657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1567844"/>
            <a:ext cx="5275385" cy="465711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6185" y="365125"/>
            <a:ext cx="11107615" cy="983029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dirty="0" smtClean="0"/>
              <a:t>দর্শনীয় পাহাড়ী এলাকা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46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817" y="-160084"/>
            <a:ext cx="11775830" cy="605912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বান্দরবন বাংলাদেশের দক্ষিন-পুর্ব দিকে অবস্থিত একটি পাহাড়ি এলাকা।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82" y="122870"/>
            <a:ext cx="5126355" cy="406790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607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7277" y="5761822"/>
            <a:ext cx="8108416" cy="7711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সর্বোচ্চ পাহাড়ের চূড়া তাজিনডং।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21" y="749148"/>
            <a:ext cx="8487709" cy="4406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35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6816" y="5815317"/>
            <a:ext cx="5894025" cy="55070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চিম্বক পাহাড়ের চূড়া ও বগা লেক।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90" y="630288"/>
            <a:ext cx="7094863" cy="4967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78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1911" y="5849815"/>
            <a:ext cx="5523274" cy="64242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শৈলপ্রপাত পাহাড়ি ঝর্না।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76" y="265978"/>
            <a:ext cx="7458419" cy="5230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1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9306" y="5728771"/>
            <a:ext cx="6874525" cy="81270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স্বর্ণমন্দির বান্দরবান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6" y="451639"/>
            <a:ext cx="9408405" cy="5116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1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108</Words>
  <Application>Microsoft Office PowerPoint</Application>
  <PresentationFormat>Custom</PresentationFormat>
  <Paragraphs>46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Slide 2</vt:lpstr>
      <vt:lpstr>শিখনফলঃ ১৫.২.৩ বাংলাদেশের কয়েকটি প্রাকৃতিক সৌন্দর্য মন্ডিত স্থানের সৌন্দর্যের বর্ণনা দিতে পারবে (রাঙ্গামাটি,বান্দরবন,জাফলং)</vt:lpstr>
      <vt:lpstr>দর্শনীয় পাহাড়ী এলাকা</vt:lpstr>
      <vt:lpstr>         বান্দরবন বাংলাদেশের দক্ষিন-পুর্ব দিকে অবস্থিত একটি পাহাড়ি এলাকা।</vt:lpstr>
      <vt:lpstr>বাংলাদেশের সর্বোচ্চ পাহাড়ের চূড়া তাজিনডং।</vt:lpstr>
      <vt:lpstr>চিম্বক পাহাড়ের চূড়া ও বগা লেক।</vt:lpstr>
      <vt:lpstr>শৈলপ্রপাত পাহাড়ি ঝর্না।</vt:lpstr>
      <vt:lpstr>স্বর্ণমন্দির বান্দরবান</vt:lpstr>
      <vt:lpstr>রাংগামাটি সবুজ পাহাড়, বন আর লেকে ঘেরা।</vt:lpstr>
      <vt:lpstr>      </vt:lpstr>
      <vt:lpstr>ঝুলন্ত সেতু রাঙ্গামাটি</vt:lpstr>
      <vt:lpstr>পাহাড় ঘেরা জাফলং</vt:lpstr>
      <vt:lpstr>Slide 14</vt:lpstr>
      <vt:lpstr>মারী নদী, জাফলং</vt:lpstr>
      <vt:lpstr>Slide 16</vt:lpstr>
      <vt:lpstr>বই দেখ পৃষ্ঠা-৫৮,59</vt:lpstr>
      <vt:lpstr>যাচাই করি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শুভাচ্ছা</dc:title>
  <dc:creator>pti_dinaj</dc:creator>
  <cp:lastModifiedBy>Tasfiya</cp:lastModifiedBy>
  <cp:revision>172</cp:revision>
  <dcterms:created xsi:type="dcterms:W3CDTF">2018-04-26T09:07:01Z</dcterms:created>
  <dcterms:modified xsi:type="dcterms:W3CDTF">2019-06-23T09:55:58Z</dcterms:modified>
</cp:coreProperties>
</file>