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81" r:id="rId7"/>
    <p:sldId id="28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9" r:id="rId19"/>
    <p:sldId id="280" r:id="rId20"/>
    <p:sldId id="271" r:id="rId21"/>
    <p:sldId id="272" r:id="rId22"/>
    <p:sldId id="273" r:id="rId23"/>
    <p:sldId id="274" r:id="rId24"/>
    <p:sldId id="275" r:id="rId25"/>
  </p:sldIdLst>
  <p:sldSz cx="11430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14" y="66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2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9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8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54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0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50013B4C-B419-43D1-8FB2-3D4AD7082610}" type="datetimeFigureOut">
              <a:rPr lang="en-US" smtClean="0"/>
              <a:t>24-Jun-19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C2FAE554-2046-4ABE-971E-426966532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0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 userDrawn="1"/>
        </p:nvSpPr>
        <p:spPr>
          <a:xfrm>
            <a:off x="0" y="0"/>
            <a:ext cx="11430000" cy="6858000"/>
          </a:xfrm>
          <a:prstGeom prst="frame">
            <a:avLst>
              <a:gd name="adj1" fmla="val 2152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dyunus.atjk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816819-7AE1-4E22-92B5-D9E8C83D2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457" y="1437961"/>
            <a:ext cx="7700270" cy="475491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49AD1F5-CF3A-41E1-88C6-FC0ED5287325}"/>
              </a:ext>
            </a:extLst>
          </p:cNvPr>
          <p:cNvSpPr txBox="1"/>
          <p:nvPr/>
        </p:nvSpPr>
        <p:spPr>
          <a:xfrm>
            <a:off x="2112707" y="302672"/>
            <a:ext cx="7204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ল্টিমিডিয়া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52C89098-7A84-49DF-91E5-9AFD28A31AB4}"/>
              </a:ext>
            </a:extLst>
          </p:cNvPr>
          <p:cNvSpPr/>
          <p:nvPr/>
        </p:nvSpPr>
        <p:spPr>
          <a:xfrm>
            <a:off x="6875801" y="2094270"/>
            <a:ext cx="1808059" cy="1721150"/>
          </a:xfrm>
          <a:prstGeom prst="triangle">
            <a:avLst>
              <a:gd name="adj" fmla="val 4567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732636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29533B9E-D089-44B4-9970-80DC0C81BAF9}"/>
              </a:ext>
            </a:extLst>
          </p:cNvPr>
          <p:cNvCxnSpPr/>
          <p:nvPr/>
        </p:nvCxnSpPr>
        <p:spPr>
          <a:xfrm flipV="1">
            <a:off x="2986089" y="5093372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063C352-EA15-41EB-9AB8-A389570C86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45738" r="1663" b="45530"/>
          <a:stretch/>
        </p:blipFill>
        <p:spPr>
          <a:xfrm>
            <a:off x="2421731" y="5121946"/>
            <a:ext cx="6643688" cy="6000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A2F43C-7B2B-4BF4-9C2C-3595CEA850D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79" b="92769" l="32365" r="891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37" b="7034"/>
          <a:stretch/>
        </p:blipFill>
        <p:spPr>
          <a:xfrm>
            <a:off x="2986087" y="2014296"/>
            <a:ext cx="3028952" cy="31076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16292E-48D4-46D1-AFB9-B8F9D493C7EF}"/>
              </a:ext>
            </a:extLst>
          </p:cNvPr>
          <p:cNvSpPr txBox="1"/>
          <p:nvPr/>
        </p:nvSpPr>
        <p:spPr>
          <a:xfrm>
            <a:off x="2773225" y="5037740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07B6D9-D324-4C3F-A61F-E4FD7BEA440A}"/>
              </a:ext>
            </a:extLst>
          </p:cNvPr>
          <p:cNvSpPr txBox="1"/>
          <p:nvPr/>
        </p:nvSpPr>
        <p:spPr>
          <a:xfrm>
            <a:off x="8231053" y="5037740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76861-0047-49AE-93B3-505B0D737C11}"/>
              </a:ext>
            </a:extLst>
          </p:cNvPr>
          <p:cNvSpPr txBox="1"/>
          <p:nvPr/>
        </p:nvSpPr>
        <p:spPr>
          <a:xfrm>
            <a:off x="4344081" y="219526"/>
            <a:ext cx="2905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AFF4EFA-9E1B-49AE-9B99-0D033FE0F196}"/>
              </a:ext>
            </a:extLst>
          </p:cNvPr>
          <p:cNvGrpSpPr/>
          <p:nvPr/>
        </p:nvGrpSpPr>
        <p:grpSpPr>
          <a:xfrm>
            <a:off x="1330234" y="125478"/>
            <a:ext cx="1334297" cy="977607"/>
            <a:chOff x="314325" y="671513"/>
            <a:chExt cx="1847851" cy="1189504"/>
          </a:xfrm>
        </p:grpSpPr>
        <p:sp>
          <p:nvSpPr>
            <p:cNvPr id="11" name="Right Arrow 10">
              <a:extLst>
                <a:ext uri="{FF2B5EF4-FFF2-40B4-BE49-F238E27FC236}">
                  <a16:creationId xmlns:a16="http://schemas.microsoft.com/office/drawing/2014/main" id="{24117F62-1FDA-4C75-8F1F-65D541BFAF57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E2AD6E-C70A-4FFB-9139-9081DE25AB52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932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1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A3EA71F-375D-499A-AD69-890942C21BAA}"/>
              </a:ext>
            </a:extLst>
          </p:cNvPr>
          <p:cNvSpPr txBox="1"/>
          <p:nvPr/>
        </p:nvSpPr>
        <p:spPr>
          <a:xfrm>
            <a:off x="3220562" y="5934252"/>
            <a:ext cx="5046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নো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AX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6796FC4-5D48-461D-8631-8CFCFF971D92}"/>
              </a:ext>
            </a:extLst>
          </p:cNvPr>
          <p:cNvCxnSpPr>
            <a:cxnSpLocks/>
          </p:cNvCxnSpPr>
          <p:nvPr/>
        </p:nvCxnSpPr>
        <p:spPr>
          <a:xfrm>
            <a:off x="1769199" y="1333052"/>
            <a:ext cx="3632990" cy="70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70EDB16-E51B-4690-9BCD-D38F8C2416E2}"/>
              </a:ext>
            </a:extLst>
          </p:cNvPr>
          <p:cNvSpPr txBox="1"/>
          <p:nvPr/>
        </p:nvSpPr>
        <p:spPr>
          <a:xfrm>
            <a:off x="1317356" y="94950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745A084-A708-4BC1-A617-42CED2AF6356}"/>
              </a:ext>
            </a:extLst>
          </p:cNvPr>
          <p:cNvCxnSpPr>
            <a:cxnSpLocks/>
          </p:cNvCxnSpPr>
          <p:nvPr/>
        </p:nvCxnSpPr>
        <p:spPr>
          <a:xfrm>
            <a:off x="1776735" y="1799052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3757E64-AFA1-42D8-8BFA-2B76C0FE6D01}"/>
              </a:ext>
            </a:extLst>
          </p:cNvPr>
          <p:cNvSpPr txBox="1"/>
          <p:nvPr/>
        </p:nvSpPr>
        <p:spPr>
          <a:xfrm>
            <a:off x="1330235" y="1432204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1323C9-425A-4A7B-96AE-1D0F997A1312}"/>
              </a:ext>
            </a:extLst>
          </p:cNvPr>
          <p:cNvCxnSpPr>
            <a:cxnSpLocks/>
          </p:cNvCxnSpPr>
          <p:nvPr/>
        </p:nvCxnSpPr>
        <p:spPr>
          <a:xfrm>
            <a:off x="1743079" y="2158603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E0CA3E4-797A-4516-B223-AF3FFDDC15F8}"/>
              </a:ext>
            </a:extLst>
          </p:cNvPr>
          <p:cNvSpPr txBox="1"/>
          <p:nvPr/>
        </p:nvSpPr>
        <p:spPr>
          <a:xfrm>
            <a:off x="1278644" y="186586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3CF5077-507B-411A-B29A-46AE4D37A32B}"/>
              </a:ext>
            </a:extLst>
          </p:cNvPr>
          <p:cNvCxnSpPr>
            <a:cxnSpLocks/>
          </p:cNvCxnSpPr>
          <p:nvPr/>
        </p:nvCxnSpPr>
        <p:spPr>
          <a:xfrm>
            <a:off x="1743078" y="2586520"/>
            <a:ext cx="33360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55DA1B7-2C5F-4F0A-9847-F5EC82E90EDF}"/>
              </a:ext>
            </a:extLst>
          </p:cNvPr>
          <p:cNvSpPr txBox="1"/>
          <p:nvPr/>
        </p:nvSpPr>
        <p:spPr>
          <a:xfrm>
            <a:off x="1288979" y="229413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171BDD0-1B63-43D1-9AAE-6667128D6CF6}"/>
              </a:ext>
            </a:extLst>
          </p:cNvPr>
          <p:cNvCxnSpPr>
            <a:cxnSpLocks/>
          </p:cNvCxnSpPr>
          <p:nvPr/>
        </p:nvCxnSpPr>
        <p:spPr>
          <a:xfrm flipV="1">
            <a:off x="1758307" y="2993405"/>
            <a:ext cx="4183633" cy="2623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5505684-B46A-4BFD-B63F-80A70F730EEF}"/>
              </a:ext>
            </a:extLst>
          </p:cNvPr>
          <p:cNvSpPr txBox="1"/>
          <p:nvPr/>
        </p:nvSpPr>
        <p:spPr>
          <a:xfrm>
            <a:off x="1278644" y="2699735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614606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46972 0.0004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86" y="2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D82F156-3E47-499E-9102-52B57AB7DF25}"/>
              </a:ext>
            </a:extLst>
          </p:cNvPr>
          <p:cNvCxnSpPr/>
          <p:nvPr/>
        </p:nvCxnSpPr>
        <p:spPr>
          <a:xfrm flipV="1">
            <a:off x="2957513" y="4776143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64AE3C-53D8-4834-A9B1-F0A923CB6066}"/>
              </a:ext>
            </a:extLst>
          </p:cNvPr>
          <p:cNvCxnSpPr>
            <a:cxnSpLocks/>
          </p:cNvCxnSpPr>
          <p:nvPr/>
        </p:nvCxnSpPr>
        <p:spPr>
          <a:xfrm flipV="1">
            <a:off x="1727966" y="1420968"/>
            <a:ext cx="3442415" cy="551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>
            <a:extLst>
              <a:ext uri="{FF2B5EF4-FFF2-40B4-BE49-F238E27FC236}">
                <a16:creationId xmlns:a16="http://schemas.microsoft.com/office/drawing/2014/main" id="{EC8F66B6-BD08-4F96-877E-C403AB7AEA25}"/>
              </a:ext>
            </a:extLst>
          </p:cNvPr>
          <p:cNvSpPr/>
          <p:nvPr/>
        </p:nvSpPr>
        <p:spPr>
          <a:xfrm rot="2386422">
            <a:off x="6655438" y="4533256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3280333-C653-4815-962F-970B64B0AD92}"/>
              </a:ext>
            </a:extLst>
          </p:cNvPr>
          <p:cNvSpPr txBox="1"/>
          <p:nvPr/>
        </p:nvSpPr>
        <p:spPr>
          <a:xfrm>
            <a:off x="1278213" y="1082950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445D4F-D163-4328-A99B-E5829C0CAF5B}"/>
              </a:ext>
            </a:extLst>
          </p:cNvPr>
          <p:cNvSpPr txBox="1"/>
          <p:nvPr/>
        </p:nvSpPr>
        <p:spPr>
          <a:xfrm>
            <a:off x="2653555" y="496740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7CCA824-824D-4381-9574-89D1A54B8E9A}"/>
              </a:ext>
            </a:extLst>
          </p:cNvPr>
          <p:cNvSpPr txBox="1"/>
          <p:nvPr/>
        </p:nvSpPr>
        <p:spPr>
          <a:xfrm>
            <a:off x="8191138" y="505849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7FC8673-F7F6-4AEC-AF96-CF9C8CD6AF7C}"/>
              </a:ext>
            </a:extLst>
          </p:cNvPr>
          <p:cNvSpPr txBox="1"/>
          <p:nvPr/>
        </p:nvSpPr>
        <p:spPr>
          <a:xfrm>
            <a:off x="7140428" y="475270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DA2A764-EA6F-469B-82A0-1DD952E9AD2A}"/>
              </a:ext>
            </a:extLst>
          </p:cNvPr>
          <p:cNvSpPr txBox="1"/>
          <p:nvPr/>
        </p:nvSpPr>
        <p:spPr>
          <a:xfrm>
            <a:off x="5314421" y="478608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884AC70-B85B-4A66-A88A-B160BA3993D9}"/>
              </a:ext>
            </a:extLst>
          </p:cNvPr>
          <p:cNvGrpSpPr/>
          <p:nvPr/>
        </p:nvGrpSpPr>
        <p:grpSpPr>
          <a:xfrm>
            <a:off x="1414443" y="152835"/>
            <a:ext cx="1385888" cy="889397"/>
            <a:chOff x="314325" y="671513"/>
            <a:chExt cx="1847851" cy="1185863"/>
          </a:xfrm>
        </p:grpSpPr>
        <p:sp>
          <p:nvSpPr>
            <p:cNvPr id="36" name="Right Arrow 10">
              <a:extLst>
                <a:ext uri="{FF2B5EF4-FFF2-40B4-BE49-F238E27FC236}">
                  <a16:creationId xmlns:a16="http://schemas.microsoft.com/office/drawing/2014/main" id="{C2C32999-9273-4172-8A24-37838A84D60B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36C4C23-55B7-4F6F-8DCF-47EA9BCB94A5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FD3B7578-1D03-476E-A70E-D53A6CC0A9E0}"/>
              </a:ext>
            </a:extLst>
          </p:cNvPr>
          <p:cNvSpPr txBox="1"/>
          <p:nvPr/>
        </p:nvSpPr>
        <p:spPr>
          <a:xfrm>
            <a:off x="2778209" y="5851533"/>
            <a:ext cx="5873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AX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A8C9F05-B529-405C-9D87-7042949DCCBD}"/>
              </a:ext>
            </a:extLst>
          </p:cNvPr>
          <p:cNvSpPr txBox="1"/>
          <p:nvPr/>
        </p:nvSpPr>
        <p:spPr>
          <a:xfrm>
            <a:off x="1277552" y="1466965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0FAF47B-5698-47D9-91BE-3DACF128A55D}"/>
              </a:ext>
            </a:extLst>
          </p:cNvPr>
          <p:cNvCxnSpPr>
            <a:cxnSpLocks/>
          </p:cNvCxnSpPr>
          <p:nvPr/>
        </p:nvCxnSpPr>
        <p:spPr>
          <a:xfrm>
            <a:off x="1742402" y="1800491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FE2AAC5-EF02-400B-B616-564409329753}"/>
              </a:ext>
            </a:extLst>
          </p:cNvPr>
          <p:cNvCxnSpPr>
            <a:cxnSpLocks/>
          </p:cNvCxnSpPr>
          <p:nvPr/>
        </p:nvCxnSpPr>
        <p:spPr>
          <a:xfrm>
            <a:off x="1742402" y="2210915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8C6E09CE-0A45-4186-A349-5F1D496E8507}"/>
              </a:ext>
            </a:extLst>
          </p:cNvPr>
          <p:cNvSpPr txBox="1"/>
          <p:nvPr/>
        </p:nvSpPr>
        <p:spPr>
          <a:xfrm>
            <a:off x="1264489" y="187462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747C5CB-45EF-447C-B83B-0E485AE768DF}"/>
              </a:ext>
            </a:extLst>
          </p:cNvPr>
          <p:cNvCxnSpPr>
            <a:cxnSpLocks/>
          </p:cNvCxnSpPr>
          <p:nvPr/>
        </p:nvCxnSpPr>
        <p:spPr>
          <a:xfrm>
            <a:off x="1742401" y="2573002"/>
            <a:ext cx="33360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44B0E74-CE61-411E-9081-16F0C9F3880A}"/>
              </a:ext>
            </a:extLst>
          </p:cNvPr>
          <p:cNvSpPr txBox="1"/>
          <p:nvPr/>
        </p:nvSpPr>
        <p:spPr>
          <a:xfrm>
            <a:off x="1247684" y="225864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EA1CB28-08E7-43ED-AC99-34585522F7C6}"/>
              </a:ext>
            </a:extLst>
          </p:cNvPr>
          <p:cNvCxnSpPr>
            <a:cxnSpLocks/>
          </p:cNvCxnSpPr>
          <p:nvPr/>
        </p:nvCxnSpPr>
        <p:spPr>
          <a:xfrm flipV="1">
            <a:off x="1727966" y="2965677"/>
            <a:ext cx="4183633" cy="2623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CD5AD2B2-28C6-48A4-A144-820B32DC68D9}"/>
              </a:ext>
            </a:extLst>
          </p:cNvPr>
          <p:cNvSpPr txBox="1"/>
          <p:nvPr/>
        </p:nvSpPr>
        <p:spPr>
          <a:xfrm>
            <a:off x="1235842" y="2675569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4734552-2F64-4F59-A447-20B70C18AE4E}"/>
              </a:ext>
            </a:extLst>
          </p:cNvPr>
          <p:cNvGrpSpPr/>
          <p:nvPr/>
        </p:nvGrpSpPr>
        <p:grpSpPr>
          <a:xfrm rot="21146465">
            <a:off x="-3036257" y="1614869"/>
            <a:ext cx="9236335" cy="2414588"/>
            <a:chOff x="1371600" y="371475"/>
            <a:chExt cx="6429375" cy="2414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9C5A92C-49F5-4551-AE91-F13939216A2A}"/>
                </a:ext>
              </a:extLst>
            </p:cNvPr>
            <p:cNvGrpSpPr/>
            <p:nvPr/>
          </p:nvGrpSpPr>
          <p:grpSpPr>
            <a:xfrm>
              <a:off x="4692114" y="514351"/>
              <a:ext cx="2989367" cy="1001870"/>
              <a:chOff x="1320267" y="2214562"/>
              <a:chExt cx="2989367" cy="100187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55BFE3F-09E9-4229-875F-03AA6E2DCC7A}"/>
                  </a:ext>
                </a:extLst>
              </p:cNvPr>
              <p:cNvSpPr/>
              <p:nvPr/>
            </p:nvSpPr>
            <p:spPr>
              <a:xfrm rot="17878585">
                <a:off x="3153064" y="2309085"/>
                <a:ext cx="200730" cy="101160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" name="Isosceles Triangle 19">
                <a:extLst>
                  <a:ext uri="{FF2B5EF4-FFF2-40B4-BE49-F238E27FC236}">
                    <a16:creationId xmlns:a16="http://schemas.microsoft.com/office/drawing/2014/main" id="{733493A5-46A8-47F9-9602-B67074A04263}"/>
                  </a:ext>
                </a:extLst>
              </p:cNvPr>
              <p:cNvSpPr/>
              <p:nvPr/>
            </p:nvSpPr>
            <p:spPr>
              <a:xfrm rot="14815131">
                <a:off x="2040713" y="2151355"/>
                <a:ext cx="182668" cy="1623559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609BBAC9-A3C4-46E9-86D2-51871101CAC1}"/>
                  </a:ext>
                </a:extLst>
              </p:cNvPr>
              <p:cNvGrpSpPr/>
              <p:nvPr/>
            </p:nvGrpSpPr>
            <p:grpSpPr>
              <a:xfrm rot="17942239">
                <a:off x="3669120" y="2575918"/>
                <a:ext cx="254977" cy="1026051"/>
                <a:chOff x="6485712" y="2228850"/>
                <a:chExt cx="373993" cy="2038191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70DFBAD-9709-4EF2-95C3-F23CD87D015C}"/>
                    </a:ext>
                  </a:extLst>
                </p:cNvPr>
                <p:cNvSpPr/>
                <p:nvPr/>
              </p:nvSpPr>
              <p:spPr>
                <a:xfrm>
                  <a:off x="6486525" y="2228850"/>
                  <a:ext cx="342900" cy="151447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7" name="Isosceles Triangle 26">
                  <a:extLst>
                    <a:ext uri="{FF2B5EF4-FFF2-40B4-BE49-F238E27FC236}">
                      <a16:creationId xmlns:a16="http://schemas.microsoft.com/office/drawing/2014/main" id="{8BB4CF3F-82BB-4E96-B26F-A3544166A4DC}"/>
                    </a:ext>
                  </a:extLst>
                </p:cNvPr>
                <p:cNvSpPr/>
                <p:nvPr/>
              </p:nvSpPr>
              <p:spPr>
                <a:xfrm rot="10633468">
                  <a:off x="6485712" y="3738341"/>
                  <a:ext cx="373993" cy="5287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4A78186B-1F4D-41C5-B6B7-B76EE6FF031D}"/>
                  </a:ext>
                </a:extLst>
              </p:cNvPr>
              <p:cNvSpPr/>
              <p:nvPr/>
            </p:nvSpPr>
            <p:spPr>
              <a:xfrm>
                <a:off x="2798588" y="2214562"/>
                <a:ext cx="116062" cy="28575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Flowchart: Connector 22">
                <a:extLst>
                  <a:ext uri="{FF2B5EF4-FFF2-40B4-BE49-F238E27FC236}">
                    <a16:creationId xmlns:a16="http://schemas.microsoft.com/office/drawing/2014/main" id="{F3C74402-26E1-4D85-8793-ECBF402B5974}"/>
                  </a:ext>
                </a:extLst>
              </p:cNvPr>
              <p:cNvSpPr/>
              <p:nvPr/>
            </p:nvSpPr>
            <p:spPr>
              <a:xfrm>
                <a:off x="2764188" y="2512086"/>
                <a:ext cx="193325" cy="25969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Flowchart: Connector 23">
                <a:extLst>
                  <a:ext uri="{FF2B5EF4-FFF2-40B4-BE49-F238E27FC236}">
                    <a16:creationId xmlns:a16="http://schemas.microsoft.com/office/drawing/2014/main" id="{9A9E4DC8-7DAC-4CAC-81D0-A3B67653804C}"/>
                  </a:ext>
                </a:extLst>
              </p:cNvPr>
              <p:cNvSpPr/>
              <p:nvPr/>
            </p:nvSpPr>
            <p:spPr>
              <a:xfrm flipH="1">
                <a:off x="2819185" y="2607397"/>
                <a:ext cx="117663" cy="109756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" name="Block Arc 24">
                <a:extLst>
                  <a:ext uri="{FF2B5EF4-FFF2-40B4-BE49-F238E27FC236}">
                    <a16:creationId xmlns:a16="http://schemas.microsoft.com/office/drawing/2014/main" id="{3F1174ED-E8CC-48F8-8843-2E19245C9CB3}"/>
                  </a:ext>
                </a:extLst>
              </p:cNvPr>
              <p:cNvSpPr/>
              <p:nvPr/>
            </p:nvSpPr>
            <p:spPr>
              <a:xfrm rot="18349203">
                <a:off x="3346867" y="281765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ADA4A43-C452-49D6-B1C5-C0DFD96CD03F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02F8566-6D8B-4D30-8885-90040238FD1E}"/>
              </a:ext>
            </a:extLst>
          </p:cNvPr>
          <p:cNvGrpSpPr/>
          <p:nvPr/>
        </p:nvGrpSpPr>
        <p:grpSpPr>
          <a:xfrm rot="21146465">
            <a:off x="-1848552" y="3410065"/>
            <a:ext cx="9236335" cy="2414588"/>
            <a:chOff x="1371600" y="371475"/>
            <a:chExt cx="6429375" cy="2414588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48D2FEAC-284C-4EFF-AC51-323CAE2CB012}"/>
                </a:ext>
              </a:extLst>
            </p:cNvPr>
            <p:cNvGrpSpPr/>
            <p:nvPr/>
          </p:nvGrpSpPr>
          <p:grpSpPr>
            <a:xfrm>
              <a:off x="4692114" y="514351"/>
              <a:ext cx="2989367" cy="1001870"/>
              <a:chOff x="1320267" y="2214562"/>
              <a:chExt cx="2989367" cy="1001870"/>
            </a:xfrm>
          </p:grpSpPr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4C12C0F4-312E-4679-955A-FB7B63AE3CBA}"/>
                  </a:ext>
                </a:extLst>
              </p:cNvPr>
              <p:cNvSpPr/>
              <p:nvPr/>
            </p:nvSpPr>
            <p:spPr>
              <a:xfrm rot="17878585">
                <a:off x="3153064" y="2309085"/>
                <a:ext cx="200730" cy="101160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12EF058C-4739-4D1F-9A6E-A6F98BD8FB92}"/>
                  </a:ext>
                </a:extLst>
              </p:cNvPr>
              <p:cNvSpPr/>
              <p:nvPr/>
            </p:nvSpPr>
            <p:spPr>
              <a:xfrm rot="14815131">
                <a:off x="2040713" y="2151355"/>
                <a:ext cx="182668" cy="1623559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60" name="Group 59">
                <a:extLst>
                  <a:ext uri="{FF2B5EF4-FFF2-40B4-BE49-F238E27FC236}">
                    <a16:creationId xmlns:a16="http://schemas.microsoft.com/office/drawing/2014/main" id="{2CCB4BFC-E64E-476B-9306-69EADF2C3D1A}"/>
                  </a:ext>
                </a:extLst>
              </p:cNvPr>
              <p:cNvGrpSpPr/>
              <p:nvPr/>
            </p:nvGrpSpPr>
            <p:grpSpPr>
              <a:xfrm rot="17942239">
                <a:off x="3669120" y="2575918"/>
                <a:ext cx="254977" cy="1026051"/>
                <a:chOff x="6485712" y="2228850"/>
                <a:chExt cx="373993" cy="2038191"/>
              </a:xfrm>
            </p:grpSpPr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DEE129EF-FC90-4592-86CD-D7E2A4A98172}"/>
                    </a:ext>
                  </a:extLst>
                </p:cNvPr>
                <p:cNvSpPr/>
                <p:nvPr/>
              </p:nvSpPr>
              <p:spPr>
                <a:xfrm>
                  <a:off x="6486525" y="2228850"/>
                  <a:ext cx="342900" cy="151447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6" name="Isosceles Triangle 65">
                  <a:extLst>
                    <a:ext uri="{FF2B5EF4-FFF2-40B4-BE49-F238E27FC236}">
                      <a16:creationId xmlns:a16="http://schemas.microsoft.com/office/drawing/2014/main" id="{B8BD4386-01F9-437C-92A4-A683B1DFD850}"/>
                    </a:ext>
                  </a:extLst>
                </p:cNvPr>
                <p:cNvSpPr/>
                <p:nvPr/>
              </p:nvSpPr>
              <p:spPr>
                <a:xfrm rot="10633468">
                  <a:off x="6485712" y="3738341"/>
                  <a:ext cx="373993" cy="5287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C52B5FA-DA44-41AD-8562-DE7C9DF41035}"/>
                  </a:ext>
                </a:extLst>
              </p:cNvPr>
              <p:cNvSpPr/>
              <p:nvPr/>
            </p:nvSpPr>
            <p:spPr>
              <a:xfrm>
                <a:off x="2798588" y="2214562"/>
                <a:ext cx="116062" cy="28575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2" name="Flowchart: Connector 61">
                <a:extLst>
                  <a:ext uri="{FF2B5EF4-FFF2-40B4-BE49-F238E27FC236}">
                    <a16:creationId xmlns:a16="http://schemas.microsoft.com/office/drawing/2014/main" id="{3C5FF683-62DF-4809-B8AA-81E86B8AAE0E}"/>
                  </a:ext>
                </a:extLst>
              </p:cNvPr>
              <p:cNvSpPr/>
              <p:nvPr/>
            </p:nvSpPr>
            <p:spPr>
              <a:xfrm>
                <a:off x="2764188" y="2512086"/>
                <a:ext cx="193325" cy="25969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3" name="Flowchart: Connector 62">
                <a:extLst>
                  <a:ext uri="{FF2B5EF4-FFF2-40B4-BE49-F238E27FC236}">
                    <a16:creationId xmlns:a16="http://schemas.microsoft.com/office/drawing/2014/main" id="{FF3EBA27-ED63-4C8F-95ED-17934D8629FB}"/>
                  </a:ext>
                </a:extLst>
              </p:cNvPr>
              <p:cNvSpPr/>
              <p:nvPr/>
            </p:nvSpPr>
            <p:spPr>
              <a:xfrm flipH="1">
                <a:off x="2819185" y="2607397"/>
                <a:ext cx="117663" cy="109756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4" name="Block Arc 63">
                <a:extLst>
                  <a:ext uri="{FF2B5EF4-FFF2-40B4-BE49-F238E27FC236}">
                    <a16:creationId xmlns:a16="http://schemas.microsoft.com/office/drawing/2014/main" id="{576162EA-DA73-4F54-9D6D-653E40668461}"/>
                  </a:ext>
                </a:extLst>
              </p:cNvPr>
              <p:cNvSpPr/>
              <p:nvPr/>
            </p:nvSpPr>
            <p:spPr>
              <a:xfrm rot="18349203">
                <a:off x="3346867" y="281765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80E7F60-B983-4667-8D5B-AC65F2175DCE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76BF3F8-C610-40ED-AA2A-407FB549A968}"/>
              </a:ext>
            </a:extLst>
          </p:cNvPr>
          <p:cNvCxnSpPr>
            <a:cxnSpLocks/>
          </p:cNvCxnSpPr>
          <p:nvPr/>
        </p:nvCxnSpPr>
        <p:spPr>
          <a:xfrm flipV="1">
            <a:off x="2978368" y="4786419"/>
            <a:ext cx="4173400" cy="1397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35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3" grpId="0"/>
      <p:bldP spid="34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F8BD366-871C-4E94-9F9A-1A06B73AA26E}"/>
              </a:ext>
            </a:extLst>
          </p:cNvPr>
          <p:cNvCxnSpPr/>
          <p:nvPr/>
        </p:nvCxnSpPr>
        <p:spPr>
          <a:xfrm flipV="1">
            <a:off x="2957513" y="4834196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CBC434C-2D93-458E-9178-C4A523128935}"/>
              </a:ext>
            </a:extLst>
          </p:cNvPr>
          <p:cNvCxnSpPr>
            <a:cxnSpLocks/>
          </p:cNvCxnSpPr>
          <p:nvPr/>
        </p:nvCxnSpPr>
        <p:spPr>
          <a:xfrm flipV="1">
            <a:off x="1727965" y="1484538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90D12AE8-4233-49D3-90A4-FB8FBC5F9041}"/>
              </a:ext>
            </a:extLst>
          </p:cNvPr>
          <p:cNvSpPr/>
          <p:nvPr/>
        </p:nvSpPr>
        <p:spPr>
          <a:xfrm rot="3069266">
            <a:off x="6693229" y="4615558"/>
            <a:ext cx="514350" cy="485775"/>
          </a:xfrm>
          <a:prstGeom prst="arc">
            <a:avLst>
              <a:gd name="adj1" fmla="val 15076851"/>
              <a:gd name="adj2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3A576E-9F8F-426C-AACB-95FCA96B60BB}"/>
              </a:ext>
            </a:extLst>
          </p:cNvPr>
          <p:cNvSpPr txBox="1"/>
          <p:nvPr/>
        </p:nvSpPr>
        <p:spPr>
          <a:xfrm>
            <a:off x="1278213" y="114100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F6ECD-6558-426C-860E-19D16A5EA89C}"/>
              </a:ext>
            </a:extLst>
          </p:cNvPr>
          <p:cNvSpPr txBox="1"/>
          <p:nvPr/>
        </p:nvSpPr>
        <p:spPr>
          <a:xfrm>
            <a:off x="2755241" y="4809811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30C8BC-2D9D-45E6-A043-210B7F316B32}"/>
              </a:ext>
            </a:extLst>
          </p:cNvPr>
          <p:cNvSpPr txBox="1"/>
          <p:nvPr/>
        </p:nvSpPr>
        <p:spPr>
          <a:xfrm>
            <a:off x="8374461" y="477187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BEA1E9-62BB-45DB-A6CB-D69F23D4CC11}"/>
              </a:ext>
            </a:extLst>
          </p:cNvPr>
          <p:cNvSpPr txBox="1"/>
          <p:nvPr/>
        </p:nvSpPr>
        <p:spPr>
          <a:xfrm>
            <a:off x="7178892" y="482415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C356A5-4C0B-48A3-B0FF-D01365DD33E1}"/>
              </a:ext>
            </a:extLst>
          </p:cNvPr>
          <p:cNvSpPr txBox="1"/>
          <p:nvPr/>
        </p:nvSpPr>
        <p:spPr>
          <a:xfrm>
            <a:off x="5314421" y="4844134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CFD92F-F009-4D04-B515-BD7D2C56D403}"/>
              </a:ext>
            </a:extLst>
          </p:cNvPr>
          <p:cNvGrpSpPr/>
          <p:nvPr/>
        </p:nvGrpSpPr>
        <p:grpSpPr>
          <a:xfrm>
            <a:off x="1445720" y="257123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133D9CB9-04AA-4549-A58A-226043075AB8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629C65-B0B3-48B4-84D0-DB839FD65E61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৩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987A01A0-CC83-4B75-AC5A-2E874AF8AAA0}"/>
              </a:ext>
            </a:extLst>
          </p:cNvPr>
          <p:cNvSpPr txBox="1"/>
          <p:nvPr/>
        </p:nvSpPr>
        <p:spPr>
          <a:xfrm>
            <a:off x="1277552" y="152501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9104142-6364-40B0-A514-46358DCCA1E2}"/>
              </a:ext>
            </a:extLst>
          </p:cNvPr>
          <p:cNvCxnSpPr>
            <a:cxnSpLocks/>
          </p:cNvCxnSpPr>
          <p:nvPr/>
        </p:nvCxnSpPr>
        <p:spPr>
          <a:xfrm>
            <a:off x="1742402" y="1858544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BADB7E-D521-4678-80B4-60CA604C128B}"/>
              </a:ext>
            </a:extLst>
          </p:cNvPr>
          <p:cNvCxnSpPr>
            <a:cxnSpLocks/>
          </p:cNvCxnSpPr>
          <p:nvPr/>
        </p:nvCxnSpPr>
        <p:spPr>
          <a:xfrm>
            <a:off x="6706430" y="1191958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F7BACB93-0734-4E0B-9615-CB6DC7FA9F9D}"/>
              </a:ext>
            </a:extLst>
          </p:cNvPr>
          <p:cNvSpPr txBox="1"/>
          <p:nvPr/>
        </p:nvSpPr>
        <p:spPr>
          <a:xfrm>
            <a:off x="6198315" y="840289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CAA1427-3FE5-4DB8-A91C-42A241001A4A}"/>
              </a:ext>
            </a:extLst>
          </p:cNvPr>
          <p:cNvCxnSpPr>
            <a:cxnSpLocks/>
          </p:cNvCxnSpPr>
          <p:nvPr/>
        </p:nvCxnSpPr>
        <p:spPr>
          <a:xfrm>
            <a:off x="6706429" y="1521429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E42636F-6DBD-4E14-B8F6-6A0FEDADDE0E}"/>
              </a:ext>
            </a:extLst>
          </p:cNvPr>
          <p:cNvSpPr txBox="1"/>
          <p:nvPr/>
        </p:nvSpPr>
        <p:spPr>
          <a:xfrm>
            <a:off x="6171635" y="1240904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38C15FE-486F-493D-B020-CF25B5FC6585}"/>
              </a:ext>
            </a:extLst>
          </p:cNvPr>
          <p:cNvCxnSpPr>
            <a:cxnSpLocks/>
          </p:cNvCxnSpPr>
          <p:nvPr/>
        </p:nvCxnSpPr>
        <p:spPr>
          <a:xfrm flipV="1">
            <a:off x="6024858" y="1943730"/>
            <a:ext cx="4183633" cy="2623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504BAE7-9AFC-4251-BD7A-9EC37E902270}"/>
              </a:ext>
            </a:extLst>
          </p:cNvPr>
          <p:cNvSpPr txBox="1"/>
          <p:nvPr/>
        </p:nvSpPr>
        <p:spPr>
          <a:xfrm>
            <a:off x="5574825" y="1633744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95E3AAD-D406-4F7B-B6AE-33806E25A511}"/>
              </a:ext>
            </a:extLst>
          </p:cNvPr>
          <p:cNvGrpSpPr/>
          <p:nvPr/>
        </p:nvGrpSpPr>
        <p:grpSpPr>
          <a:xfrm rot="21146465">
            <a:off x="-1941195" y="226095"/>
            <a:ext cx="7077703" cy="2414588"/>
            <a:chOff x="1371600" y="371475"/>
            <a:chExt cx="6429375" cy="2414588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33767367-7744-455D-829D-FB131CA8BA76}"/>
                </a:ext>
              </a:extLst>
            </p:cNvPr>
            <p:cNvGrpSpPr/>
            <p:nvPr/>
          </p:nvGrpSpPr>
          <p:grpSpPr>
            <a:xfrm>
              <a:off x="4692114" y="514351"/>
              <a:ext cx="2989367" cy="1001870"/>
              <a:chOff x="1320267" y="2214562"/>
              <a:chExt cx="2989367" cy="1001870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21F17698-FA69-4415-94F9-E3C8DDB93D59}"/>
                  </a:ext>
                </a:extLst>
              </p:cNvPr>
              <p:cNvSpPr/>
              <p:nvPr/>
            </p:nvSpPr>
            <p:spPr>
              <a:xfrm rot="17878585">
                <a:off x="3153064" y="2309085"/>
                <a:ext cx="200730" cy="101160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Isosceles Triangle 26">
                <a:extLst>
                  <a:ext uri="{FF2B5EF4-FFF2-40B4-BE49-F238E27FC236}">
                    <a16:creationId xmlns:a16="http://schemas.microsoft.com/office/drawing/2014/main" id="{860F7039-0C4E-4AB5-AF13-C6452FE219E1}"/>
                  </a:ext>
                </a:extLst>
              </p:cNvPr>
              <p:cNvSpPr/>
              <p:nvPr/>
            </p:nvSpPr>
            <p:spPr>
              <a:xfrm rot="14815131">
                <a:off x="2040713" y="2151355"/>
                <a:ext cx="182668" cy="1623559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588C7DD-7A97-4170-A063-CCCDD0E8D609}"/>
                  </a:ext>
                </a:extLst>
              </p:cNvPr>
              <p:cNvGrpSpPr/>
              <p:nvPr/>
            </p:nvGrpSpPr>
            <p:grpSpPr>
              <a:xfrm rot="17942239">
                <a:off x="3669120" y="2575918"/>
                <a:ext cx="254977" cy="1026051"/>
                <a:chOff x="6485712" y="2228850"/>
                <a:chExt cx="373993" cy="2038191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7F178B06-E7D9-418B-AD31-E97E3E81E234}"/>
                    </a:ext>
                  </a:extLst>
                </p:cNvPr>
                <p:cNvSpPr/>
                <p:nvPr/>
              </p:nvSpPr>
              <p:spPr>
                <a:xfrm>
                  <a:off x="6486525" y="2228850"/>
                  <a:ext cx="342900" cy="151447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4" name="Isosceles Triangle 33">
                  <a:extLst>
                    <a:ext uri="{FF2B5EF4-FFF2-40B4-BE49-F238E27FC236}">
                      <a16:creationId xmlns:a16="http://schemas.microsoft.com/office/drawing/2014/main" id="{B26A44A2-1B6E-4E54-8583-7B242012539D}"/>
                    </a:ext>
                  </a:extLst>
                </p:cNvPr>
                <p:cNvSpPr/>
                <p:nvPr/>
              </p:nvSpPr>
              <p:spPr>
                <a:xfrm rot="10633468">
                  <a:off x="6485712" y="3738341"/>
                  <a:ext cx="373993" cy="5287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5E14999-C158-4DAF-A118-964DEAFE10E7}"/>
                  </a:ext>
                </a:extLst>
              </p:cNvPr>
              <p:cNvSpPr/>
              <p:nvPr/>
            </p:nvSpPr>
            <p:spPr>
              <a:xfrm>
                <a:off x="2798588" y="2214562"/>
                <a:ext cx="116062" cy="28575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" name="Flowchart: Connector 29">
                <a:extLst>
                  <a:ext uri="{FF2B5EF4-FFF2-40B4-BE49-F238E27FC236}">
                    <a16:creationId xmlns:a16="http://schemas.microsoft.com/office/drawing/2014/main" id="{84E3091A-C4F0-4A91-A7F8-38176059C53B}"/>
                  </a:ext>
                </a:extLst>
              </p:cNvPr>
              <p:cNvSpPr/>
              <p:nvPr/>
            </p:nvSpPr>
            <p:spPr>
              <a:xfrm>
                <a:off x="2764188" y="2512086"/>
                <a:ext cx="193325" cy="25969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Flowchart: Connector 30">
                <a:extLst>
                  <a:ext uri="{FF2B5EF4-FFF2-40B4-BE49-F238E27FC236}">
                    <a16:creationId xmlns:a16="http://schemas.microsoft.com/office/drawing/2014/main" id="{792A77D2-C120-4129-8AE1-E91F3D522ECA}"/>
                  </a:ext>
                </a:extLst>
              </p:cNvPr>
              <p:cNvSpPr/>
              <p:nvPr/>
            </p:nvSpPr>
            <p:spPr>
              <a:xfrm flipH="1">
                <a:off x="2819185" y="2607397"/>
                <a:ext cx="117663" cy="109756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Block Arc 31">
                <a:extLst>
                  <a:ext uri="{FF2B5EF4-FFF2-40B4-BE49-F238E27FC236}">
                    <a16:creationId xmlns:a16="http://schemas.microsoft.com/office/drawing/2014/main" id="{6CECB8D6-F5D1-4994-A63F-CDBB91DB74EA}"/>
                  </a:ext>
                </a:extLst>
              </p:cNvPr>
              <p:cNvSpPr/>
              <p:nvPr/>
            </p:nvSpPr>
            <p:spPr>
              <a:xfrm rot="18349203">
                <a:off x="3346867" y="281765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CE4C640-F82A-41F6-9C41-971B53CA32F9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8DAC4E3-B8A0-4714-857A-67EF5D845C3B}"/>
              </a:ext>
            </a:extLst>
          </p:cNvPr>
          <p:cNvGrpSpPr/>
          <p:nvPr/>
        </p:nvGrpSpPr>
        <p:grpSpPr>
          <a:xfrm rot="18800462">
            <a:off x="-707244" y="3684379"/>
            <a:ext cx="7077703" cy="2414588"/>
            <a:chOff x="1371600" y="371475"/>
            <a:chExt cx="6429375" cy="2414588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68034204-E6F9-4702-84CE-F75F3BDC1D4D}"/>
                </a:ext>
              </a:extLst>
            </p:cNvPr>
            <p:cNvGrpSpPr/>
            <p:nvPr/>
          </p:nvGrpSpPr>
          <p:grpSpPr>
            <a:xfrm>
              <a:off x="4692114" y="514351"/>
              <a:ext cx="2989367" cy="1001870"/>
              <a:chOff x="1320267" y="2214562"/>
              <a:chExt cx="2989367" cy="1001870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4D53F49D-1927-48DC-9317-5FB429A1683E}"/>
                  </a:ext>
                </a:extLst>
              </p:cNvPr>
              <p:cNvSpPr/>
              <p:nvPr/>
            </p:nvSpPr>
            <p:spPr>
              <a:xfrm rot="17878585">
                <a:off x="3153064" y="2309085"/>
                <a:ext cx="200730" cy="101160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B860E128-178B-451F-B402-BE512F6656D9}"/>
                  </a:ext>
                </a:extLst>
              </p:cNvPr>
              <p:cNvSpPr/>
              <p:nvPr/>
            </p:nvSpPr>
            <p:spPr>
              <a:xfrm rot="14815131">
                <a:off x="2040713" y="2151355"/>
                <a:ext cx="182668" cy="1623559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9E047E42-6E4B-4013-AA94-4C8982AF6B68}"/>
                  </a:ext>
                </a:extLst>
              </p:cNvPr>
              <p:cNvGrpSpPr/>
              <p:nvPr/>
            </p:nvGrpSpPr>
            <p:grpSpPr>
              <a:xfrm rot="17942239">
                <a:off x="3669120" y="2575918"/>
                <a:ext cx="254977" cy="1026051"/>
                <a:chOff x="6485712" y="2228850"/>
                <a:chExt cx="373993" cy="2038191"/>
              </a:xfrm>
            </p:grpSpPr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6F13C6DC-5D48-4ED7-B8CD-04B6E47EC0AB}"/>
                    </a:ext>
                  </a:extLst>
                </p:cNvPr>
                <p:cNvSpPr/>
                <p:nvPr/>
              </p:nvSpPr>
              <p:spPr>
                <a:xfrm>
                  <a:off x="6486525" y="2228850"/>
                  <a:ext cx="342900" cy="151447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3" name="Isosceles Triangle 62">
                  <a:extLst>
                    <a:ext uri="{FF2B5EF4-FFF2-40B4-BE49-F238E27FC236}">
                      <a16:creationId xmlns:a16="http://schemas.microsoft.com/office/drawing/2014/main" id="{75A95B13-6DD7-40CB-BAA4-47789AC719ED}"/>
                    </a:ext>
                  </a:extLst>
                </p:cNvPr>
                <p:cNvSpPr/>
                <p:nvPr/>
              </p:nvSpPr>
              <p:spPr>
                <a:xfrm rot="10633468">
                  <a:off x="6485712" y="3738341"/>
                  <a:ext cx="373993" cy="5287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D92CC9C0-B861-4656-96D9-6DEF4CDC06AD}"/>
                  </a:ext>
                </a:extLst>
              </p:cNvPr>
              <p:cNvSpPr/>
              <p:nvPr/>
            </p:nvSpPr>
            <p:spPr>
              <a:xfrm>
                <a:off x="2798588" y="2214562"/>
                <a:ext cx="116062" cy="28575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9" name="Flowchart: Connector 58">
                <a:extLst>
                  <a:ext uri="{FF2B5EF4-FFF2-40B4-BE49-F238E27FC236}">
                    <a16:creationId xmlns:a16="http://schemas.microsoft.com/office/drawing/2014/main" id="{6DAAECA0-6228-4DDF-A7CB-8387C7C4B7A3}"/>
                  </a:ext>
                </a:extLst>
              </p:cNvPr>
              <p:cNvSpPr/>
              <p:nvPr/>
            </p:nvSpPr>
            <p:spPr>
              <a:xfrm>
                <a:off x="2764188" y="2512086"/>
                <a:ext cx="193325" cy="25969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0" name="Flowchart: Connector 59">
                <a:extLst>
                  <a:ext uri="{FF2B5EF4-FFF2-40B4-BE49-F238E27FC236}">
                    <a16:creationId xmlns:a16="http://schemas.microsoft.com/office/drawing/2014/main" id="{5D9FA163-B697-4060-99EC-2E39EE4B6E3B}"/>
                  </a:ext>
                </a:extLst>
              </p:cNvPr>
              <p:cNvSpPr/>
              <p:nvPr/>
            </p:nvSpPr>
            <p:spPr>
              <a:xfrm flipH="1">
                <a:off x="2819185" y="2607397"/>
                <a:ext cx="117663" cy="109756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1" name="Block Arc 60">
                <a:extLst>
                  <a:ext uri="{FF2B5EF4-FFF2-40B4-BE49-F238E27FC236}">
                    <a16:creationId xmlns:a16="http://schemas.microsoft.com/office/drawing/2014/main" id="{F9F0ACAD-E9AA-4636-8CEE-941F334D5D98}"/>
                  </a:ext>
                </a:extLst>
              </p:cNvPr>
              <p:cNvSpPr/>
              <p:nvPr/>
            </p:nvSpPr>
            <p:spPr>
              <a:xfrm rot="18349203">
                <a:off x="3346867" y="281765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6F0C4D3C-F604-437A-89C6-DF857409B596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4" name="Arc 63">
            <a:extLst>
              <a:ext uri="{FF2B5EF4-FFF2-40B4-BE49-F238E27FC236}">
                <a16:creationId xmlns:a16="http://schemas.microsoft.com/office/drawing/2014/main" id="{B46A94C8-F8EF-4DC1-88AB-B68042A14A97}"/>
              </a:ext>
            </a:extLst>
          </p:cNvPr>
          <p:cNvSpPr/>
          <p:nvPr/>
        </p:nvSpPr>
        <p:spPr>
          <a:xfrm rot="1463375">
            <a:off x="3915242" y="2375706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1CB65BC-8A24-4E46-A7D9-83C6D68F916B}"/>
              </a:ext>
            </a:extLst>
          </p:cNvPr>
          <p:cNvCxnSpPr>
            <a:cxnSpLocks/>
          </p:cNvCxnSpPr>
          <p:nvPr/>
        </p:nvCxnSpPr>
        <p:spPr>
          <a:xfrm flipV="1">
            <a:off x="2936446" y="4840388"/>
            <a:ext cx="4242446" cy="1725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744D88B-438A-4C4B-B41A-A98F3D234AD1}"/>
              </a:ext>
            </a:extLst>
          </p:cNvPr>
          <p:cNvSpPr txBox="1"/>
          <p:nvPr/>
        </p:nvSpPr>
        <p:spPr>
          <a:xfrm>
            <a:off x="478971" y="5556061"/>
            <a:ext cx="10740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ুকে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ি।</a:t>
            </a:r>
          </a:p>
        </p:txBody>
      </p:sp>
    </p:spTree>
    <p:extLst>
      <p:ext uri="{BB962C8B-B14F-4D97-AF65-F5344CB8AC3E}">
        <p14:creationId xmlns:p14="http://schemas.microsoft.com/office/powerpoint/2010/main" val="2762324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2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2946777-6A19-44B4-935B-5D14FA320877}"/>
              </a:ext>
            </a:extLst>
          </p:cNvPr>
          <p:cNvCxnSpPr/>
          <p:nvPr/>
        </p:nvCxnSpPr>
        <p:spPr>
          <a:xfrm flipV="1">
            <a:off x="2957513" y="4398775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A10B45B-41EF-4C98-8ACB-36988F500584}"/>
              </a:ext>
            </a:extLst>
          </p:cNvPr>
          <p:cNvCxnSpPr>
            <a:cxnSpLocks/>
          </p:cNvCxnSpPr>
          <p:nvPr/>
        </p:nvCxnSpPr>
        <p:spPr>
          <a:xfrm flipV="1">
            <a:off x="1727965" y="1049117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4902D21B-1321-4532-8196-51EC4AC6833C}"/>
              </a:ext>
            </a:extLst>
          </p:cNvPr>
          <p:cNvSpPr/>
          <p:nvPr/>
        </p:nvSpPr>
        <p:spPr>
          <a:xfrm rot="2386422">
            <a:off x="6776875" y="4155888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8B63CE-ACB6-4007-A251-4AF125EAEC84}"/>
              </a:ext>
            </a:extLst>
          </p:cNvPr>
          <p:cNvSpPr txBox="1"/>
          <p:nvPr/>
        </p:nvSpPr>
        <p:spPr>
          <a:xfrm>
            <a:off x="1278213" y="70558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CD518D-6B80-45BB-A3BD-D8A22CD086F2}"/>
              </a:ext>
            </a:extLst>
          </p:cNvPr>
          <p:cNvSpPr txBox="1"/>
          <p:nvPr/>
        </p:nvSpPr>
        <p:spPr>
          <a:xfrm>
            <a:off x="2755241" y="4374390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D43229-A4C0-41D6-867B-59193039EF30}"/>
              </a:ext>
            </a:extLst>
          </p:cNvPr>
          <p:cNvSpPr txBox="1"/>
          <p:nvPr/>
        </p:nvSpPr>
        <p:spPr>
          <a:xfrm>
            <a:off x="8374461" y="433645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C281B3-8C18-449A-B794-55DEB9F1EB1E}"/>
              </a:ext>
            </a:extLst>
          </p:cNvPr>
          <p:cNvSpPr txBox="1"/>
          <p:nvPr/>
        </p:nvSpPr>
        <p:spPr>
          <a:xfrm>
            <a:off x="7178892" y="438873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E78D2C-9D09-44B4-BF37-068156171A30}"/>
              </a:ext>
            </a:extLst>
          </p:cNvPr>
          <p:cNvSpPr txBox="1"/>
          <p:nvPr/>
        </p:nvSpPr>
        <p:spPr>
          <a:xfrm>
            <a:off x="5314421" y="440871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4699B8F-1FB5-4434-9EE2-C1350A1480B5}"/>
              </a:ext>
            </a:extLst>
          </p:cNvPr>
          <p:cNvGrpSpPr/>
          <p:nvPr/>
        </p:nvGrpSpPr>
        <p:grpSpPr>
          <a:xfrm>
            <a:off x="1277552" y="-25907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5398E3D4-6C40-4EEF-8170-1A67D72D34A6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C391AD-1F53-43A5-8A96-3C268B1B36E8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৪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243458B-3682-4548-9972-CB56637B67A9}"/>
              </a:ext>
            </a:extLst>
          </p:cNvPr>
          <p:cNvSpPr txBox="1"/>
          <p:nvPr/>
        </p:nvSpPr>
        <p:spPr>
          <a:xfrm>
            <a:off x="1277552" y="108959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72F50E-5F4A-4F1C-892D-B12B27EC239C}"/>
              </a:ext>
            </a:extLst>
          </p:cNvPr>
          <p:cNvCxnSpPr>
            <a:cxnSpLocks/>
          </p:cNvCxnSpPr>
          <p:nvPr/>
        </p:nvCxnSpPr>
        <p:spPr>
          <a:xfrm>
            <a:off x="1742402" y="1423123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103ADF-4B97-42E7-8308-35AAB19F75CF}"/>
              </a:ext>
            </a:extLst>
          </p:cNvPr>
          <p:cNvCxnSpPr>
            <a:cxnSpLocks/>
          </p:cNvCxnSpPr>
          <p:nvPr/>
        </p:nvCxnSpPr>
        <p:spPr>
          <a:xfrm>
            <a:off x="6291958" y="784514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BF2705-27E7-40F6-B69D-0B966A77D55D}"/>
              </a:ext>
            </a:extLst>
          </p:cNvPr>
          <p:cNvSpPr txBox="1"/>
          <p:nvPr/>
        </p:nvSpPr>
        <p:spPr>
          <a:xfrm>
            <a:off x="5890479" y="450440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1A146A-CDAB-4B84-B14D-72281732CE30}"/>
              </a:ext>
            </a:extLst>
          </p:cNvPr>
          <p:cNvCxnSpPr>
            <a:cxnSpLocks/>
          </p:cNvCxnSpPr>
          <p:nvPr/>
        </p:nvCxnSpPr>
        <p:spPr>
          <a:xfrm>
            <a:off x="6350851" y="1128469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7621158-B116-46CF-BA02-7164E7E9BFDE}"/>
              </a:ext>
            </a:extLst>
          </p:cNvPr>
          <p:cNvSpPr txBox="1"/>
          <p:nvPr/>
        </p:nvSpPr>
        <p:spPr>
          <a:xfrm>
            <a:off x="5890556" y="816169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0805BB9-55FE-400F-9D26-DB5CB97FF8B5}"/>
              </a:ext>
            </a:extLst>
          </p:cNvPr>
          <p:cNvCxnSpPr>
            <a:cxnSpLocks/>
          </p:cNvCxnSpPr>
          <p:nvPr/>
        </p:nvCxnSpPr>
        <p:spPr>
          <a:xfrm>
            <a:off x="6378632" y="1502779"/>
            <a:ext cx="3829859" cy="55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F315B84-8940-457A-B811-B0443C9A497F}"/>
              </a:ext>
            </a:extLst>
          </p:cNvPr>
          <p:cNvSpPr txBox="1"/>
          <p:nvPr/>
        </p:nvSpPr>
        <p:spPr>
          <a:xfrm>
            <a:off x="5927499" y="1171982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E9B21267-4D09-4A55-8FBE-26F34943D377}"/>
              </a:ext>
            </a:extLst>
          </p:cNvPr>
          <p:cNvSpPr/>
          <p:nvPr/>
        </p:nvSpPr>
        <p:spPr>
          <a:xfrm rot="1463375">
            <a:off x="3915242" y="194028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Arc 60">
            <a:extLst>
              <a:ext uri="{FF2B5EF4-FFF2-40B4-BE49-F238E27FC236}">
                <a16:creationId xmlns:a16="http://schemas.microsoft.com/office/drawing/2014/main" id="{9E1BFB6D-5EB4-4275-8BA3-BC667562BC72}"/>
              </a:ext>
            </a:extLst>
          </p:cNvPr>
          <p:cNvSpPr/>
          <p:nvPr/>
        </p:nvSpPr>
        <p:spPr>
          <a:xfrm rot="17432494">
            <a:off x="5146199" y="2414750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2176413-4AD7-419A-9E95-7255F8800AFD}"/>
              </a:ext>
            </a:extLst>
          </p:cNvPr>
          <p:cNvSpPr txBox="1"/>
          <p:nvPr/>
        </p:nvSpPr>
        <p:spPr>
          <a:xfrm>
            <a:off x="5407107" y="184596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02287F9-F269-432F-82F6-0A95B42A7B62}"/>
              </a:ext>
            </a:extLst>
          </p:cNvPr>
          <p:cNvCxnSpPr>
            <a:cxnSpLocks/>
          </p:cNvCxnSpPr>
          <p:nvPr/>
        </p:nvCxnSpPr>
        <p:spPr>
          <a:xfrm flipV="1">
            <a:off x="2957513" y="4406728"/>
            <a:ext cx="4347367" cy="198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240D33C-A852-4D51-852D-591EFD07B4EC}"/>
              </a:ext>
            </a:extLst>
          </p:cNvPr>
          <p:cNvSpPr txBox="1"/>
          <p:nvPr/>
        </p:nvSpPr>
        <p:spPr>
          <a:xfrm>
            <a:off x="943429" y="5372361"/>
            <a:ext cx="97982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ুকে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b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ব্যাসা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AC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আরও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্বে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 D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731F726-788B-47B0-A5F9-DEE56A768897}"/>
              </a:ext>
            </a:extLst>
          </p:cNvPr>
          <p:cNvGrpSpPr/>
          <p:nvPr/>
        </p:nvGrpSpPr>
        <p:grpSpPr>
          <a:xfrm rot="21146465">
            <a:off x="-1586795" y="175085"/>
            <a:ext cx="6429578" cy="2414588"/>
            <a:chOff x="1371600" y="371475"/>
            <a:chExt cx="6429375" cy="2414588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198370D-2645-43CA-BF72-F34F6C9DE251}"/>
                </a:ext>
              </a:extLst>
            </p:cNvPr>
            <p:cNvGrpSpPr/>
            <p:nvPr/>
          </p:nvGrpSpPr>
          <p:grpSpPr>
            <a:xfrm>
              <a:off x="4692114" y="514351"/>
              <a:ext cx="2989367" cy="1001870"/>
              <a:chOff x="1320267" y="2214562"/>
              <a:chExt cx="2989367" cy="1001870"/>
            </a:xfrm>
          </p:grpSpPr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E32593D0-078F-42B4-B6B1-2DC133F9CED9}"/>
                  </a:ext>
                </a:extLst>
              </p:cNvPr>
              <p:cNvSpPr/>
              <p:nvPr/>
            </p:nvSpPr>
            <p:spPr>
              <a:xfrm rot="17878585">
                <a:off x="3153064" y="2309085"/>
                <a:ext cx="200730" cy="101160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5B04DF8F-E733-4902-B1B4-6A08BC7D66A0}"/>
                  </a:ext>
                </a:extLst>
              </p:cNvPr>
              <p:cNvSpPr/>
              <p:nvPr/>
            </p:nvSpPr>
            <p:spPr>
              <a:xfrm rot="14815131">
                <a:off x="2040713" y="2151355"/>
                <a:ext cx="182668" cy="1623559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C157FF01-5C7B-4C8F-A75F-ADB5DD6F508B}"/>
                  </a:ext>
                </a:extLst>
              </p:cNvPr>
              <p:cNvGrpSpPr/>
              <p:nvPr/>
            </p:nvGrpSpPr>
            <p:grpSpPr>
              <a:xfrm rot="17942239">
                <a:off x="3669120" y="2575918"/>
                <a:ext cx="254977" cy="1026051"/>
                <a:chOff x="6485712" y="2228850"/>
                <a:chExt cx="373993" cy="2038191"/>
              </a:xfrm>
            </p:grpSpPr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9D10DDB8-9965-43F7-BCC1-86D1C7E24026}"/>
                    </a:ext>
                  </a:extLst>
                </p:cNvPr>
                <p:cNvSpPr/>
                <p:nvPr/>
              </p:nvSpPr>
              <p:spPr>
                <a:xfrm>
                  <a:off x="6486525" y="2228850"/>
                  <a:ext cx="342900" cy="151447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76" name="Isosceles Triangle 75">
                  <a:extLst>
                    <a:ext uri="{FF2B5EF4-FFF2-40B4-BE49-F238E27FC236}">
                      <a16:creationId xmlns:a16="http://schemas.microsoft.com/office/drawing/2014/main" id="{38C11DB9-DE07-4095-98BA-EE545782FC66}"/>
                    </a:ext>
                  </a:extLst>
                </p:cNvPr>
                <p:cNvSpPr/>
                <p:nvPr/>
              </p:nvSpPr>
              <p:spPr>
                <a:xfrm rot="10633468">
                  <a:off x="6485712" y="3738341"/>
                  <a:ext cx="373993" cy="5287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BA2E583F-E586-431B-B607-B2D083B0CAC5}"/>
                  </a:ext>
                </a:extLst>
              </p:cNvPr>
              <p:cNvSpPr/>
              <p:nvPr/>
            </p:nvSpPr>
            <p:spPr>
              <a:xfrm>
                <a:off x="2798588" y="2214562"/>
                <a:ext cx="116062" cy="28575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2" name="Flowchart: Connector 71">
                <a:extLst>
                  <a:ext uri="{FF2B5EF4-FFF2-40B4-BE49-F238E27FC236}">
                    <a16:creationId xmlns:a16="http://schemas.microsoft.com/office/drawing/2014/main" id="{E38E0FA2-8811-4C60-B9AC-732082AAA7A6}"/>
                  </a:ext>
                </a:extLst>
              </p:cNvPr>
              <p:cNvSpPr/>
              <p:nvPr/>
            </p:nvSpPr>
            <p:spPr>
              <a:xfrm>
                <a:off x="2764188" y="2512086"/>
                <a:ext cx="193325" cy="25969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3" name="Flowchart: Connector 72">
                <a:extLst>
                  <a:ext uri="{FF2B5EF4-FFF2-40B4-BE49-F238E27FC236}">
                    <a16:creationId xmlns:a16="http://schemas.microsoft.com/office/drawing/2014/main" id="{8AC20565-9E74-40F2-A1E4-3403619989FC}"/>
                  </a:ext>
                </a:extLst>
              </p:cNvPr>
              <p:cNvSpPr/>
              <p:nvPr/>
            </p:nvSpPr>
            <p:spPr>
              <a:xfrm flipH="1">
                <a:off x="2819185" y="2607397"/>
                <a:ext cx="117663" cy="109756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4" name="Block Arc 73">
                <a:extLst>
                  <a:ext uri="{FF2B5EF4-FFF2-40B4-BE49-F238E27FC236}">
                    <a16:creationId xmlns:a16="http://schemas.microsoft.com/office/drawing/2014/main" id="{2A5AEAB4-007E-436B-81FF-586CA71D2C7B}"/>
                  </a:ext>
                </a:extLst>
              </p:cNvPr>
              <p:cNvSpPr/>
              <p:nvPr/>
            </p:nvSpPr>
            <p:spPr>
              <a:xfrm rot="18349203">
                <a:off x="3346867" y="281765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B233E472-EFC2-44DB-ACE7-8FA34AD3AFB3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F6FF812-A854-4661-9A39-305D0E26277C}"/>
              </a:ext>
            </a:extLst>
          </p:cNvPr>
          <p:cNvGrpSpPr/>
          <p:nvPr/>
        </p:nvGrpSpPr>
        <p:grpSpPr>
          <a:xfrm rot="1923234">
            <a:off x="3183225" y="2146723"/>
            <a:ext cx="7412834" cy="4071938"/>
            <a:chOff x="528636" y="1257300"/>
            <a:chExt cx="11201400" cy="5429250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D0C1AC2C-34ED-4234-9CC8-2851F6315F4C}"/>
                </a:ext>
              </a:extLst>
            </p:cNvPr>
            <p:cNvGrpSpPr/>
            <p:nvPr/>
          </p:nvGrpSpPr>
          <p:grpSpPr>
            <a:xfrm rot="242331">
              <a:off x="3419568" y="1287782"/>
              <a:ext cx="2752348" cy="2732724"/>
              <a:chOff x="-976982" y="179781"/>
              <a:chExt cx="4172437" cy="3456725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6BAB59CE-64F6-40DA-9FD7-84A49362E6DD}"/>
                  </a:ext>
                </a:extLst>
              </p:cNvPr>
              <p:cNvGrpSpPr/>
              <p:nvPr/>
            </p:nvGrpSpPr>
            <p:grpSpPr>
              <a:xfrm>
                <a:off x="-976982" y="179781"/>
                <a:ext cx="4172437" cy="3456725"/>
                <a:chOff x="-1172054" y="118821"/>
                <a:chExt cx="4172437" cy="3456725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C60DC662-3AEE-4BAC-ACEE-11B0F91F2F18}"/>
                    </a:ext>
                  </a:extLst>
                </p:cNvPr>
                <p:cNvSpPr/>
                <p:nvPr/>
              </p:nvSpPr>
              <p:spPr>
                <a:xfrm rot="3091325">
                  <a:off x="679544" y="682293"/>
                  <a:ext cx="379223" cy="147077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79F5B606-A075-4FE7-A187-A0E0A124E17D}"/>
                    </a:ext>
                  </a:extLst>
                </p:cNvPr>
                <p:cNvGrpSpPr/>
                <p:nvPr/>
              </p:nvGrpSpPr>
              <p:grpSpPr>
                <a:xfrm>
                  <a:off x="-1172054" y="118821"/>
                  <a:ext cx="4172437" cy="3456725"/>
                  <a:chOff x="-787099" y="-210363"/>
                  <a:chExt cx="4069079" cy="3456725"/>
                </a:xfrm>
              </p:grpSpPr>
              <p:sp>
                <p:nvSpPr>
                  <p:cNvPr id="86" name="Isosceles Triangle 85">
                    <a:extLst>
                      <a:ext uri="{FF2B5EF4-FFF2-40B4-BE49-F238E27FC236}">
                        <a16:creationId xmlns:a16="http://schemas.microsoft.com/office/drawing/2014/main" id="{C4F06FDA-AF58-4134-AF22-9C03531DCF65}"/>
                      </a:ext>
                    </a:extLst>
                  </p:cNvPr>
                  <p:cNvSpPr/>
                  <p:nvPr/>
                </p:nvSpPr>
                <p:spPr>
                  <a:xfrm rot="8256429">
                    <a:off x="2685759" y="431724"/>
                    <a:ext cx="596221" cy="2814638"/>
                  </a:xfrm>
                  <a:prstGeom prst="triangl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grpSp>
                <p:nvGrpSpPr>
                  <p:cNvPr id="87" name="Group 86">
                    <a:extLst>
                      <a:ext uri="{FF2B5EF4-FFF2-40B4-BE49-F238E27FC236}">
                        <a16:creationId xmlns:a16="http://schemas.microsoft.com/office/drawing/2014/main" id="{13A0564C-B1EC-4D36-AFC1-D4CEAF48A612}"/>
                      </a:ext>
                    </a:extLst>
                  </p:cNvPr>
                  <p:cNvGrpSpPr/>
                  <p:nvPr/>
                </p:nvGrpSpPr>
                <p:grpSpPr>
                  <a:xfrm rot="1646046">
                    <a:off x="-787099" y="714884"/>
                    <a:ext cx="1251843" cy="2091403"/>
                    <a:chOff x="5031843" y="1976228"/>
                    <a:chExt cx="1251843" cy="2091403"/>
                  </a:xfrm>
                </p:grpSpPr>
                <p:sp>
                  <p:nvSpPr>
                    <p:cNvPr id="89" name="Rectangle 88">
                      <a:extLst>
                        <a:ext uri="{FF2B5EF4-FFF2-40B4-BE49-F238E27FC236}">
                          <a16:creationId xmlns:a16="http://schemas.microsoft.com/office/drawing/2014/main" id="{24955991-962F-4CAF-9860-5C08502044FF}"/>
                        </a:ext>
                      </a:extLst>
                    </p:cNvPr>
                    <p:cNvSpPr/>
                    <p:nvPr/>
                  </p:nvSpPr>
                  <p:spPr>
                    <a:xfrm rot="1443505">
                      <a:off x="5695551" y="1976228"/>
                      <a:ext cx="588135" cy="1514472"/>
                    </a:xfrm>
                    <a:prstGeom prst="rect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350" dirty="0"/>
                    </a:p>
                  </p:txBody>
                </p:sp>
                <p:sp>
                  <p:nvSpPr>
                    <p:cNvPr id="90" name="Isosceles Triangle 89">
                      <a:extLst>
                        <a:ext uri="{FF2B5EF4-FFF2-40B4-BE49-F238E27FC236}">
                          <a16:creationId xmlns:a16="http://schemas.microsoft.com/office/drawing/2014/main" id="{A3FCD463-E1F6-4411-A029-9311322BDBFE}"/>
                        </a:ext>
                      </a:extLst>
                    </p:cNvPr>
                    <p:cNvSpPr/>
                    <p:nvPr/>
                  </p:nvSpPr>
                  <p:spPr>
                    <a:xfrm rot="12525840">
                      <a:off x="5031843" y="3374109"/>
                      <a:ext cx="656196" cy="693522"/>
                    </a:xfrm>
                    <a:prstGeom prst="triangle">
                      <a:avLst/>
                    </a:prstGeom>
                    <a:solidFill>
                      <a:schemeClr val="tx1">
                        <a:lumMod val="95000"/>
                        <a:lumOff val="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350" dirty="0"/>
                    </a:p>
                  </p:txBody>
                </p:sp>
              </p:grpSp>
              <p:sp>
                <p:nvSpPr>
                  <p:cNvPr id="88" name="Rectangle 87">
                    <a:extLst>
                      <a:ext uri="{FF2B5EF4-FFF2-40B4-BE49-F238E27FC236}">
                        <a16:creationId xmlns:a16="http://schemas.microsoft.com/office/drawing/2014/main" id="{A35BDEDC-3335-43AF-BBA4-A7A187980D6E}"/>
                      </a:ext>
                    </a:extLst>
                  </p:cNvPr>
                  <p:cNvSpPr/>
                  <p:nvPr/>
                </p:nvSpPr>
                <p:spPr>
                  <a:xfrm>
                    <a:off x="1556421" y="-210363"/>
                    <a:ext cx="308498" cy="847234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</p:grpSp>
          </p:grpSp>
          <p:sp>
            <p:nvSpPr>
              <p:cNvPr id="83" name="Flowchart: Connector 82">
                <a:extLst>
                  <a:ext uri="{FF2B5EF4-FFF2-40B4-BE49-F238E27FC236}">
                    <a16:creationId xmlns:a16="http://schemas.microsoft.com/office/drawing/2014/main" id="{D0F3FE82-212C-4937-94BB-512CC9E0C4BC}"/>
                  </a:ext>
                </a:extLst>
              </p:cNvPr>
              <p:cNvSpPr/>
              <p:nvPr/>
            </p:nvSpPr>
            <p:spPr>
              <a:xfrm>
                <a:off x="1289056" y="904685"/>
                <a:ext cx="571365" cy="51435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9" name="Flowchart: Connector 78">
              <a:extLst>
                <a:ext uri="{FF2B5EF4-FFF2-40B4-BE49-F238E27FC236}">
                  <a16:creationId xmlns:a16="http://schemas.microsoft.com/office/drawing/2014/main" id="{A6C1F5F9-DE0D-4B65-BB96-70BEFC91D460}"/>
                </a:ext>
              </a:extLst>
            </p:cNvPr>
            <p:cNvSpPr/>
            <p:nvPr/>
          </p:nvSpPr>
          <p:spPr>
            <a:xfrm rot="242331">
              <a:off x="5062073" y="2067487"/>
              <a:ext cx="160221" cy="124246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0" name="Flowchart: Process 79">
              <a:extLst>
                <a:ext uri="{FF2B5EF4-FFF2-40B4-BE49-F238E27FC236}">
                  <a16:creationId xmlns:a16="http://schemas.microsoft.com/office/drawing/2014/main" id="{9BF82D7A-E163-4E50-9943-7D5615D68456}"/>
                </a:ext>
              </a:extLst>
            </p:cNvPr>
            <p:cNvSpPr/>
            <p:nvPr/>
          </p:nvSpPr>
          <p:spPr>
            <a:xfrm>
              <a:off x="5075031" y="4071937"/>
              <a:ext cx="212932" cy="2614613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1" name="Flowchart: Process 80">
              <a:extLst>
                <a:ext uri="{FF2B5EF4-FFF2-40B4-BE49-F238E27FC236}">
                  <a16:creationId xmlns:a16="http://schemas.microsoft.com/office/drawing/2014/main" id="{04EAECA1-D04D-4F05-A6AE-56BC3BC0B893}"/>
                </a:ext>
              </a:extLst>
            </p:cNvPr>
            <p:cNvSpPr/>
            <p:nvPr/>
          </p:nvSpPr>
          <p:spPr>
            <a:xfrm>
              <a:off x="528636" y="1257300"/>
              <a:ext cx="11201400" cy="531495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1869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2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2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4E240F13-ECC4-480B-9A0B-5D1E34CEFFA0}"/>
              </a:ext>
            </a:extLst>
          </p:cNvPr>
          <p:cNvCxnSpPr/>
          <p:nvPr/>
        </p:nvCxnSpPr>
        <p:spPr>
          <a:xfrm flipV="1">
            <a:off x="2957513" y="5095456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79E69D0-198C-4337-8E51-2D1A3388E2AB}"/>
              </a:ext>
            </a:extLst>
          </p:cNvPr>
          <p:cNvCxnSpPr>
            <a:cxnSpLocks/>
          </p:cNvCxnSpPr>
          <p:nvPr/>
        </p:nvCxnSpPr>
        <p:spPr>
          <a:xfrm flipV="1">
            <a:off x="1727965" y="1745798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DCA14519-F8D3-4EF9-91A1-5BB23598AEE9}"/>
              </a:ext>
            </a:extLst>
          </p:cNvPr>
          <p:cNvSpPr/>
          <p:nvPr/>
        </p:nvSpPr>
        <p:spPr>
          <a:xfrm rot="2386422">
            <a:off x="6776875" y="4852569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92385-A362-4EB4-B769-28E5FCD22C60}"/>
              </a:ext>
            </a:extLst>
          </p:cNvPr>
          <p:cNvSpPr txBox="1"/>
          <p:nvPr/>
        </p:nvSpPr>
        <p:spPr>
          <a:xfrm>
            <a:off x="1278213" y="140226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7D72C4-06A0-450A-BD00-F7FA0B0DDD0B}"/>
              </a:ext>
            </a:extLst>
          </p:cNvPr>
          <p:cNvSpPr txBox="1"/>
          <p:nvPr/>
        </p:nvSpPr>
        <p:spPr>
          <a:xfrm>
            <a:off x="2755241" y="5071071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AB89F7-961B-4E45-B474-FE7802EC3B96}"/>
              </a:ext>
            </a:extLst>
          </p:cNvPr>
          <p:cNvSpPr txBox="1"/>
          <p:nvPr/>
        </p:nvSpPr>
        <p:spPr>
          <a:xfrm>
            <a:off x="8374461" y="503313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0C0E09-7A93-4D89-8626-AE5027B414AF}"/>
              </a:ext>
            </a:extLst>
          </p:cNvPr>
          <p:cNvSpPr txBox="1"/>
          <p:nvPr/>
        </p:nvSpPr>
        <p:spPr>
          <a:xfrm>
            <a:off x="7178892" y="508541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0139AF-539B-42AC-85E8-B5A67E921044}"/>
              </a:ext>
            </a:extLst>
          </p:cNvPr>
          <p:cNvSpPr txBox="1"/>
          <p:nvPr/>
        </p:nvSpPr>
        <p:spPr>
          <a:xfrm>
            <a:off x="5314421" y="5105394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ADB246-9066-44BA-9C4F-229928B90C66}"/>
              </a:ext>
            </a:extLst>
          </p:cNvPr>
          <p:cNvGrpSpPr/>
          <p:nvPr/>
        </p:nvGrpSpPr>
        <p:grpSpPr>
          <a:xfrm>
            <a:off x="1445720" y="286150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840EA3BD-4C29-4E8D-BADD-EFCDF107D3AE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653E715-079A-4D6C-A6C9-B4611FFEA446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 ৫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327BB01-0A66-4A3A-93DC-9507DB8F09B5}"/>
              </a:ext>
            </a:extLst>
          </p:cNvPr>
          <p:cNvSpPr txBox="1"/>
          <p:nvPr/>
        </p:nvSpPr>
        <p:spPr>
          <a:xfrm>
            <a:off x="1277552" y="178627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9C9736-F1BA-4604-8800-A51FA05C1489}"/>
              </a:ext>
            </a:extLst>
          </p:cNvPr>
          <p:cNvCxnSpPr>
            <a:cxnSpLocks/>
          </p:cNvCxnSpPr>
          <p:nvPr/>
        </p:nvCxnSpPr>
        <p:spPr>
          <a:xfrm>
            <a:off x="1742402" y="2119804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6CED40E-CA66-4AFC-8C88-A62379831BC1}"/>
              </a:ext>
            </a:extLst>
          </p:cNvPr>
          <p:cNvCxnSpPr>
            <a:cxnSpLocks/>
          </p:cNvCxnSpPr>
          <p:nvPr/>
        </p:nvCxnSpPr>
        <p:spPr>
          <a:xfrm>
            <a:off x="6706430" y="1453218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A30C38D-4277-4370-AB1C-234F1EEA70B3}"/>
              </a:ext>
            </a:extLst>
          </p:cNvPr>
          <p:cNvSpPr txBox="1"/>
          <p:nvPr/>
        </p:nvSpPr>
        <p:spPr>
          <a:xfrm>
            <a:off x="6198315" y="1101549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41F06CD-F4B5-4B82-BC53-1CD1D5EA3EBC}"/>
              </a:ext>
            </a:extLst>
          </p:cNvPr>
          <p:cNvCxnSpPr>
            <a:cxnSpLocks/>
          </p:cNvCxnSpPr>
          <p:nvPr/>
        </p:nvCxnSpPr>
        <p:spPr>
          <a:xfrm>
            <a:off x="6706429" y="1782689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14438B7-F52B-48F0-8A07-9FF037DE2AB8}"/>
              </a:ext>
            </a:extLst>
          </p:cNvPr>
          <p:cNvSpPr txBox="1"/>
          <p:nvPr/>
        </p:nvSpPr>
        <p:spPr>
          <a:xfrm>
            <a:off x="6171635" y="1502164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16A4457-77FE-4B51-AABD-2E5E115BAA77}"/>
              </a:ext>
            </a:extLst>
          </p:cNvPr>
          <p:cNvCxnSpPr>
            <a:cxnSpLocks/>
          </p:cNvCxnSpPr>
          <p:nvPr/>
        </p:nvCxnSpPr>
        <p:spPr>
          <a:xfrm>
            <a:off x="6378632" y="2199460"/>
            <a:ext cx="3829859" cy="55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DE3068C-AF23-48CE-AB29-9DCC6CF001F7}"/>
              </a:ext>
            </a:extLst>
          </p:cNvPr>
          <p:cNvSpPr txBox="1"/>
          <p:nvPr/>
        </p:nvSpPr>
        <p:spPr>
          <a:xfrm>
            <a:off x="5927499" y="1868663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8F135014-81E7-4DB5-B316-48F9EB8ED1D0}"/>
              </a:ext>
            </a:extLst>
          </p:cNvPr>
          <p:cNvSpPr/>
          <p:nvPr/>
        </p:nvSpPr>
        <p:spPr>
          <a:xfrm rot="1463375">
            <a:off x="3915242" y="2636966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BA44C8F8-862A-477D-8552-FF9B8BCB45CE}"/>
              </a:ext>
            </a:extLst>
          </p:cNvPr>
          <p:cNvSpPr/>
          <p:nvPr/>
        </p:nvSpPr>
        <p:spPr>
          <a:xfrm rot="17231763">
            <a:off x="5116630" y="3152951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CAAA756F-B0A6-414B-BE64-232A39AEFA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45738" r="1663" b="45530"/>
          <a:stretch/>
        </p:blipFill>
        <p:spPr>
          <a:xfrm rot="19431683">
            <a:off x="1147366" y="3295233"/>
            <a:ext cx="6643688" cy="600076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9D2D08E-31D5-4D47-8581-FE8D2B3D29C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79" b="92769" l="32365" r="891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37" b="7034"/>
          <a:stretch/>
        </p:blipFill>
        <p:spPr>
          <a:xfrm>
            <a:off x="2893738" y="2038186"/>
            <a:ext cx="3028952" cy="3107651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0B71E28-2267-42C0-A3C2-8DC5B5E7F615}"/>
              </a:ext>
            </a:extLst>
          </p:cNvPr>
          <p:cNvCxnSpPr>
            <a:cxnSpLocks/>
          </p:cNvCxnSpPr>
          <p:nvPr/>
        </p:nvCxnSpPr>
        <p:spPr>
          <a:xfrm flipV="1">
            <a:off x="2957513" y="3188292"/>
            <a:ext cx="2650275" cy="1921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4861ED47-FEE3-4CB6-A463-561A057A9B5E}"/>
              </a:ext>
            </a:extLst>
          </p:cNvPr>
          <p:cNvSpPr txBox="1"/>
          <p:nvPr/>
        </p:nvSpPr>
        <p:spPr>
          <a:xfrm>
            <a:off x="5392100" y="2555459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65CD50-5A36-42F4-922B-959F8496228B}"/>
              </a:ext>
            </a:extLst>
          </p:cNvPr>
          <p:cNvSpPr txBox="1"/>
          <p:nvPr/>
        </p:nvSpPr>
        <p:spPr>
          <a:xfrm>
            <a:off x="4059699" y="359351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711CB0B-A4E9-409A-B394-F0F4B521450A}"/>
              </a:ext>
            </a:extLst>
          </p:cNvPr>
          <p:cNvCxnSpPr>
            <a:cxnSpLocks/>
          </p:cNvCxnSpPr>
          <p:nvPr/>
        </p:nvCxnSpPr>
        <p:spPr>
          <a:xfrm flipV="1">
            <a:off x="2936446" y="5085818"/>
            <a:ext cx="4392406" cy="330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7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1111E-6 L 0.2332 -0.28264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53" y="-1414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1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23E837A9-3A67-42E0-B01A-6B95B1E1AC4E}"/>
              </a:ext>
            </a:extLst>
          </p:cNvPr>
          <p:cNvCxnSpPr/>
          <p:nvPr/>
        </p:nvCxnSpPr>
        <p:spPr>
          <a:xfrm flipV="1">
            <a:off x="2957513" y="4398775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40B983E-A8FC-4807-8DC5-4834AD9F42ED}"/>
              </a:ext>
            </a:extLst>
          </p:cNvPr>
          <p:cNvCxnSpPr>
            <a:cxnSpLocks/>
          </p:cNvCxnSpPr>
          <p:nvPr/>
        </p:nvCxnSpPr>
        <p:spPr>
          <a:xfrm flipV="1">
            <a:off x="1727965" y="1049117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7854D59E-2F2E-41FF-9EDD-FB8A929E5C09}"/>
              </a:ext>
            </a:extLst>
          </p:cNvPr>
          <p:cNvSpPr/>
          <p:nvPr/>
        </p:nvSpPr>
        <p:spPr>
          <a:xfrm rot="2386422">
            <a:off x="6776875" y="4155888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04627-7ABE-4879-89A6-E03080B40A44}"/>
              </a:ext>
            </a:extLst>
          </p:cNvPr>
          <p:cNvSpPr txBox="1"/>
          <p:nvPr/>
        </p:nvSpPr>
        <p:spPr>
          <a:xfrm>
            <a:off x="1278213" y="70558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9936C6-B5B2-4C0A-861D-8C78B7917F91}"/>
              </a:ext>
            </a:extLst>
          </p:cNvPr>
          <p:cNvSpPr txBox="1"/>
          <p:nvPr/>
        </p:nvSpPr>
        <p:spPr>
          <a:xfrm>
            <a:off x="2755241" y="4374390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0BE0F3-63BD-44FC-95FE-D4AC9C179A7F}"/>
              </a:ext>
            </a:extLst>
          </p:cNvPr>
          <p:cNvSpPr txBox="1"/>
          <p:nvPr/>
        </p:nvSpPr>
        <p:spPr>
          <a:xfrm>
            <a:off x="8374461" y="433645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D685AE-C549-4062-AF34-AEDA83D8D019}"/>
              </a:ext>
            </a:extLst>
          </p:cNvPr>
          <p:cNvSpPr txBox="1"/>
          <p:nvPr/>
        </p:nvSpPr>
        <p:spPr>
          <a:xfrm>
            <a:off x="7178892" y="438873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F3E1A9-D940-4506-9D5B-AA909C5382CA}"/>
              </a:ext>
            </a:extLst>
          </p:cNvPr>
          <p:cNvSpPr txBox="1"/>
          <p:nvPr/>
        </p:nvSpPr>
        <p:spPr>
          <a:xfrm>
            <a:off x="5197284" y="429630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652F13D-F12E-479A-B2B1-D53B7260C2D0}"/>
              </a:ext>
            </a:extLst>
          </p:cNvPr>
          <p:cNvGrpSpPr/>
          <p:nvPr/>
        </p:nvGrpSpPr>
        <p:grpSpPr>
          <a:xfrm>
            <a:off x="1445720" y="68440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07EBAE2A-BF3B-468F-8442-EBD0189492C9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12BD1A0-D0CC-4EB8-866A-A5607BF77D50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৬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7FE6DDC-DC2A-44AE-A271-D639281D2D81}"/>
              </a:ext>
            </a:extLst>
          </p:cNvPr>
          <p:cNvSpPr txBox="1"/>
          <p:nvPr/>
        </p:nvSpPr>
        <p:spPr>
          <a:xfrm>
            <a:off x="1277552" y="108959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364E5C7-B7F7-4198-A323-0E34B258929D}"/>
              </a:ext>
            </a:extLst>
          </p:cNvPr>
          <p:cNvCxnSpPr>
            <a:cxnSpLocks/>
          </p:cNvCxnSpPr>
          <p:nvPr/>
        </p:nvCxnSpPr>
        <p:spPr>
          <a:xfrm>
            <a:off x="1742402" y="1423123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D72DAFE-6B07-42E1-B921-BD21C3A3A2DA}"/>
              </a:ext>
            </a:extLst>
          </p:cNvPr>
          <p:cNvCxnSpPr>
            <a:cxnSpLocks/>
          </p:cNvCxnSpPr>
          <p:nvPr/>
        </p:nvCxnSpPr>
        <p:spPr>
          <a:xfrm>
            <a:off x="6706430" y="756537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77B394B-A651-48CA-8732-7B5550DE8660}"/>
              </a:ext>
            </a:extLst>
          </p:cNvPr>
          <p:cNvSpPr txBox="1"/>
          <p:nvPr/>
        </p:nvSpPr>
        <p:spPr>
          <a:xfrm>
            <a:off x="6198315" y="40486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85B1EF-4EAA-4949-BFC5-F4028649E145}"/>
              </a:ext>
            </a:extLst>
          </p:cNvPr>
          <p:cNvCxnSpPr>
            <a:cxnSpLocks/>
          </p:cNvCxnSpPr>
          <p:nvPr/>
        </p:nvCxnSpPr>
        <p:spPr>
          <a:xfrm>
            <a:off x="6706429" y="1086008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96BAEBF-3766-4AFE-9618-E162B720F4B9}"/>
              </a:ext>
            </a:extLst>
          </p:cNvPr>
          <p:cNvSpPr txBox="1"/>
          <p:nvPr/>
        </p:nvSpPr>
        <p:spPr>
          <a:xfrm>
            <a:off x="6171635" y="80548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A9F6C32-09B9-49BC-B1DA-87F7E3FDCE6C}"/>
              </a:ext>
            </a:extLst>
          </p:cNvPr>
          <p:cNvCxnSpPr>
            <a:cxnSpLocks/>
          </p:cNvCxnSpPr>
          <p:nvPr/>
        </p:nvCxnSpPr>
        <p:spPr>
          <a:xfrm>
            <a:off x="6378632" y="1502779"/>
            <a:ext cx="3829859" cy="55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E8057CE-EB39-4E85-B580-DC58F5700B36}"/>
              </a:ext>
            </a:extLst>
          </p:cNvPr>
          <p:cNvSpPr txBox="1"/>
          <p:nvPr/>
        </p:nvSpPr>
        <p:spPr>
          <a:xfrm>
            <a:off x="5927499" y="1171982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5A979B06-8183-40FA-BB58-2D5629CB4F5D}"/>
              </a:ext>
            </a:extLst>
          </p:cNvPr>
          <p:cNvSpPr/>
          <p:nvPr/>
        </p:nvSpPr>
        <p:spPr>
          <a:xfrm rot="1463375">
            <a:off x="3915242" y="194028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42F48C5-832E-4F7A-9F8B-42D71961B75B}"/>
              </a:ext>
            </a:extLst>
          </p:cNvPr>
          <p:cNvSpPr/>
          <p:nvPr/>
        </p:nvSpPr>
        <p:spPr>
          <a:xfrm rot="17231763">
            <a:off x="5116630" y="2456270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1F40750-249D-4B2F-8895-F3B5EDD521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45738" r="1663" b="45530"/>
          <a:stretch/>
        </p:blipFill>
        <p:spPr>
          <a:xfrm rot="13683651">
            <a:off x="3141725" y="3711047"/>
            <a:ext cx="6643688" cy="60007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705EEFE-3FA6-498F-B528-7479856023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79" b="92769" l="32365" r="891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37" b="7034"/>
          <a:stretch/>
        </p:blipFill>
        <p:spPr>
          <a:xfrm>
            <a:off x="5494986" y="-554225"/>
            <a:ext cx="3028952" cy="3107651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4A62393-72C5-42FB-BEB5-7AF39DD46C5F}"/>
              </a:ext>
            </a:extLst>
          </p:cNvPr>
          <p:cNvCxnSpPr>
            <a:cxnSpLocks/>
          </p:cNvCxnSpPr>
          <p:nvPr/>
        </p:nvCxnSpPr>
        <p:spPr>
          <a:xfrm flipV="1">
            <a:off x="2957513" y="2491611"/>
            <a:ext cx="2650275" cy="1921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97D5ECE-19EF-4385-B785-52D2251B0842}"/>
              </a:ext>
            </a:extLst>
          </p:cNvPr>
          <p:cNvSpPr txBox="1"/>
          <p:nvPr/>
        </p:nvSpPr>
        <p:spPr>
          <a:xfrm>
            <a:off x="5392100" y="185877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D42CF4-4DB2-4C96-BDCF-AF5CACF49C24}"/>
              </a:ext>
            </a:extLst>
          </p:cNvPr>
          <p:cNvCxnSpPr>
            <a:cxnSpLocks/>
          </p:cNvCxnSpPr>
          <p:nvPr/>
        </p:nvCxnSpPr>
        <p:spPr>
          <a:xfrm>
            <a:off x="5569072" y="2502998"/>
            <a:ext cx="1700043" cy="187769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B1FEAD-DB9E-4B7B-8A20-E85FE11E380D}"/>
              </a:ext>
            </a:extLst>
          </p:cNvPr>
          <p:cNvCxnSpPr>
            <a:cxnSpLocks/>
          </p:cNvCxnSpPr>
          <p:nvPr/>
        </p:nvCxnSpPr>
        <p:spPr>
          <a:xfrm flipV="1">
            <a:off x="2936446" y="4389887"/>
            <a:ext cx="4332668" cy="330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A4F572E2-2282-4995-B160-B678D0A09E16}"/>
              </a:ext>
            </a:extLst>
          </p:cNvPr>
          <p:cNvSpPr txBox="1"/>
          <p:nvPr/>
        </p:nvSpPr>
        <p:spPr>
          <a:xfrm>
            <a:off x="4069788" y="2855975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095DAC8-8869-4BCA-B6D9-E1FC175B1846}"/>
              </a:ext>
            </a:extLst>
          </p:cNvPr>
          <p:cNvSpPr txBox="1"/>
          <p:nvPr/>
        </p:nvSpPr>
        <p:spPr>
          <a:xfrm>
            <a:off x="6280707" y="288243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35B15D-EF37-4C09-8490-A8B1E3DF1AB0}"/>
              </a:ext>
            </a:extLst>
          </p:cNvPr>
          <p:cNvSpPr txBox="1"/>
          <p:nvPr/>
        </p:nvSpPr>
        <p:spPr>
          <a:xfrm>
            <a:off x="3584009" y="5204570"/>
            <a:ext cx="468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A,D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A,C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োগ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4432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4.44444E-6 -1.85185E-6 L 0.1475 0.279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75" y="1398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100"/>
                            </p:stCondLst>
                            <p:childTnLst>
                              <p:par>
                                <p:cTn id="27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600"/>
                            </p:stCondLst>
                            <p:childTnLst>
                              <p:par>
                                <p:cTn id="32" presetID="1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1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2" grpId="0"/>
      <p:bldP spid="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FBFAC0F-DC72-48FF-9EC9-9E012DBD1B74}"/>
              </a:ext>
            </a:extLst>
          </p:cNvPr>
          <p:cNvCxnSpPr/>
          <p:nvPr/>
        </p:nvCxnSpPr>
        <p:spPr>
          <a:xfrm flipV="1">
            <a:off x="2957513" y="4398775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E13C33D-3666-4388-961B-0D142A189141}"/>
              </a:ext>
            </a:extLst>
          </p:cNvPr>
          <p:cNvCxnSpPr>
            <a:cxnSpLocks/>
          </p:cNvCxnSpPr>
          <p:nvPr/>
        </p:nvCxnSpPr>
        <p:spPr>
          <a:xfrm flipV="1">
            <a:off x="1727965" y="1049117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6C9BB112-B05D-4C73-8982-EC3F98705E23}"/>
              </a:ext>
            </a:extLst>
          </p:cNvPr>
          <p:cNvSpPr/>
          <p:nvPr/>
        </p:nvSpPr>
        <p:spPr>
          <a:xfrm rot="2386422">
            <a:off x="6776875" y="4155888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3CF316-6605-4466-BF41-C20A81672FB2}"/>
              </a:ext>
            </a:extLst>
          </p:cNvPr>
          <p:cNvSpPr txBox="1"/>
          <p:nvPr/>
        </p:nvSpPr>
        <p:spPr>
          <a:xfrm>
            <a:off x="1278213" y="70558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2519C2-A9F8-4506-A487-235AC79F2284}"/>
              </a:ext>
            </a:extLst>
          </p:cNvPr>
          <p:cNvSpPr txBox="1"/>
          <p:nvPr/>
        </p:nvSpPr>
        <p:spPr>
          <a:xfrm>
            <a:off x="2755241" y="4374390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4C0DAC-533A-4920-AA77-90DB96374371}"/>
              </a:ext>
            </a:extLst>
          </p:cNvPr>
          <p:cNvSpPr txBox="1"/>
          <p:nvPr/>
        </p:nvSpPr>
        <p:spPr>
          <a:xfrm>
            <a:off x="8374461" y="433645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72490-E475-4047-89F1-02BFF41BF3F4}"/>
              </a:ext>
            </a:extLst>
          </p:cNvPr>
          <p:cNvSpPr txBox="1"/>
          <p:nvPr/>
        </p:nvSpPr>
        <p:spPr>
          <a:xfrm>
            <a:off x="7178892" y="438873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263B5B-62F2-42A2-9F15-844E6523C4CD}"/>
              </a:ext>
            </a:extLst>
          </p:cNvPr>
          <p:cNvSpPr txBox="1"/>
          <p:nvPr/>
        </p:nvSpPr>
        <p:spPr>
          <a:xfrm>
            <a:off x="5197284" y="429630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EC6751-7567-49D3-AD27-6D03C58C62C8}"/>
              </a:ext>
            </a:extLst>
          </p:cNvPr>
          <p:cNvGrpSpPr/>
          <p:nvPr/>
        </p:nvGrpSpPr>
        <p:grpSpPr>
          <a:xfrm>
            <a:off x="1445720" y="68440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EE6A8465-1967-498F-AD97-9DC019828789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6CEC72D-9E4A-438F-A6F3-AC876428924F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as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৭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91ACB7A-2E39-46E3-860C-2DC2E944CBF5}"/>
              </a:ext>
            </a:extLst>
          </p:cNvPr>
          <p:cNvSpPr txBox="1"/>
          <p:nvPr/>
        </p:nvSpPr>
        <p:spPr>
          <a:xfrm>
            <a:off x="1277552" y="108959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07BB82D-9A2A-401A-A4C5-F3587250B89E}"/>
              </a:ext>
            </a:extLst>
          </p:cNvPr>
          <p:cNvCxnSpPr>
            <a:cxnSpLocks/>
          </p:cNvCxnSpPr>
          <p:nvPr/>
        </p:nvCxnSpPr>
        <p:spPr>
          <a:xfrm>
            <a:off x="1742402" y="1423123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C4867DC-0BF9-41E1-AB4B-62F90C8B95FA}"/>
              </a:ext>
            </a:extLst>
          </p:cNvPr>
          <p:cNvCxnSpPr>
            <a:cxnSpLocks/>
          </p:cNvCxnSpPr>
          <p:nvPr/>
        </p:nvCxnSpPr>
        <p:spPr>
          <a:xfrm>
            <a:off x="6427533" y="1089596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3B00B40-44C3-46C2-AA97-7D30CE91974A}"/>
              </a:ext>
            </a:extLst>
          </p:cNvPr>
          <p:cNvSpPr txBox="1"/>
          <p:nvPr/>
        </p:nvSpPr>
        <p:spPr>
          <a:xfrm>
            <a:off x="5931072" y="77497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742F95A-2FC7-425D-A31B-AB62A93DE162}"/>
              </a:ext>
            </a:extLst>
          </p:cNvPr>
          <p:cNvCxnSpPr>
            <a:cxnSpLocks/>
          </p:cNvCxnSpPr>
          <p:nvPr/>
        </p:nvCxnSpPr>
        <p:spPr>
          <a:xfrm>
            <a:off x="6419092" y="1423122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A7E86A8-8A63-4379-B8D0-09103AACD9EB}"/>
              </a:ext>
            </a:extLst>
          </p:cNvPr>
          <p:cNvSpPr txBox="1"/>
          <p:nvPr/>
        </p:nvSpPr>
        <p:spPr>
          <a:xfrm>
            <a:off x="5906491" y="111508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BD3ECDF-F697-457B-8220-E4E41A817AEB}"/>
              </a:ext>
            </a:extLst>
          </p:cNvPr>
          <p:cNvCxnSpPr>
            <a:cxnSpLocks/>
          </p:cNvCxnSpPr>
          <p:nvPr/>
        </p:nvCxnSpPr>
        <p:spPr>
          <a:xfrm>
            <a:off x="6411177" y="1825293"/>
            <a:ext cx="3829859" cy="55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DC6FB78-1DC1-48E7-9778-65D179D6850F}"/>
              </a:ext>
            </a:extLst>
          </p:cNvPr>
          <p:cNvSpPr txBox="1"/>
          <p:nvPr/>
        </p:nvSpPr>
        <p:spPr>
          <a:xfrm>
            <a:off x="5939176" y="1483475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FDD2E286-85FB-45A2-92CD-F77992DB15E8}"/>
              </a:ext>
            </a:extLst>
          </p:cNvPr>
          <p:cNvSpPr/>
          <p:nvPr/>
        </p:nvSpPr>
        <p:spPr>
          <a:xfrm rot="1463375">
            <a:off x="3915242" y="194028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97B113A1-604D-4FD4-94C6-3BA0ADF688C8}"/>
              </a:ext>
            </a:extLst>
          </p:cNvPr>
          <p:cNvSpPr/>
          <p:nvPr/>
        </p:nvSpPr>
        <p:spPr>
          <a:xfrm rot="17231763">
            <a:off x="5116630" y="2456270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621FEE-DBE3-4B60-BC1F-5E1479FAEC3F}"/>
              </a:ext>
            </a:extLst>
          </p:cNvPr>
          <p:cNvCxnSpPr>
            <a:cxnSpLocks/>
          </p:cNvCxnSpPr>
          <p:nvPr/>
        </p:nvCxnSpPr>
        <p:spPr>
          <a:xfrm flipV="1">
            <a:off x="2957513" y="2491611"/>
            <a:ext cx="2650275" cy="1921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DDDEF4B-6961-4A2B-BE8C-5B0F6739F7BE}"/>
              </a:ext>
            </a:extLst>
          </p:cNvPr>
          <p:cNvSpPr txBox="1"/>
          <p:nvPr/>
        </p:nvSpPr>
        <p:spPr>
          <a:xfrm>
            <a:off x="5392100" y="185877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EABCEDD-B140-44D5-A69C-EE65B368D441}"/>
              </a:ext>
            </a:extLst>
          </p:cNvPr>
          <p:cNvCxnSpPr>
            <a:cxnSpLocks/>
          </p:cNvCxnSpPr>
          <p:nvPr/>
        </p:nvCxnSpPr>
        <p:spPr>
          <a:xfrm>
            <a:off x="5569072" y="2502998"/>
            <a:ext cx="1700043" cy="187769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rc 52">
            <a:extLst>
              <a:ext uri="{FF2B5EF4-FFF2-40B4-BE49-F238E27FC236}">
                <a16:creationId xmlns:a16="http://schemas.microsoft.com/office/drawing/2014/main" id="{222A0F55-68BF-47B4-A15A-FDCC5D39F840}"/>
              </a:ext>
            </a:extLst>
          </p:cNvPr>
          <p:cNvSpPr/>
          <p:nvPr/>
        </p:nvSpPr>
        <p:spPr>
          <a:xfrm rot="6136598">
            <a:off x="3915242" y="4889262"/>
            <a:ext cx="1742125" cy="1464036"/>
          </a:xfrm>
          <a:prstGeom prst="arc">
            <a:avLst>
              <a:gd name="adj1" fmla="val 16148976"/>
              <a:gd name="adj2" fmla="val 20422581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240FAC8-422A-4376-B2FC-B769AFBBBC16}"/>
              </a:ext>
            </a:extLst>
          </p:cNvPr>
          <p:cNvCxnSpPr>
            <a:cxnSpLocks/>
          </p:cNvCxnSpPr>
          <p:nvPr/>
        </p:nvCxnSpPr>
        <p:spPr>
          <a:xfrm flipV="1">
            <a:off x="2936446" y="4412313"/>
            <a:ext cx="4332668" cy="991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E366B1EF-3390-40E6-B9EB-41E7F8AB6109}"/>
              </a:ext>
            </a:extLst>
          </p:cNvPr>
          <p:cNvSpPr txBox="1"/>
          <p:nvPr/>
        </p:nvSpPr>
        <p:spPr>
          <a:xfrm>
            <a:off x="4069788" y="2812640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6429BE4-850A-4FF8-9155-7A881D2C4594}"/>
              </a:ext>
            </a:extLst>
          </p:cNvPr>
          <p:cNvSpPr txBox="1"/>
          <p:nvPr/>
        </p:nvSpPr>
        <p:spPr>
          <a:xfrm>
            <a:off x="6253697" y="2791373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C53C493-0EA6-46F4-BBB0-0F1FDCAFA86A}"/>
              </a:ext>
            </a:extLst>
          </p:cNvPr>
          <p:cNvGrpSpPr/>
          <p:nvPr/>
        </p:nvGrpSpPr>
        <p:grpSpPr>
          <a:xfrm rot="18765625">
            <a:off x="266147" y="2825429"/>
            <a:ext cx="6489256" cy="3887919"/>
            <a:chOff x="1371600" y="371475"/>
            <a:chExt cx="6429375" cy="475447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CE1370A2-1431-461A-BDBE-071F4F2C0A14}"/>
                </a:ext>
              </a:extLst>
            </p:cNvPr>
            <p:cNvGrpSpPr/>
            <p:nvPr/>
          </p:nvGrpSpPr>
          <p:grpSpPr>
            <a:xfrm>
              <a:off x="3502644" y="1956876"/>
              <a:ext cx="1815705" cy="3169073"/>
              <a:chOff x="130797" y="3657087"/>
              <a:chExt cx="1815705" cy="3169073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E66C710-B221-4A25-838E-CAC007962BCA}"/>
                  </a:ext>
                </a:extLst>
              </p:cNvPr>
              <p:cNvSpPr/>
              <p:nvPr/>
            </p:nvSpPr>
            <p:spPr>
              <a:xfrm rot="19233383">
                <a:off x="746629" y="5224331"/>
                <a:ext cx="198878" cy="102102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0366A3A1-D256-449B-AEF4-A932B9399968}"/>
                  </a:ext>
                </a:extLst>
              </p:cNvPr>
              <p:cNvSpPr/>
              <p:nvPr/>
            </p:nvSpPr>
            <p:spPr>
              <a:xfrm rot="1364987">
                <a:off x="782458" y="3657087"/>
                <a:ext cx="180982" cy="1638680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35A46DD9-C860-4276-821A-482CED300EEC}"/>
                  </a:ext>
                </a:extLst>
              </p:cNvPr>
              <p:cNvGrpSpPr/>
              <p:nvPr/>
            </p:nvGrpSpPr>
            <p:grpSpPr>
              <a:xfrm rot="17942239">
                <a:off x="1131017" y="6010675"/>
                <a:ext cx="505758" cy="1125212"/>
                <a:chOff x="115758" y="1299594"/>
                <a:chExt cx="741832" cy="2235167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A9D954D0-CB25-4FA9-A1A6-EF251BFC03B2}"/>
                    </a:ext>
                  </a:extLst>
                </p:cNvPr>
                <p:cNvSpPr/>
                <p:nvPr/>
              </p:nvSpPr>
              <p:spPr>
                <a:xfrm rot="1306153" flipH="1">
                  <a:off x="487070" y="1299594"/>
                  <a:ext cx="370520" cy="1514473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80" name="Isosceles Triangle 79">
                  <a:extLst>
                    <a:ext uri="{FF2B5EF4-FFF2-40B4-BE49-F238E27FC236}">
                      <a16:creationId xmlns:a16="http://schemas.microsoft.com/office/drawing/2014/main" id="{40D76DA4-E33A-4375-975D-D83BF92446E7}"/>
                    </a:ext>
                  </a:extLst>
                </p:cNvPr>
                <p:cNvSpPr/>
                <p:nvPr/>
              </p:nvSpPr>
              <p:spPr>
                <a:xfrm rot="11959626">
                  <a:off x="115758" y="2649361"/>
                  <a:ext cx="452155" cy="8854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A04E3D39-3DD1-40C2-B853-5D9D66E505D1}"/>
                  </a:ext>
                </a:extLst>
              </p:cNvPr>
              <p:cNvSpPr/>
              <p:nvPr/>
            </p:nvSpPr>
            <p:spPr>
              <a:xfrm rot="15811984">
                <a:off x="186846" y="5213350"/>
                <a:ext cx="204070" cy="316168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Flowchart: Connector 75">
                <a:extLst>
                  <a:ext uri="{FF2B5EF4-FFF2-40B4-BE49-F238E27FC236}">
                    <a16:creationId xmlns:a16="http://schemas.microsoft.com/office/drawing/2014/main" id="{C8CD0440-1560-4D3A-BD9C-C481C3837081}"/>
                  </a:ext>
                </a:extLst>
              </p:cNvPr>
              <p:cNvSpPr/>
              <p:nvPr/>
            </p:nvSpPr>
            <p:spPr>
              <a:xfrm rot="15639715">
                <a:off x="396112" y="5131999"/>
                <a:ext cx="309649" cy="407743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7" name="Flowchart: Connector 76">
                <a:extLst>
                  <a:ext uri="{FF2B5EF4-FFF2-40B4-BE49-F238E27FC236}">
                    <a16:creationId xmlns:a16="http://schemas.microsoft.com/office/drawing/2014/main" id="{98C635C5-A984-4A87-8397-18334D2883FD}"/>
                  </a:ext>
                </a:extLst>
              </p:cNvPr>
              <p:cNvSpPr/>
              <p:nvPr/>
            </p:nvSpPr>
            <p:spPr>
              <a:xfrm flipH="1">
                <a:off x="455089" y="5241920"/>
                <a:ext cx="203876" cy="213093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8" name="Block Arc 77">
                <a:extLst>
                  <a:ext uri="{FF2B5EF4-FFF2-40B4-BE49-F238E27FC236}">
                    <a16:creationId xmlns:a16="http://schemas.microsoft.com/office/drawing/2014/main" id="{7109090C-9DED-439F-8205-716EB0C30205}"/>
                  </a:ext>
                </a:extLst>
              </p:cNvPr>
              <p:cNvSpPr/>
              <p:nvPr/>
            </p:nvSpPr>
            <p:spPr>
              <a:xfrm rot="18349203">
                <a:off x="1094084" y="617681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AAEDED4-41F1-4A4B-8196-B3C8BF12AFFB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0665D66-F9F0-46EE-AF6B-FDF8424B6CB8}"/>
              </a:ext>
            </a:extLst>
          </p:cNvPr>
          <p:cNvGrpSpPr/>
          <p:nvPr/>
        </p:nvGrpSpPr>
        <p:grpSpPr>
          <a:xfrm rot="21146465">
            <a:off x="2583686" y="-219709"/>
            <a:ext cx="7418194" cy="2414588"/>
            <a:chOff x="1371600" y="371475"/>
            <a:chExt cx="6429375" cy="241458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E78F87D1-F3C9-4A9F-A785-51D01E057892}"/>
                </a:ext>
              </a:extLst>
            </p:cNvPr>
            <p:cNvGrpSpPr/>
            <p:nvPr/>
          </p:nvGrpSpPr>
          <p:grpSpPr>
            <a:xfrm>
              <a:off x="4692114" y="514351"/>
              <a:ext cx="2989367" cy="1001870"/>
              <a:chOff x="1320267" y="2214562"/>
              <a:chExt cx="2989367" cy="100187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ED31DDA4-44A3-4A58-89C0-A23BFAB7184C}"/>
                  </a:ext>
                </a:extLst>
              </p:cNvPr>
              <p:cNvSpPr/>
              <p:nvPr/>
            </p:nvSpPr>
            <p:spPr>
              <a:xfrm rot="17878585">
                <a:off x="3153064" y="2309085"/>
                <a:ext cx="200730" cy="101160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A342F35D-39AE-42A9-A3C5-CA2A7C43F949}"/>
                  </a:ext>
                </a:extLst>
              </p:cNvPr>
              <p:cNvSpPr/>
              <p:nvPr/>
            </p:nvSpPr>
            <p:spPr>
              <a:xfrm rot="14815131">
                <a:off x="2040713" y="2151355"/>
                <a:ext cx="182668" cy="1623559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710C1DE8-93B2-4084-B7D1-AC94BD25FB21}"/>
                  </a:ext>
                </a:extLst>
              </p:cNvPr>
              <p:cNvGrpSpPr/>
              <p:nvPr/>
            </p:nvGrpSpPr>
            <p:grpSpPr>
              <a:xfrm rot="17942239">
                <a:off x="3669120" y="2575918"/>
                <a:ext cx="254977" cy="1026051"/>
                <a:chOff x="6485712" y="2228850"/>
                <a:chExt cx="373993" cy="2038191"/>
              </a:xfrm>
            </p:grpSpPr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B71C206D-5BA3-4BFC-ADF6-98C2B75F7E41}"/>
                    </a:ext>
                  </a:extLst>
                </p:cNvPr>
                <p:cNvSpPr/>
                <p:nvPr/>
              </p:nvSpPr>
              <p:spPr>
                <a:xfrm>
                  <a:off x="6486525" y="2228850"/>
                  <a:ext cx="342900" cy="151447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92" name="Isosceles Triangle 91">
                  <a:extLst>
                    <a:ext uri="{FF2B5EF4-FFF2-40B4-BE49-F238E27FC236}">
                      <a16:creationId xmlns:a16="http://schemas.microsoft.com/office/drawing/2014/main" id="{105615EC-6316-43B1-925B-ED60AC753218}"/>
                    </a:ext>
                  </a:extLst>
                </p:cNvPr>
                <p:cNvSpPr/>
                <p:nvPr/>
              </p:nvSpPr>
              <p:spPr>
                <a:xfrm rot="10633468">
                  <a:off x="6485712" y="3738341"/>
                  <a:ext cx="373993" cy="5287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644D146B-29E9-4CF2-A37B-732CFC92D0D2}"/>
                  </a:ext>
                </a:extLst>
              </p:cNvPr>
              <p:cNvSpPr/>
              <p:nvPr/>
            </p:nvSpPr>
            <p:spPr>
              <a:xfrm>
                <a:off x="2798588" y="2214562"/>
                <a:ext cx="116062" cy="28575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8" name="Flowchart: Connector 87">
                <a:extLst>
                  <a:ext uri="{FF2B5EF4-FFF2-40B4-BE49-F238E27FC236}">
                    <a16:creationId xmlns:a16="http://schemas.microsoft.com/office/drawing/2014/main" id="{06E55671-CD8D-4443-B071-5740FE658787}"/>
                  </a:ext>
                </a:extLst>
              </p:cNvPr>
              <p:cNvSpPr/>
              <p:nvPr/>
            </p:nvSpPr>
            <p:spPr>
              <a:xfrm>
                <a:off x="2764188" y="2512086"/>
                <a:ext cx="193325" cy="25969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9" name="Flowchart: Connector 88">
                <a:extLst>
                  <a:ext uri="{FF2B5EF4-FFF2-40B4-BE49-F238E27FC236}">
                    <a16:creationId xmlns:a16="http://schemas.microsoft.com/office/drawing/2014/main" id="{3CFF0109-7FDA-4CB8-8314-09389B149A74}"/>
                  </a:ext>
                </a:extLst>
              </p:cNvPr>
              <p:cNvSpPr/>
              <p:nvPr/>
            </p:nvSpPr>
            <p:spPr>
              <a:xfrm flipH="1">
                <a:off x="2819185" y="2607397"/>
                <a:ext cx="117663" cy="109756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0" name="Block Arc 89">
                <a:extLst>
                  <a:ext uri="{FF2B5EF4-FFF2-40B4-BE49-F238E27FC236}">
                    <a16:creationId xmlns:a16="http://schemas.microsoft.com/office/drawing/2014/main" id="{0F41DC1B-5909-4413-952C-64372DDA7E1F}"/>
                  </a:ext>
                </a:extLst>
              </p:cNvPr>
              <p:cNvSpPr/>
              <p:nvPr/>
            </p:nvSpPr>
            <p:spPr>
              <a:xfrm rot="18349203">
                <a:off x="3346867" y="281765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76FB4A6-2F1D-4399-88E9-98263F8551AB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14292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1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699FFF72-8060-4076-BB55-169BF20A6459}"/>
              </a:ext>
            </a:extLst>
          </p:cNvPr>
          <p:cNvCxnSpPr/>
          <p:nvPr/>
        </p:nvCxnSpPr>
        <p:spPr>
          <a:xfrm flipV="1">
            <a:off x="2957513" y="4398775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20F015A-0E79-4A0F-89B1-522C2719501F}"/>
              </a:ext>
            </a:extLst>
          </p:cNvPr>
          <p:cNvCxnSpPr>
            <a:cxnSpLocks/>
          </p:cNvCxnSpPr>
          <p:nvPr/>
        </p:nvCxnSpPr>
        <p:spPr>
          <a:xfrm flipV="1">
            <a:off x="1727965" y="1049117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C596957E-0B65-4727-94DD-E18F0FD8D5C3}"/>
              </a:ext>
            </a:extLst>
          </p:cNvPr>
          <p:cNvSpPr/>
          <p:nvPr/>
        </p:nvSpPr>
        <p:spPr>
          <a:xfrm rot="2386422">
            <a:off x="6776875" y="4155888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D8B5B2-E5B1-4660-8120-979E58F6D5AE}"/>
              </a:ext>
            </a:extLst>
          </p:cNvPr>
          <p:cNvSpPr txBox="1"/>
          <p:nvPr/>
        </p:nvSpPr>
        <p:spPr>
          <a:xfrm>
            <a:off x="1278213" y="70558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427897-C106-4AAD-B72B-387EA830407F}"/>
              </a:ext>
            </a:extLst>
          </p:cNvPr>
          <p:cNvSpPr txBox="1"/>
          <p:nvPr/>
        </p:nvSpPr>
        <p:spPr>
          <a:xfrm>
            <a:off x="2755241" y="4374390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CFB989-4D4A-42FD-BAE2-1B6FE7C6EEDC}"/>
              </a:ext>
            </a:extLst>
          </p:cNvPr>
          <p:cNvSpPr txBox="1"/>
          <p:nvPr/>
        </p:nvSpPr>
        <p:spPr>
          <a:xfrm>
            <a:off x="8374461" y="433645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89A3C5-0762-402D-9019-F3E44AD33CDD}"/>
              </a:ext>
            </a:extLst>
          </p:cNvPr>
          <p:cNvSpPr txBox="1"/>
          <p:nvPr/>
        </p:nvSpPr>
        <p:spPr>
          <a:xfrm>
            <a:off x="7178892" y="438873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7D344D-8C01-4450-93FD-D89073B2805F}"/>
              </a:ext>
            </a:extLst>
          </p:cNvPr>
          <p:cNvSpPr txBox="1"/>
          <p:nvPr/>
        </p:nvSpPr>
        <p:spPr>
          <a:xfrm>
            <a:off x="5197284" y="429630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4543AC-DEFC-428F-B0E4-8DFDD09C800A}"/>
              </a:ext>
            </a:extLst>
          </p:cNvPr>
          <p:cNvGrpSpPr/>
          <p:nvPr/>
        </p:nvGrpSpPr>
        <p:grpSpPr>
          <a:xfrm>
            <a:off x="1445720" y="68440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1DB62C50-0B44-40C8-9C0C-646BBD5C3335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A95535-F1B5-41C7-A2E4-C6FB9562F076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৮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527BDD5-EA3B-425C-A983-900DC430F40F}"/>
              </a:ext>
            </a:extLst>
          </p:cNvPr>
          <p:cNvSpPr txBox="1"/>
          <p:nvPr/>
        </p:nvSpPr>
        <p:spPr>
          <a:xfrm>
            <a:off x="1277552" y="108959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DDCC5D-31B0-42CF-B4E9-F665258DCA4B}"/>
              </a:ext>
            </a:extLst>
          </p:cNvPr>
          <p:cNvCxnSpPr>
            <a:cxnSpLocks/>
          </p:cNvCxnSpPr>
          <p:nvPr/>
        </p:nvCxnSpPr>
        <p:spPr>
          <a:xfrm>
            <a:off x="1742402" y="1423123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A610515-25E7-41C2-8C97-825C39F014C5}"/>
              </a:ext>
            </a:extLst>
          </p:cNvPr>
          <p:cNvCxnSpPr>
            <a:cxnSpLocks/>
          </p:cNvCxnSpPr>
          <p:nvPr/>
        </p:nvCxnSpPr>
        <p:spPr>
          <a:xfrm>
            <a:off x="6427533" y="1089596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09F093A-833E-4886-87F5-66AD0E422E74}"/>
              </a:ext>
            </a:extLst>
          </p:cNvPr>
          <p:cNvSpPr txBox="1"/>
          <p:nvPr/>
        </p:nvSpPr>
        <p:spPr>
          <a:xfrm>
            <a:off x="5931072" y="77497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5B9D71-D833-4042-ADA5-EC8A8C66CB13}"/>
              </a:ext>
            </a:extLst>
          </p:cNvPr>
          <p:cNvCxnSpPr>
            <a:cxnSpLocks/>
          </p:cNvCxnSpPr>
          <p:nvPr/>
        </p:nvCxnSpPr>
        <p:spPr>
          <a:xfrm>
            <a:off x="6419092" y="1423122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BB348D8-55B3-4DE3-BAFC-218BDB484A55}"/>
              </a:ext>
            </a:extLst>
          </p:cNvPr>
          <p:cNvSpPr txBox="1"/>
          <p:nvPr/>
        </p:nvSpPr>
        <p:spPr>
          <a:xfrm>
            <a:off x="5906491" y="111508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98F6F5-F01D-4AAF-A5F3-36BF292DCF1B}"/>
              </a:ext>
            </a:extLst>
          </p:cNvPr>
          <p:cNvCxnSpPr>
            <a:cxnSpLocks/>
          </p:cNvCxnSpPr>
          <p:nvPr/>
        </p:nvCxnSpPr>
        <p:spPr>
          <a:xfrm>
            <a:off x="6411177" y="1825293"/>
            <a:ext cx="3829859" cy="55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C46B172-BE5E-4B59-B8D7-7FF50FFF0B01}"/>
              </a:ext>
            </a:extLst>
          </p:cNvPr>
          <p:cNvSpPr txBox="1"/>
          <p:nvPr/>
        </p:nvSpPr>
        <p:spPr>
          <a:xfrm>
            <a:off x="5939176" y="1483475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C9D96BFF-9CAF-467D-8D80-076598904390}"/>
              </a:ext>
            </a:extLst>
          </p:cNvPr>
          <p:cNvSpPr/>
          <p:nvPr/>
        </p:nvSpPr>
        <p:spPr>
          <a:xfrm rot="1463375">
            <a:off x="3915242" y="194028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FAE8DC75-BC6E-4951-A5A8-16CA1F57319C}"/>
              </a:ext>
            </a:extLst>
          </p:cNvPr>
          <p:cNvSpPr/>
          <p:nvPr/>
        </p:nvSpPr>
        <p:spPr>
          <a:xfrm rot="17231763">
            <a:off x="5116630" y="2456270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59BE62-8BDD-48C5-9BB4-973BAE1CC892}"/>
              </a:ext>
            </a:extLst>
          </p:cNvPr>
          <p:cNvCxnSpPr>
            <a:cxnSpLocks/>
          </p:cNvCxnSpPr>
          <p:nvPr/>
        </p:nvCxnSpPr>
        <p:spPr>
          <a:xfrm flipV="1">
            <a:off x="2957513" y="2491611"/>
            <a:ext cx="2650275" cy="1921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E9C5A8F-1CF8-4A4A-ACAE-EA85BA7AC0D1}"/>
              </a:ext>
            </a:extLst>
          </p:cNvPr>
          <p:cNvSpPr txBox="1"/>
          <p:nvPr/>
        </p:nvSpPr>
        <p:spPr>
          <a:xfrm>
            <a:off x="5392100" y="185877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492EC1-DE4D-4D64-8CD5-571CF06D59E9}"/>
              </a:ext>
            </a:extLst>
          </p:cNvPr>
          <p:cNvCxnSpPr>
            <a:cxnSpLocks/>
          </p:cNvCxnSpPr>
          <p:nvPr/>
        </p:nvCxnSpPr>
        <p:spPr>
          <a:xfrm>
            <a:off x="5569072" y="2502998"/>
            <a:ext cx="1700043" cy="187769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>
            <a:extLst>
              <a:ext uri="{FF2B5EF4-FFF2-40B4-BE49-F238E27FC236}">
                <a16:creationId xmlns:a16="http://schemas.microsoft.com/office/drawing/2014/main" id="{39C3B043-496C-4148-9480-153E3F20F840}"/>
              </a:ext>
            </a:extLst>
          </p:cNvPr>
          <p:cNvSpPr/>
          <p:nvPr/>
        </p:nvSpPr>
        <p:spPr>
          <a:xfrm rot="5878460">
            <a:off x="3772220" y="502154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6C17A0F-624D-4148-B798-A859349396E3}"/>
              </a:ext>
            </a:extLst>
          </p:cNvPr>
          <p:cNvGrpSpPr/>
          <p:nvPr/>
        </p:nvGrpSpPr>
        <p:grpSpPr>
          <a:xfrm rot="18035640">
            <a:off x="3016247" y="3205958"/>
            <a:ext cx="7412834" cy="4071938"/>
            <a:chOff x="528636" y="1257300"/>
            <a:chExt cx="11201400" cy="542925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133E3EB2-1C75-42D5-BCF3-990935D676D8}"/>
                </a:ext>
              </a:extLst>
            </p:cNvPr>
            <p:cNvGrpSpPr/>
            <p:nvPr/>
          </p:nvGrpSpPr>
          <p:grpSpPr>
            <a:xfrm rot="242331">
              <a:off x="3394596" y="2824655"/>
              <a:ext cx="4292325" cy="2396786"/>
              <a:chOff x="-871485" y="2053150"/>
              <a:chExt cx="6506979" cy="3031786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BA3C4A28-52A5-4E3D-836B-A4C330F31A4E}"/>
                  </a:ext>
                </a:extLst>
              </p:cNvPr>
              <p:cNvGrpSpPr/>
              <p:nvPr/>
            </p:nvGrpSpPr>
            <p:grpSpPr>
              <a:xfrm>
                <a:off x="-871485" y="2053150"/>
                <a:ext cx="6506979" cy="3031786"/>
                <a:chOff x="-1066557" y="1992190"/>
                <a:chExt cx="6506979" cy="3031786"/>
              </a:xfrm>
            </p:grpSpPr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08BF5F57-9B4F-49D7-B90E-F244D42D7657}"/>
                    </a:ext>
                  </a:extLst>
                </p:cNvPr>
                <p:cNvSpPr/>
                <p:nvPr/>
              </p:nvSpPr>
              <p:spPr>
                <a:xfrm rot="8863110">
                  <a:off x="926894" y="3285386"/>
                  <a:ext cx="515065" cy="1082876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 dirty="0"/>
                </a:p>
              </p:txBody>
            </p: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0CA6C091-AD2B-4AC1-B2EC-675899E2ED7B}"/>
                    </a:ext>
                  </a:extLst>
                </p:cNvPr>
                <p:cNvGrpSpPr/>
                <p:nvPr/>
              </p:nvGrpSpPr>
              <p:grpSpPr>
                <a:xfrm>
                  <a:off x="-1066557" y="1992190"/>
                  <a:ext cx="6506979" cy="3031786"/>
                  <a:chOff x="-684214" y="1663006"/>
                  <a:chExt cx="6345804" cy="3031786"/>
                </a:xfrm>
              </p:grpSpPr>
              <p:sp>
                <p:nvSpPr>
                  <p:cNvPr id="61" name="Isosceles Triangle 60">
                    <a:extLst>
                      <a:ext uri="{FF2B5EF4-FFF2-40B4-BE49-F238E27FC236}">
                        <a16:creationId xmlns:a16="http://schemas.microsoft.com/office/drawing/2014/main" id="{23165463-4233-40D4-B68E-AAEFA2B4402F}"/>
                      </a:ext>
                    </a:extLst>
                  </p:cNvPr>
                  <p:cNvSpPr/>
                  <p:nvPr/>
                </p:nvSpPr>
                <p:spPr>
                  <a:xfrm rot="4472032">
                    <a:off x="3572438" y="1605496"/>
                    <a:ext cx="450126" cy="3728178"/>
                  </a:xfrm>
                  <a:prstGeom prst="triangle">
                    <a:avLst/>
                  </a:prstGeom>
                  <a:solidFill>
                    <a:schemeClr val="accent6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  <p:grpSp>
                <p:nvGrpSpPr>
                  <p:cNvPr id="62" name="Group 61">
                    <a:extLst>
                      <a:ext uri="{FF2B5EF4-FFF2-40B4-BE49-F238E27FC236}">
                        <a16:creationId xmlns:a16="http://schemas.microsoft.com/office/drawing/2014/main" id="{B2D8481E-430B-4805-9B7E-7201A0807683}"/>
                      </a:ext>
                    </a:extLst>
                  </p:cNvPr>
                  <p:cNvGrpSpPr/>
                  <p:nvPr/>
                </p:nvGrpSpPr>
                <p:grpSpPr>
                  <a:xfrm rot="1646046">
                    <a:off x="-684214" y="1663006"/>
                    <a:ext cx="2631978" cy="1016490"/>
                    <a:chOff x="5234757" y="2512831"/>
                    <a:chExt cx="2631978" cy="1016490"/>
                  </a:xfrm>
                </p:grpSpPr>
                <p:sp>
                  <p:nvSpPr>
                    <p:cNvPr id="64" name="Rectangle 63">
                      <a:extLst>
                        <a:ext uri="{FF2B5EF4-FFF2-40B4-BE49-F238E27FC236}">
                          <a16:creationId xmlns:a16="http://schemas.microsoft.com/office/drawing/2014/main" id="{174AA2F0-BB52-4618-9A2B-1D391ACF9172}"/>
                        </a:ext>
                      </a:extLst>
                    </p:cNvPr>
                    <p:cNvSpPr/>
                    <p:nvPr/>
                  </p:nvSpPr>
                  <p:spPr>
                    <a:xfrm rot="7327515">
                      <a:off x="6641712" y="2304298"/>
                      <a:ext cx="444020" cy="2006026"/>
                    </a:xfrm>
                    <a:prstGeom prst="rect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350" dirty="0"/>
                    </a:p>
                  </p:txBody>
                </p:sp>
                <p:sp>
                  <p:nvSpPr>
                    <p:cNvPr id="65" name="Isosceles Triangle 64">
                      <a:extLst>
                        <a:ext uri="{FF2B5EF4-FFF2-40B4-BE49-F238E27FC236}">
                          <a16:creationId xmlns:a16="http://schemas.microsoft.com/office/drawing/2014/main" id="{C74E3CA9-2DCD-41B5-8B1B-EFB46046A083}"/>
                        </a:ext>
                      </a:extLst>
                    </p:cNvPr>
                    <p:cNvSpPr/>
                    <p:nvPr/>
                  </p:nvSpPr>
                  <p:spPr>
                    <a:xfrm rot="18038249">
                      <a:off x="5452642" y="2294946"/>
                      <a:ext cx="482842" cy="918612"/>
                    </a:xfrm>
                    <a:prstGeom prst="triangle">
                      <a:avLst/>
                    </a:prstGeom>
                    <a:solidFill>
                      <a:schemeClr val="tx1">
                        <a:lumMod val="95000"/>
                        <a:lumOff val="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350" dirty="0"/>
                    </a:p>
                  </p:txBody>
                </p:sp>
              </p:grpSp>
              <p:sp>
                <p:nvSpPr>
                  <p:cNvPr id="63" name="Rectangle 62">
                    <a:extLst>
                      <a:ext uri="{FF2B5EF4-FFF2-40B4-BE49-F238E27FC236}">
                        <a16:creationId xmlns:a16="http://schemas.microsoft.com/office/drawing/2014/main" id="{BC27B637-80FF-4983-826A-38AB28C02ADD}"/>
                      </a:ext>
                    </a:extLst>
                  </p:cNvPr>
                  <p:cNvSpPr/>
                  <p:nvPr/>
                </p:nvSpPr>
                <p:spPr>
                  <a:xfrm rot="12154277">
                    <a:off x="1611393" y="3847559"/>
                    <a:ext cx="308498" cy="847233"/>
                  </a:xfrm>
                  <a:prstGeom prst="rect">
                    <a:avLst/>
                  </a:prstGeom>
                  <a:solidFill>
                    <a:srgbClr val="7030A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350" dirty="0"/>
                  </a:p>
                </p:txBody>
              </p:sp>
            </p:grpSp>
          </p:grpSp>
          <p:sp>
            <p:nvSpPr>
              <p:cNvPr id="58" name="Flowchart: Connector 57">
                <a:extLst>
                  <a:ext uri="{FF2B5EF4-FFF2-40B4-BE49-F238E27FC236}">
                    <a16:creationId xmlns:a16="http://schemas.microsoft.com/office/drawing/2014/main" id="{8F57C139-41A3-423A-8EEB-7D7658CB1216}"/>
                  </a:ext>
                </a:extLst>
              </p:cNvPr>
              <p:cNvSpPr/>
              <p:nvPr/>
            </p:nvSpPr>
            <p:spPr>
              <a:xfrm rot="12665180">
                <a:off x="1556701" y="4067062"/>
                <a:ext cx="571366" cy="514351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54" name="Flowchart: Connector 53">
              <a:extLst>
                <a:ext uri="{FF2B5EF4-FFF2-40B4-BE49-F238E27FC236}">
                  <a16:creationId xmlns:a16="http://schemas.microsoft.com/office/drawing/2014/main" id="{79ED42DE-4CD1-4842-B824-EEA4DB277367}"/>
                </a:ext>
              </a:extLst>
            </p:cNvPr>
            <p:cNvSpPr/>
            <p:nvPr/>
          </p:nvSpPr>
          <p:spPr>
            <a:xfrm rot="242331" flipV="1">
              <a:off x="4985626" y="4473132"/>
              <a:ext cx="263802" cy="250348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5" name="Flowchart: Process 54">
              <a:extLst>
                <a:ext uri="{FF2B5EF4-FFF2-40B4-BE49-F238E27FC236}">
                  <a16:creationId xmlns:a16="http://schemas.microsoft.com/office/drawing/2014/main" id="{FB6B4313-6A63-4993-A43F-A8B3BCB4E0E6}"/>
                </a:ext>
              </a:extLst>
            </p:cNvPr>
            <p:cNvSpPr/>
            <p:nvPr/>
          </p:nvSpPr>
          <p:spPr>
            <a:xfrm>
              <a:off x="5075031" y="4071937"/>
              <a:ext cx="212932" cy="2614613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Flowchart: Process 55">
              <a:extLst>
                <a:ext uri="{FF2B5EF4-FFF2-40B4-BE49-F238E27FC236}">
                  <a16:creationId xmlns:a16="http://schemas.microsoft.com/office/drawing/2014/main" id="{BFDF3C88-39F1-4AD5-8AB4-208CE1EFD868}"/>
                </a:ext>
              </a:extLst>
            </p:cNvPr>
            <p:cNvSpPr/>
            <p:nvPr/>
          </p:nvSpPr>
          <p:spPr>
            <a:xfrm>
              <a:off x="528636" y="1257300"/>
              <a:ext cx="11201400" cy="5314950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6" name="Arc 65">
            <a:extLst>
              <a:ext uri="{FF2B5EF4-FFF2-40B4-BE49-F238E27FC236}">
                <a16:creationId xmlns:a16="http://schemas.microsoft.com/office/drawing/2014/main" id="{F92BA7A6-7109-4EB1-9442-48F0D7E0C0D3}"/>
              </a:ext>
            </a:extLst>
          </p:cNvPr>
          <p:cNvSpPr/>
          <p:nvPr/>
        </p:nvSpPr>
        <p:spPr>
          <a:xfrm rot="12267044">
            <a:off x="4926608" y="5124332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A1FBFF4-3111-4576-9424-359EC599587F}"/>
              </a:ext>
            </a:extLst>
          </p:cNvPr>
          <p:cNvSpPr txBox="1"/>
          <p:nvPr/>
        </p:nvSpPr>
        <p:spPr>
          <a:xfrm>
            <a:off x="5016355" y="631632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90DA2EAB-464D-4A78-B376-46117C148532}"/>
              </a:ext>
            </a:extLst>
          </p:cNvPr>
          <p:cNvCxnSpPr>
            <a:cxnSpLocks/>
          </p:cNvCxnSpPr>
          <p:nvPr/>
        </p:nvCxnSpPr>
        <p:spPr>
          <a:xfrm flipV="1">
            <a:off x="2957512" y="4403886"/>
            <a:ext cx="4311602" cy="314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6E920D19-8C9A-46D8-92FF-66D9AA5A24BF}"/>
              </a:ext>
            </a:extLst>
          </p:cNvPr>
          <p:cNvSpPr txBox="1"/>
          <p:nvPr/>
        </p:nvSpPr>
        <p:spPr>
          <a:xfrm>
            <a:off x="6296943" y="289448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9574EDA-E2DE-4BD2-9032-2498141D9C61}"/>
              </a:ext>
            </a:extLst>
          </p:cNvPr>
          <p:cNvSpPr txBox="1"/>
          <p:nvPr/>
        </p:nvSpPr>
        <p:spPr>
          <a:xfrm>
            <a:off x="3956527" y="2939204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98D0926-FA34-4A7C-8F02-BB0E4066A248}"/>
              </a:ext>
            </a:extLst>
          </p:cNvPr>
          <p:cNvSpPr txBox="1"/>
          <p:nvPr/>
        </p:nvSpPr>
        <p:spPr>
          <a:xfrm>
            <a:off x="1173299" y="4796335"/>
            <a:ext cx="9008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AC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A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C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ুকে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b ও c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AC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ুইটি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বৃত্তচাপ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ুতে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0647477-EDDD-40CB-AF24-389499A29D5E}"/>
              </a:ext>
            </a:extLst>
          </p:cNvPr>
          <p:cNvGrpSpPr/>
          <p:nvPr/>
        </p:nvGrpSpPr>
        <p:grpSpPr>
          <a:xfrm rot="21146465">
            <a:off x="2959427" y="174690"/>
            <a:ext cx="6634131" cy="2414588"/>
            <a:chOff x="1371600" y="371475"/>
            <a:chExt cx="6429375" cy="2414588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5D3EF494-2143-4A8A-A06D-0E2DEA5BF394}"/>
                </a:ext>
              </a:extLst>
            </p:cNvPr>
            <p:cNvGrpSpPr/>
            <p:nvPr/>
          </p:nvGrpSpPr>
          <p:grpSpPr>
            <a:xfrm>
              <a:off x="4692114" y="514351"/>
              <a:ext cx="2989367" cy="1001870"/>
              <a:chOff x="1320267" y="2214562"/>
              <a:chExt cx="2989367" cy="100187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54E35398-E5E5-4375-B9AB-F6736D9B8DE5}"/>
                  </a:ext>
                </a:extLst>
              </p:cNvPr>
              <p:cNvSpPr/>
              <p:nvPr/>
            </p:nvSpPr>
            <p:spPr>
              <a:xfrm rot="17878585">
                <a:off x="3153064" y="2309085"/>
                <a:ext cx="200730" cy="101160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138D3F56-8E5F-4049-B6C8-DFAA38063483}"/>
                  </a:ext>
                </a:extLst>
              </p:cNvPr>
              <p:cNvSpPr/>
              <p:nvPr/>
            </p:nvSpPr>
            <p:spPr>
              <a:xfrm rot="14815131">
                <a:off x="2040713" y="2151355"/>
                <a:ext cx="182668" cy="1623559"/>
              </a:xfrm>
              <a:prstGeom prst="triangl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65D4DAB4-2FFA-4438-95A0-5B158B00CF7A}"/>
                  </a:ext>
                </a:extLst>
              </p:cNvPr>
              <p:cNvGrpSpPr/>
              <p:nvPr/>
            </p:nvGrpSpPr>
            <p:grpSpPr>
              <a:xfrm rot="17942239">
                <a:off x="3669120" y="2575918"/>
                <a:ext cx="254977" cy="1026051"/>
                <a:chOff x="6485712" y="2228850"/>
                <a:chExt cx="373993" cy="2038191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355AA77C-8942-4F5F-8FF8-5BD5FBE341E4}"/>
                    </a:ext>
                  </a:extLst>
                </p:cNvPr>
                <p:cNvSpPr/>
                <p:nvPr/>
              </p:nvSpPr>
              <p:spPr>
                <a:xfrm>
                  <a:off x="6486525" y="2228850"/>
                  <a:ext cx="342900" cy="151447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83" name="Isosceles Triangle 82">
                  <a:extLst>
                    <a:ext uri="{FF2B5EF4-FFF2-40B4-BE49-F238E27FC236}">
                      <a16:creationId xmlns:a16="http://schemas.microsoft.com/office/drawing/2014/main" id="{64947B6D-B1AF-48C0-851A-AC199889CCAD}"/>
                    </a:ext>
                  </a:extLst>
                </p:cNvPr>
                <p:cNvSpPr/>
                <p:nvPr/>
              </p:nvSpPr>
              <p:spPr>
                <a:xfrm rot="10633468">
                  <a:off x="6485712" y="3738341"/>
                  <a:ext cx="373993" cy="528700"/>
                </a:xfrm>
                <a:prstGeom prst="triangle">
                  <a:avLst/>
                </a:prstGeom>
                <a:solidFill>
                  <a:schemeClr val="tx1">
                    <a:lumMod val="95000"/>
                    <a:lumOff val="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D6F52AA5-24A3-47D7-AC39-677D777AC711}"/>
                  </a:ext>
                </a:extLst>
              </p:cNvPr>
              <p:cNvSpPr/>
              <p:nvPr/>
            </p:nvSpPr>
            <p:spPr>
              <a:xfrm>
                <a:off x="2798588" y="2214562"/>
                <a:ext cx="116062" cy="285751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9" name="Flowchart: Connector 78">
                <a:extLst>
                  <a:ext uri="{FF2B5EF4-FFF2-40B4-BE49-F238E27FC236}">
                    <a16:creationId xmlns:a16="http://schemas.microsoft.com/office/drawing/2014/main" id="{32B5095F-7949-4162-AAE2-E507B79C18C6}"/>
                  </a:ext>
                </a:extLst>
              </p:cNvPr>
              <p:cNvSpPr/>
              <p:nvPr/>
            </p:nvSpPr>
            <p:spPr>
              <a:xfrm>
                <a:off x="2764188" y="2512086"/>
                <a:ext cx="193325" cy="259690"/>
              </a:xfrm>
              <a:prstGeom prst="flowChartConnector">
                <a:avLst/>
              </a:prstGeom>
              <a:solidFill>
                <a:schemeClr val="bg2">
                  <a:lumMod val="1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0" name="Flowchart: Connector 79">
                <a:extLst>
                  <a:ext uri="{FF2B5EF4-FFF2-40B4-BE49-F238E27FC236}">
                    <a16:creationId xmlns:a16="http://schemas.microsoft.com/office/drawing/2014/main" id="{836F3401-0128-44D4-A240-F6B04F7FE5E4}"/>
                  </a:ext>
                </a:extLst>
              </p:cNvPr>
              <p:cNvSpPr/>
              <p:nvPr/>
            </p:nvSpPr>
            <p:spPr>
              <a:xfrm flipH="1">
                <a:off x="2819185" y="2607397"/>
                <a:ext cx="117663" cy="109756"/>
              </a:xfrm>
              <a:prstGeom prst="flowChartConnector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1" name="Block Arc 80">
                <a:extLst>
                  <a:ext uri="{FF2B5EF4-FFF2-40B4-BE49-F238E27FC236}">
                    <a16:creationId xmlns:a16="http://schemas.microsoft.com/office/drawing/2014/main" id="{EA51422C-0871-49FD-BAC9-8558EF45A988}"/>
                  </a:ext>
                </a:extLst>
              </p:cNvPr>
              <p:cNvSpPr/>
              <p:nvPr/>
            </p:nvSpPr>
            <p:spPr>
              <a:xfrm rot="18349203">
                <a:off x="3346867" y="2817655"/>
                <a:ext cx="430118" cy="334982"/>
              </a:xfrm>
              <a:prstGeom prst="blockArc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17C295B-3AE1-4479-B264-0C0BEBC1415C}"/>
                </a:ext>
              </a:extLst>
            </p:cNvPr>
            <p:cNvSpPr/>
            <p:nvPr/>
          </p:nvSpPr>
          <p:spPr>
            <a:xfrm>
              <a:off x="1371600" y="371475"/>
              <a:ext cx="6429375" cy="2414588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1178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1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">
                                      <p:cBhvr>
                                        <p:cTn id="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BB80752F-23B0-41A8-A793-9FC0F9A7B40D}"/>
              </a:ext>
            </a:extLst>
          </p:cNvPr>
          <p:cNvCxnSpPr/>
          <p:nvPr/>
        </p:nvCxnSpPr>
        <p:spPr>
          <a:xfrm flipV="1">
            <a:off x="2957513" y="4398775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F81680-EBA6-43A3-96D3-6F5B52ACCD2C}"/>
              </a:ext>
            </a:extLst>
          </p:cNvPr>
          <p:cNvCxnSpPr>
            <a:cxnSpLocks/>
          </p:cNvCxnSpPr>
          <p:nvPr/>
        </p:nvCxnSpPr>
        <p:spPr>
          <a:xfrm flipV="1">
            <a:off x="1727965" y="1049117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54D95D26-9AAE-42DE-A886-ADF2DEDCD7FE}"/>
              </a:ext>
            </a:extLst>
          </p:cNvPr>
          <p:cNvSpPr/>
          <p:nvPr/>
        </p:nvSpPr>
        <p:spPr>
          <a:xfrm rot="2386422">
            <a:off x="6776875" y="4155888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7EF14C-137B-44E9-AC87-BA6EA04BE12B}"/>
              </a:ext>
            </a:extLst>
          </p:cNvPr>
          <p:cNvSpPr txBox="1"/>
          <p:nvPr/>
        </p:nvSpPr>
        <p:spPr>
          <a:xfrm>
            <a:off x="1278213" y="70558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CF34D4-6F5C-48D2-9A96-F98FC51CAD90}"/>
              </a:ext>
            </a:extLst>
          </p:cNvPr>
          <p:cNvSpPr txBox="1"/>
          <p:nvPr/>
        </p:nvSpPr>
        <p:spPr>
          <a:xfrm>
            <a:off x="2755241" y="4374390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39EE64-FE9A-4670-8209-ACE27FE92B65}"/>
              </a:ext>
            </a:extLst>
          </p:cNvPr>
          <p:cNvSpPr txBox="1"/>
          <p:nvPr/>
        </p:nvSpPr>
        <p:spPr>
          <a:xfrm>
            <a:off x="8374461" y="433645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27C441-6B58-4764-89BA-2724DA68328D}"/>
              </a:ext>
            </a:extLst>
          </p:cNvPr>
          <p:cNvSpPr txBox="1"/>
          <p:nvPr/>
        </p:nvSpPr>
        <p:spPr>
          <a:xfrm>
            <a:off x="7178892" y="438873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B067AE-48EE-42F6-BCC7-1EF3A2EDF06B}"/>
              </a:ext>
            </a:extLst>
          </p:cNvPr>
          <p:cNvSpPr txBox="1"/>
          <p:nvPr/>
        </p:nvSpPr>
        <p:spPr>
          <a:xfrm>
            <a:off x="5197284" y="429630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08ADADB-D1FE-4FFA-AC12-F8F4858DFDF5}"/>
              </a:ext>
            </a:extLst>
          </p:cNvPr>
          <p:cNvGrpSpPr/>
          <p:nvPr/>
        </p:nvGrpSpPr>
        <p:grpSpPr>
          <a:xfrm>
            <a:off x="1445720" y="68440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D7E4242B-EE87-4D59-9695-6FF1C91F0811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9C50FE-2718-4FBD-9C57-313F643ADC0A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৯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2A955DF1-21C9-4A15-AB03-EE87EEA0CF07}"/>
              </a:ext>
            </a:extLst>
          </p:cNvPr>
          <p:cNvSpPr txBox="1"/>
          <p:nvPr/>
        </p:nvSpPr>
        <p:spPr>
          <a:xfrm>
            <a:off x="1277552" y="108959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B090AA-A00D-4DA3-BC2C-5825529DA0B9}"/>
              </a:ext>
            </a:extLst>
          </p:cNvPr>
          <p:cNvCxnSpPr>
            <a:cxnSpLocks/>
          </p:cNvCxnSpPr>
          <p:nvPr/>
        </p:nvCxnSpPr>
        <p:spPr>
          <a:xfrm>
            <a:off x="1742402" y="1423123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CF8E9A-A09D-4260-B7A1-84C7415F5BE0}"/>
              </a:ext>
            </a:extLst>
          </p:cNvPr>
          <p:cNvCxnSpPr>
            <a:cxnSpLocks/>
          </p:cNvCxnSpPr>
          <p:nvPr/>
        </p:nvCxnSpPr>
        <p:spPr>
          <a:xfrm>
            <a:off x="6427533" y="1089596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C2DB033-D1A8-45DB-A0A9-89DC29FB9789}"/>
              </a:ext>
            </a:extLst>
          </p:cNvPr>
          <p:cNvSpPr txBox="1"/>
          <p:nvPr/>
        </p:nvSpPr>
        <p:spPr>
          <a:xfrm>
            <a:off x="5931072" y="77497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D9B0C5C-6C87-42ED-93C7-39382B3D852B}"/>
              </a:ext>
            </a:extLst>
          </p:cNvPr>
          <p:cNvCxnSpPr>
            <a:cxnSpLocks/>
          </p:cNvCxnSpPr>
          <p:nvPr/>
        </p:nvCxnSpPr>
        <p:spPr>
          <a:xfrm>
            <a:off x="6419092" y="1423122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4AC0C22-12EC-4143-8AF9-95844DC88DBC}"/>
              </a:ext>
            </a:extLst>
          </p:cNvPr>
          <p:cNvSpPr txBox="1"/>
          <p:nvPr/>
        </p:nvSpPr>
        <p:spPr>
          <a:xfrm>
            <a:off x="5906491" y="111508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8259EB5-A17B-45B7-9C94-5B6B3127323D}"/>
              </a:ext>
            </a:extLst>
          </p:cNvPr>
          <p:cNvCxnSpPr>
            <a:cxnSpLocks/>
          </p:cNvCxnSpPr>
          <p:nvPr/>
        </p:nvCxnSpPr>
        <p:spPr>
          <a:xfrm>
            <a:off x="6411177" y="1825293"/>
            <a:ext cx="3829859" cy="55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66C824B-1B60-420F-8280-D0FE7E494D8C}"/>
              </a:ext>
            </a:extLst>
          </p:cNvPr>
          <p:cNvSpPr txBox="1"/>
          <p:nvPr/>
        </p:nvSpPr>
        <p:spPr>
          <a:xfrm>
            <a:off x="5939176" y="1483475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5AE7673A-06EA-4EB9-B64F-46FF477F3171}"/>
              </a:ext>
            </a:extLst>
          </p:cNvPr>
          <p:cNvSpPr/>
          <p:nvPr/>
        </p:nvSpPr>
        <p:spPr>
          <a:xfrm rot="1463375">
            <a:off x="3915242" y="194028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D148A182-ADE4-4112-A12D-396A987BF3E9}"/>
              </a:ext>
            </a:extLst>
          </p:cNvPr>
          <p:cNvSpPr/>
          <p:nvPr/>
        </p:nvSpPr>
        <p:spPr>
          <a:xfrm rot="17231763">
            <a:off x="5116630" y="2456270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559E94-7807-4594-8758-05ECCABA5FAD}"/>
              </a:ext>
            </a:extLst>
          </p:cNvPr>
          <p:cNvCxnSpPr>
            <a:cxnSpLocks/>
          </p:cNvCxnSpPr>
          <p:nvPr/>
        </p:nvCxnSpPr>
        <p:spPr>
          <a:xfrm flipV="1">
            <a:off x="2957513" y="2491611"/>
            <a:ext cx="2650275" cy="1921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F3B9C34-618D-41DC-BCAD-A4A375531C85}"/>
              </a:ext>
            </a:extLst>
          </p:cNvPr>
          <p:cNvSpPr txBox="1"/>
          <p:nvPr/>
        </p:nvSpPr>
        <p:spPr>
          <a:xfrm>
            <a:off x="5392100" y="185877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0B804B8-4734-4DB0-BD55-7EA4CA7D00CE}"/>
              </a:ext>
            </a:extLst>
          </p:cNvPr>
          <p:cNvCxnSpPr>
            <a:cxnSpLocks/>
          </p:cNvCxnSpPr>
          <p:nvPr/>
        </p:nvCxnSpPr>
        <p:spPr>
          <a:xfrm>
            <a:off x="5569072" y="2502998"/>
            <a:ext cx="1700043" cy="187769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>
            <a:extLst>
              <a:ext uri="{FF2B5EF4-FFF2-40B4-BE49-F238E27FC236}">
                <a16:creationId xmlns:a16="http://schemas.microsoft.com/office/drawing/2014/main" id="{6E039C88-AA15-4AAD-A25D-8B1540F5174C}"/>
              </a:ext>
            </a:extLst>
          </p:cNvPr>
          <p:cNvSpPr/>
          <p:nvPr/>
        </p:nvSpPr>
        <p:spPr>
          <a:xfrm rot="5878460">
            <a:off x="3772220" y="502154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Arc 53">
            <a:extLst>
              <a:ext uri="{FF2B5EF4-FFF2-40B4-BE49-F238E27FC236}">
                <a16:creationId xmlns:a16="http://schemas.microsoft.com/office/drawing/2014/main" id="{37FC8AF9-3EE1-4FB3-8022-0B3A9E108A27}"/>
              </a:ext>
            </a:extLst>
          </p:cNvPr>
          <p:cNvSpPr/>
          <p:nvPr/>
        </p:nvSpPr>
        <p:spPr>
          <a:xfrm rot="12267044">
            <a:off x="4926608" y="5124332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5FEBE854-9DD2-42BE-84EF-33109C97EC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45738" r="1663" b="45530"/>
          <a:stretch/>
        </p:blipFill>
        <p:spPr>
          <a:xfrm rot="13238612">
            <a:off x="-50121" y="4803755"/>
            <a:ext cx="6643688" cy="600076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318BE477-8D94-47B8-BD04-BAF5B3C61D3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79" b="92769" l="32365" r="891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37" b="7034"/>
          <a:stretch/>
        </p:blipFill>
        <p:spPr>
          <a:xfrm>
            <a:off x="2869927" y="1359752"/>
            <a:ext cx="3028952" cy="3107651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736858F-B22A-4914-A685-8279FD7A435A}"/>
              </a:ext>
            </a:extLst>
          </p:cNvPr>
          <p:cNvCxnSpPr>
            <a:cxnSpLocks/>
          </p:cNvCxnSpPr>
          <p:nvPr/>
        </p:nvCxnSpPr>
        <p:spPr>
          <a:xfrm>
            <a:off x="2957513" y="4413063"/>
            <a:ext cx="2236673" cy="18901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5FE18ED-6B82-494C-B753-5CC4FFFBE9EC}"/>
              </a:ext>
            </a:extLst>
          </p:cNvPr>
          <p:cNvSpPr txBox="1"/>
          <p:nvPr/>
        </p:nvSpPr>
        <p:spPr>
          <a:xfrm>
            <a:off x="3611035" y="5071455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B3F6FE1-E9D2-4FDB-8F16-595A831A3851}"/>
              </a:ext>
            </a:extLst>
          </p:cNvPr>
          <p:cNvCxnSpPr>
            <a:cxnSpLocks/>
          </p:cNvCxnSpPr>
          <p:nvPr/>
        </p:nvCxnSpPr>
        <p:spPr>
          <a:xfrm flipV="1">
            <a:off x="2936446" y="4389137"/>
            <a:ext cx="4332668" cy="330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DB97D5E4-46A6-4A1E-B7A4-714A34E8FCA3}"/>
              </a:ext>
            </a:extLst>
          </p:cNvPr>
          <p:cNvSpPr txBox="1"/>
          <p:nvPr/>
        </p:nvSpPr>
        <p:spPr>
          <a:xfrm>
            <a:off x="4017827" y="281284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9662445-F175-446F-92E2-B364661D636A}"/>
              </a:ext>
            </a:extLst>
          </p:cNvPr>
          <p:cNvSpPr txBox="1"/>
          <p:nvPr/>
        </p:nvSpPr>
        <p:spPr>
          <a:xfrm>
            <a:off x="6340972" y="2967694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982632A-B76B-43A9-A381-87235B588A87}"/>
              </a:ext>
            </a:extLst>
          </p:cNvPr>
          <p:cNvSpPr txBox="1"/>
          <p:nvPr/>
        </p:nvSpPr>
        <p:spPr>
          <a:xfrm>
            <a:off x="5017776" y="629848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77510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L 0.20445 0.26898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2" y="1344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50"/>
                            </p:stCondLst>
                            <p:childTnLst>
                              <p:par>
                                <p:cTn id="29" presetID="1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58E60BC5-A405-4AA6-AD40-B9F29A2E6233}"/>
              </a:ext>
            </a:extLst>
          </p:cNvPr>
          <p:cNvCxnSpPr/>
          <p:nvPr/>
        </p:nvCxnSpPr>
        <p:spPr>
          <a:xfrm flipV="1">
            <a:off x="2957513" y="4398775"/>
            <a:ext cx="5514975" cy="14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E69D80-91FB-4F65-B4B2-1EEDA3837EA2}"/>
              </a:ext>
            </a:extLst>
          </p:cNvPr>
          <p:cNvCxnSpPr>
            <a:cxnSpLocks/>
          </p:cNvCxnSpPr>
          <p:nvPr/>
        </p:nvCxnSpPr>
        <p:spPr>
          <a:xfrm flipV="1">
            <a:off x="1727965" y="1049117"/>
            <a:ext cx="3236408" cy="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>
            <a:extLst>
              <a:ext uri="{FF2B5EF4-FFF2-40B4-BE49-F238E27FC236}">
                <a16:creationId xmlns:a16="http://schemas.microsoft.com/office/drawing/2014/main" id="{72F0D004-A7F5-4119-A836-581C0A3AC0FD}"/>
              </a:ext>
            </a:extLst>
          </p:cNvPr>
          <p:cNvSpPr/>
          <p:nvPr/>
        </p:nvSpPr>
        <p:spPr>
          <a:xfrm rot="2386422">
            <a:off x="6776875" y="4155888"/>
            <a:ext cx="514350" cy="485775"/>
          </a:xfrm>
          <a:prstGeom prst="arc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7F3261-234C-4246-BF61-1A243ADA4ECB}"/>
              </a:ext>
            </a:extLst>
          </p:cNvPr>
          <p:cNvSpPr txBox="1"/>
          <p:nvPr/>
        </p:nvSpPr>
        <p:spPr>
          <a:xfrm>
            <a:off x="1278213" y="705582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94E924-572A-4089-978C-ADCD3D807481}"/>
              </a:ext>
            </a:extLst>
          </p:cNvPr>
          <p:cNvSpPr txBox="1"/>
          <p:nvPr/>
        </p:nvSpPr>
        <p:spPr>
          <a:xfrm>
            <a:off x="2755241" y="4374390"/>
            <a:ext cx="5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EDCF89-21CA-43F5-8FC3-5E6B433313DF}"/>
              </a:ext>
            </a:extLst>
          </p:cNvPr>
          <p:cNvSpPr txBox="1"/>
          <p:nvPr/>
        </p:nvSpPr>
        <p:spPr>
          <a:xfrm>
            <a:off x="8374461" y="433645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569794-63EE-407E-9DEE-67B66CEE5969}"/>
              </a:ext>
            </a:extLst>
          </p:cNvPr>
          <p:cNvSpPr txBox="1"/>
          <p:nvPr/>
        </p:nvSpPr>
        <p:spPr>
          <a:xfrm>
            <a:off x="7178892" y="438873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181DFD-5C31-43F2-A6A8-96EE1A869B58}"/>
              </a:ext>
            </a:extLst>
          </p:cNvPr>
          <p:cNvSpPr txBox="1"/>
          <p:nvPr/>
        </p:nvSpPr>
        <p:spPr>
          <a:xfrm>
            <a:off x="5197284" y="429630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EC6188-6E47-4CD0-9FDF-E8B73B477345}"/>
              </a:ext>
            </a:extLst>
          </p:cNvPr>
          <p:cNvGrpSpPr/>
          <p:nvPr/>
        </p:nvGrpSpPr>
        <p:grpSpPr>
          <a:xfrm>
            <a:off x="1445720" y="68440"/>
            <a:ext cx="1385888" cy="889397"/>
            <a:chOff x="314325" y="671513"/>
            <a:chExt cx="1847851" cy="1185863"/>
          </a:xfrm>
        </p:grpSpPr>
        <p:sp>
          <p:nvSpPr>
            <p:cNvPr id="12" name="Right Arrow 10">
              <a:extLst>
                <a:ext uri="{FF2B5EF4-FFF2-40B4-BE49-F238E27FC236}">
                  <a16:creationId xmlns:a16="http://schemas.microsoft.com/office/drawing/2014/main" id="{AE8D2E88-3424-4A01-93AF-0EC40CD6EC40}"/>
                </a:ext>
              </a:extLst>
            </p:cNvPr>
            <p:cNvSpPr/>
            <p:nvPr/>
          </p:nvSpPr>
          <p:spPr>
            <a:xfrm>
              <a:off x="314325" y="671513"/>
              <a:ext cx="1828800" cy="1185863"/>
            </a:xfrm>
            <a:prstGeom prst="rightArrow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0EA445A-6754-45EF-ABA3-A1B704F6A30E}"/>
                </a:ext>
              </a:extLst>
            </p:cNvPr>
            <p:cNvSpPr txBox="1"/>
            <p:nvPr/>
          </p:nvSpPr>
          <p:spPr>
            <a:xfrm>
              <a:off x="571500" y="928688"/>
              <a:ext cx="1590676" cy="779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ধাপ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১০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8D52949E-D5C3-41C7-AC35-B6C7EC5ADE1B}"/>
              </a:ext>
            </a:extLst>
          </p:cNvPr>
          <p:cNvSpPr txBox="1"/>
          <p:nvPr/>
        </p:nvSpPr>
        <p:spPr>
          <a:xfrm>
            <a:off x="1277552" y="108959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9D99BD5-30C8-48CF-807F-A9A031334ABA}"/>
              </a:ext>
            </a:extLst>
          </p:cNvPr>
          <p:cNvCxnSpPr>
            <a:cxnSpLocks/>
          </p:cNvCxnSpPr>
          <p:nvPr/>
        </p:nvCxnSpPr>
        <p:spPr>
          <a:xfrm>
            <a:off x="1742402" y="1423123"/>
            <a:ext cx="2975305" cy="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96D6B72-E09E-4696-8857-DDF135BDF4F9}"/>
              </a:ext>
            </a:extLst>
          </p:cNvPr>
          <p:cNvCxnSpPr>
            <a:cxnSpLocks/>
          </p:cNvCxnSpPr>
          <p:nvPr/>
        </p:nvCxnSpPr>
        <p:spPr>
          <a:xfrm>
            <a:off x="6427533" y="1089596"/>
            <a:ext cx="3336063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59CA80D-CA88-485F-94E0-C9EF339C6794}"/>
              </a:ext>
            </a:extLst>
          </p:cNvPr>
          <p:cNvSpPr txBox="1"/>
          <p:nvPr/>
        </p:nvSpPr>
        <p:spPr>
          <a:xfrm>
            <a:off x="5931072" y="77497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CBD426-5D7D-47BC-B276-1A90C3FD2161}"/>
              </a:ext>
            </a:extLst>
          </p:cNvPr>
          <p:cNvCxnSpPr>
            <a:cxnSpLocks/>
          </p:cNvCxnSpPr>
          <p:nvPr/>
        </p:nvCxnSpPr>
        <p:spPr>
          <a:xfrm>
            <a:off x="6419092" y="1423122"/>
            <a:ext cx="3048308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D4EC81-6618-475A-A7A6-B3FB3BD69CBB}"/>
              </a:ext>
            </a:extLst>
          </p:cNvPr>
          <p:cNvSpPr txBox="1"/>
          <p:nvPr/>
        </p:nvSpPr>
        <p:spPr>
          <a:xfrm>
            <a:off x="5906491" y="1115081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3150674-D165-4196-9F04-2B06DF380864}"/>
              </a:ext>
            </a:extLst>
          </p:cNvPr>
          <p:cNvCxnSpPr>
            <a:cxnSpLocks/>
          </p:cNvCxnSpPr>
          <p:nvPr/>
        </p:nvCxnSpPr>
        <p:spPr>
          <a:xfrm>
            <a:off x="6411177" y="1825293"/>
            <a:ext cx="3829859" cy="553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547BE61-D8CD-4C78-9AFB-F6D53C778C95}"/>
              </a:ext>
            </a:extLst>
          </p:cNvPr>
          <p:cNvSpPr txBox="1"/>
          <p:nvPr/>
        </p:nvSpPr>
        <p:spPr>
          <a:xfrm>
            <a:off x="5939176" y="1483475"/>
            <a:ext cx="423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14402C41-9D7F-4FAA-9D91-63B53CD1E8E1}"/>
              </a:ext>
            </a:extLst>
          </p:cNvPr>
          <p:cNvSpPr/>
          <p:nvPr/>
        </p:nvSpPr>
        <p:spPr>
          <a:xfrm rot="1463375">
            <a:off x="3915242" y="194028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F72DBE75-266E-4B8A-8E17-2F4A40E38288}"/>
              </a:ext>
            </a:extLst>
          </p:cNvPr>
          <p:cNvSpPr/>
          <p:nvPr/>
        </p:nvSpPr>
        <p:spPr>
          <a:xfrm rot="17231763">
            <a:off x="5116630" y="2456270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F42E54-E958-431A-B163-FFD872FB85EA}"/>
              </a:ext>
            </a:extLst>
          </p:cNvPr>
          <p:cNvCxnSpPr>
            <a:cxnSpLocks/>
          </p:cNvCxnSpPr>
          <p:nvPr/>
        </p:nvCxnSpPr>
        <p:spPr>
          <a:xfrm flipV="1">
            <a:off x="2957513" y="2491611"/>
            <a:ext cx="2650275" cy="1921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DF3C5AC-C862-4A09-BBDC-DA9DA0E10056}"/>
              </a:ext>
            </a:extLst>
          </p:cNvPr>
          <p:cNvSpPr txBox="1"/>
          <p:nvPr/>
        </p:nvSpPr>
        <p:spPr>
          <a:xfrm>
            <a:off x="5392100" y="1858778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A1C926-3DDF-4B76-82EA-9213E351247D}"/>
              </a:ext>
            </a:extLst>
          </p:cNvPr>
          <p:cNvCxnSpPr>
            <a:cxnSpLocks/>
          </p:cNvCxnSpPr>
          <p:nvPr/>
        </p:nvCxnSpPr>
        <p:spPr>
          <a:xfrm>
            <a:off x="5569072" y="2502998"/>
            <a:ext cx="1700043" cy="187769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>
            <a:extLst>
              <a:ext uri="{FF2B5EF4-FFF2-40B4-BE49-F238E27FC236}">
                <a16:creationId xmlns:a16="http://schemas.microsoft.com/office/drawing/2014/main" id="{284FB24D-0514-4047-8F6E-EB1602C9E58B}"/>
              </a:ext>
            </a:extLst>
          </p:cNvPr>
          <p:cNvSpPr/>
          <p:nvPr/>
        </p:nvSpPr>
        <p:spPr>
          <a:xfrm rot="5878460">
            <a:off x="3772220" y="5021545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D5A4B080-BF75-482E-A326-0FA88C2941D1}"/>
              </a:ext>
            </a:extLst>
          </p:cNvPr>
          <p:cNvSpPr/>
          <p:nvPr/>
        </p:nvSpPr>
        <p:spPr>
          <a:xfrm rot="12267044">
            <a:off x="4926608" y="5124332"/>
            <a:ext cx="1742125" cy="1464036"/>
          </a:xfrm>
          <a:prstGeom prst="arc">
            <a:avLst>
              <a:gd name="adj1" fmla="val 16148976"/>
              <a:gd name="adj2" fmla="val 2078040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94DB3126-8D52-4954-ACB1-61475F5EB1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45738" r="1663" b="45530"/>
          <a:stretch/>
        </p:blipFill>
        <p:spPr>
          <a:xfrm rot="19089545">
            <a:off x="2840854" y="4673472"/>
            <a:ext cx="6643688" cy="60007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CD4B7AB6-1979-418B-9D96-22D3AED4C9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79" b="92769" l="32365" r="8919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37" b="7034"/>
          <a:stretch/>
        </p:blipFill>
        <p:spPr>
          <a:xfrm>
            <a:off x="5080674" y="3229254"/>
            <a:ext cx="3028952" cy="3107651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E2CCDE0-9B91-47D6-BD81-89B757E5F718}"/>
              </a:ext>
            </a:extLst>
          </p:cNvPr>
          <p:cNvCxnSpPr>
            <a:cxnSpLocks/>
          </p:cNvCxnSpPr>
          <p:nvPr/>
        </p:nvCxnSpPr>
        <p:spPr>
          <a:xfrm>
            <a:off x="2957513" y="4413063"/>
            <a:ext cx="2236673" cy="18901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C313303-6C0B-420B-8566-984E834D6427}"/>
              </a:ext>
            </a:extLst>
          </p:cNvPr>
          <p:cNvCxnSpPr/>
          <p:nvPr/>
        </p:nvCxnSpPr>
        <p:spPr>
          <a:xfrm flipV="1">
            <a:off x="5179438" y="4415415"/>
            <a:ext cx="2074929" cy="187300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71446C9-3592-492A-BD06-044187737669}"/>
              </a:ext>
            </a:extLst>
          </p:cNvPr>
          <p:cNvSpPr txBox="1"/>
          <p:nvPr/>
        </p:nvSpPr>
        <p:spPr>
          <a:xfrm>
            <a:off x="6161877" y="5143110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56887B2-EF4F-4EDD-817C-B543AE4B5A3A}"/>
              </a:ext>
            </a:extLst>
          </p:cNvPr>
          <p:cNvSpPr txBox="1"/>
          <p:nvPr/>
        </p:nvSpPr>
        <p:spPr>
          <a:xfrm>
            <a:off x="6232720" y="284801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9E28B56-B14F-4225-88E3-8B9D8EE1B269}"/>
              </a:ext>
            </a:extLst>
          </p:cNvPr>
          <p:cNvSpPr txBox="1"/>
          <p:nvPr/>
        </p:nvSpPr>
        <p:spPr>
          <a:xfrm>
            <a:off x="4147118" y="2834160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B0B44E4-2F2A-4F22-93CF-430E39F70119}"/>
              </a:ext>
            </a:extLst>
          </p:cNvPr>
          <p:cNvSpPr txBox="1"/>
          <p:nvPr/>
        </p:nvSpPr>
        <p:spPr>
          <a:xfrm>
            <a:off x="3747696" y="5212086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0978B6C-648D-4085-BC22-FC69E668327F}"/>
              </a:ext>
            </a:extLst>
          </p:cNvPr>
          <p:cNvCxnSpPr>
            <a:cxnSpLocks/>
          </p:cNvCxnSpPr>
          <p:nvPr/>
        </p:nvCxnSpPr>
        <p:spPr>
          <a:xfrm>
            <a:off x="2936446" y="4392729"/>
            <a:ext cx="433266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70212E9-7E04-401A-BE6B-90A4941B2642}"/>
              </a:ext>
            </a:extLst>
          </p:cNvPr>
          <p:cNvSpPr txBox="1"/>
          <p:nvPr/>
        </p:nvSpPr>
        <p:spPr>
          <a:xfrm>
            <a:off x="5017776" y="6298487"/>
            <a:ext cx="425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2BD82A5-BE4B-479C-A6A8-3E2882F15A24}"/>
              </a:ext>
            </a:extLst>
          </p:cNvPr>
          <p:cNvSpPr txBox="1"/>
          <p:nvPr/>
        </p:nvSpPr>
        <p:spPr>
          <a:xfrm>
            <a:off x="6891902" y="5640538"/>
            <a:ext cx="4948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A,B </a:t>
            </a:r>
            <a:r>
              <a:rPr lang="as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B,C 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োগ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ABCD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নির্ণেয়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60570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6 L 0.1875 -0.26134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75" y="-1307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#ppt_w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323C04-5BC9-46CB-9517-1AA5759AF101}"/>
              </a:ext>
            </a:extLst>
          </p:cNvPr>
          <p:cNvSpPr txBox="1"/>
          <p:nvPr/>
        </p:nvSpPr>
        <p:spPr>
          <a:xfrm>
            <a:off x="623312" y="3480619"/>
            <a:ext cx="433072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ইউনুছ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জামালখান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কুসুম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কুমারী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সিটি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কর্পোরেশন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রহমতগঞ্জ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000" b="1" dirty="0">
                <a:cs typeface="NikoshBAN" panose="02000000000000000000" pitchFamily="2" charset="0"/>
              </a:rPr>
              <a:t>E-</a:t>
            </a:r>
            <a:r>
              <a:rPr lang="en-US" sz="2000" b="1" dirty="0" err="1">
                <a:cs typeface="NikoshBAN" panose="02000000000000000000" pitchFamily="2" charset="0"/>
              </a:rPr>
              <a:t>maile</a:t>
            </a:r>
            <a:r>
              <a:rPr lang="en-US" sz="2000" b="1" dirty="0">
                <a:cs typeface="NikoshBAN" panose="02000000000000000000" pitchFamily="2" charset="0"/>
              </a:rPr>
              <a:t>: </a:t>
            </a:r>
            <a:r>
              <a:rPr lang="en-US" sz="2000" b="1" dirty="0">
                <a:cs typeface="NikoshBAN" panose="02000000000000000000" pitchFamily="2" charset="0"/>
                <a:hlinkClick r:id="rId2"/>
              </a:rPr>
              <a:t>mdyunus.atjk@gmail.com</a:t>
            </a:r>
            <a:endParaRPr lang="en-US" sz="2000" b="1" dirty="0">
              <a:cs typeface="NikoshBAN" panose="02000000000000000000" pitchFamily="2" charset="0"/>
            </a:endParaRPr>
          </a:p>
          <a:p>
            <a:pPr algn="ctr"/>
            <a:r>
              <a:rPr lang="en-US" sz="2400" b="1" dirty="0">
                <a:cs typeface="NikoshBAN" panose="02000000000000000000" pitchFamily="2" charset="0"/>
              </a:rPr>
              <a:t>ম</a:t>
            </a:r>
            <a:r>
              <a:rPr lang="as-IN" sz="2400" b="1" dirty="0">
                <a:cs typeface="NikoshBAN" panose="02000000000000000000" pitchFamily="2" charset="0"/>
              </a:rPr>
              <a:t>ো</a:t>
            </a:r>
            <a:r>
              <a:rPr lang="en-US" sz="2400" b="1" dirty="0">
                <a:cs typeface="NikoshBAN" panose="02000000000000000000" pitchFamily="2" charset="0"/>
              </a:rPr>
              <a:t>ব</a:t>
            </a:r>
            <a:r>
              <a:rPr lang="as-IN" sz="2400" b="1" dirty="0">
                <a:cs typeface="NikoshBAN" panose="02000000000000000000" pitchFamily="2" charset="0"/>
              </a:rPr>
              <a:t>া</a:t>
            </a:r>
            <a:r>
              <a:rPr lang="en-US" sz="2400" b="1" dirty="0" err="1">
                <a:cs typeface="NikoshBAN" panose="02000000000000000000" pitchFamily="2" charset="0"/>
              </a:rPr>
              <a:t>ইল</a:t>
            </a:r>
            <a:r>
              <a:rPr lang="en-US" sz="2400" b="1" dirty="0"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cs typeface="NikoshBAN" panose="02000000000000000000" pitchFamily="2" charset="0"/>
              </a:rPr>
              <a:t>নং</a:t>
            </a:r>
            <a:r>
              <a:rPr lang="en-US" sz="2400" b="1" dirty="0">
                <a:cs typeface="NikoshBAN" panose="02000000000000000000" pitchFamily="2" charset="0"/>
              </a:rPr>
              <a:t>: ০১৭১৫-৪৩৩৭২৪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A85D08-5864-4E5F-8107-BF0C41D603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025" y="664042"/>
            <a:ext cx="2057977" cy="2628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8537F7-2EBF-4C01-B319-75C7F3699CAD}"/>
              </a:ext>
            </a:extLst>
          </p:cNvPr>
          <p:cNvSpPr txBox="1"/>
          <p:nvPr/>
        </p:nvSpPr>
        <p:spPr>
          <a:xfrm>
            <a:off x="6362598" y="3527110"/>
            <a:ext cx="47013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অ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্ভু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য-২)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য়: ৫০ 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০৪/০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3B8C59-064E-4B42-8F76-2DFB6E730AA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7" t="1347" r="26060" b="2795"/>
          <a:stretch/>
        </p:blipFill>
        <p:spPr>
          <a:xfrm>
            <a:off x="7683690" y="664042"/>
            <a:ext cx="2147442" cy="2628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038600" y="465884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26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 invX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4276F8-07B1-419E-B198-284B8A665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94" y="1575690"/>
            <a:ext cx="4943580" cy="33647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E3B2E4-15A7-4453-90E9-8FB0331D5581}"/>
              </a:ext>
            </a:extLst>
          </p:cNvPr>
          <p:cNvSpPr txBox="1"/>
          <p:nvPr/>
        </p:nvSpPr>
        <p:spPr>
          <a:xfrm>
            <a:off x="1460093" y="5344886"/>
            <a:ext cx="86794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সে.মি.,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সে.মি.,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2.5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ও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 3.5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সে.মি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4463498" y="519114"/>
            <a:ext cx="26180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314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615D64-AF46-4BCA-AD20-2C7C35C0B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591" y="1487606"/>
            <a:ext cx="4988356" cy="32072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23F8B6-57CE-45B5-B158-1AE9402111B9}"/>
              </a:ext>
            </a:extLst>
          </p:cNvPr>
          <p:cNvSpPr txBox="1"/>
          <p:nvPr/>
        </p:nvSpPr>
        <p:spPr>
          <a:xfrm>
            <a:off x="416257" y="4930254"/>
            <a:ext cx="110137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কর্ণের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আঁকা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যাবে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পক্ষে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যুক্তি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4495756" y="323713"/>
            <a:ext cx="24384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5DEBB8-BD52-4E90-94D2-4F5128038F30}"/>
              </a:ext>
            </a:extLst>
          </p:cNvPr>
          <p:cNvSpPr txBox="1"/>
          <p:nvPr/>
        </p:nvSpPr>
        <p:spPr>
          <a:xfrm>
            <a:off x="419668" y="1707175"/>
            <a:ext cx="9586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অনন্য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উপাত্তের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150007-4FD6-42A5-93F5-E1F1653AF143}"/>
              </a:ext>
            </a:extLst>
          </p:cNvPr>
          <p:cNvSpPr txBox="1"/>
          <p:nvPr/>
        </p:nvSpPr>
        <p:spPr>
          <a:xfrm>
            <a:off x="1063724" y="2486367"/>
            <a:ext cx="279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ক. 3টি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FF65DD-DF76-4EE3-91D4-9634F5911AD5}"/>
              </a:ext>
            </a:extLst>
          </p:cNvPr>
          <p:cNvSpPr txBox="1"/>
          <p:nvPr/>
        </p:nvSpPr>
        <p:spPr>
          <a:xfrm>
            <a:off x="1193120" y="3265559"/>
            <a:ext cx="279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গ. 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18D95C-1AD4-47EC-B5B8-A68B92DE57A0}"/>
              </a:ext>
            </a:extLst>
          </p:cNvPr>
          <p:cNvSpPr txBox="1"/>
          <p:nvPr/>
        </p:nvSpPr>
        <p:spPr>
          <a:xfrm>
            <a:off x="6001991" y="3288514"/>
            <a:ext cx="279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3034FA-B196-43CA-ADCA-9FE2928A945E}"/>
              </a:ext>
            </a:extLst>
          </p:cNvPr>
          <p:cNvSpPr txBox="1"/>
          <p:nvPr/>
        </p:nvSpPr>
        <p:spPr>
          <a:xfrm>
            <a:off x="6001991" y="2486366"/>
            <a:ext cx="279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en-US" sz="3600" dirty="0"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4টি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6EE99C6-E0B4-4F7C-8455-2E56CFE4D711}"/>
              </a:ext>
            </a:extLst>
          </p:cNvPr>
          <p:cNvSpPr/>
          <p:nvPr/>
        </p:nvSpPr>
        <p:spPr>
          <a:xfrm>
            <a:off x="1063724" y="3288514"/>
            <a:ext cx="648929" cy="60041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4102" y="396145"/>
            <a:ext cx="1641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1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mph" presetSubtype="0" repeatCount="4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B19BC4-15DC-4436-B66A-43C4C671C45C}"/>
              </a:ext>
            </a:extLst>
          </p:cNvPr>
          <p:cNvSpPr txBox="1"/>
          <p:nvPr/>
        </p:nvSpPr>
        <p:spPr>
          <a:xfrm>
            <a:off x="406020" y="5172217"/>
            <a:ext cx="10863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ABCD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AB=3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.,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BC=4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.,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 CD=4.5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.,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 AD=2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সে.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.,ও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 BD=6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সে.মি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.।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মতামত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8235" y="455643"/>
            <a:ext cx="23535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764" y="1830133"/>
            <a:ext cx="4062471" cy="2798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5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C380655-A8C9-4FAA-A245-80C0EE9400A5}"/>
              </a:ext>
            </a:extLst>
          </p:cNvPr>
          <p:cNvSpPr/>
          <p:nvPr/>
        </p:nvSpPr>
        <p:spPr>
          <a:xfrm>
            <a:off x="3712071" y="311289"/>
            <a:ext cx="4005858" cy="144927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A51944-616E-4A87-8D8F-DADFACCC8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437" y="2495955"/>
            <a:ext cx="6563126" cy="36574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718E74-B83A-476A-BF9D-1495A3F58D4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071" y="2285957"/>
            <a:ext cx="2585040" cy="258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4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F6AD847-9B29-4CA1-B73C-31615A0DBC89}"/>
              </a:ext>
            </a:extLst>
          </p:cNvPr>
          <p:cNvGrpSpPr/>
          <p:nvPr/>
        </p:nvGrpSpPr>
        <p:grpSpPr>
          <a:xfrm>
            <a:off x="5902402" y="3026454"/>
            <a:ext cx="3600180" cy="2360865"/>
            <a:chOff x="2210685" y="3125538"/>
            <a:chExt cx="3600180" cy="2360865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67AD125B-75C1-48C5-8AA1-226E844973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10685" y="5480366"/>
              <a:ext cx="3187062" cy="6034"/>
            </a:xfrm>
            <a:prstGeom prst="line">
              <a:avLst/>
            </a:prstGeom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D401581E-CF1E-432F-8CE5-F950F31336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10685" y="3131575"/>
              <a:ext cx="383459" cy="235482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BD18422-B996-4990-90F2-E112F14AA971}"/>
                </a:ext>
              </a:extLst>
            </p:cNvPr>
            <p:cNvCxnSpPr>
              <a:cxnSpLocks/>
            </p:cNvCxnSpPr>
            <p:nvPr/>
          </p:nvCxnSpPr>
          <p:spPr>
            <a:xfrm>
              <a:off x="2579396" y="3125538"/>
              <a:ext cx="3231469" cy="0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C65EA34-CCF7-4F7C-8EAE-D5FD852F52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82999" y="3125538"/>
              <a:ext cx="427866" cy="2357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BBEBA28-8288-413C-A821-320886B9CFBD}"/>
              </a:ext>
            </a:extLst>
          </p:cNvPr>
          <p:cNvCxnSpPr>
            <a:cxnSpLocks/>
          </p:cNvCxnSpPr>
          <p:nvPr/>
        </p:nvCxnSpPr>
        <p:spPr>
          <a:xfrm>
            <a:off x="6271114" y="3017482"/>
            <a:ext cx="323146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B7E5D3-2492-4530-A808-FAEDD3B49063}"/>
              </a:ext>
            </a:extLst>
          </p:cNvPr>
          <p:cNvCxnSpPr>
            <a:cxnSpLocks/>
          </p:cNvCxnSpPr>
          <p:nvPr/>
        </p:nvCxnSpPr>
        <p:spPr>
          <a:xfrm flipV="1">
            <a:off x="9055970" y="3029730"/>
            <a:ext cx="427866" cy="2357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60A1B31-D9B1-4402-85B4-61078267F19B}"/>
              </a:ext>
            </a:extLst>
          </p:cNvPr>
          <p:cNvCxnSpPr>
            <a:cxnSpLocks/>
          </p:cNvCxnSpPr>
          <p:nvPr/>
        </p:nvCxnSpPr>
        <p:spPr>
          <a:xfrm flipV="1">
            <a:off x="5868908" y="5387318"/>
            <a:ext cx="3187062" cy="6034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2EC6B8-7DA0-4EF7-A26D-D27B99BBD864}"/>
              </a:ext>
            </a:extLst>
          </p:cNvPr>
          <p:cNvCxnSpPr>
            <a:cxnSpLocks/>
          </p:cNvCxnSpPr>
          <p:nvPr/>
        </p:nvCxnSpPr>
        <p:spPr>
          <a:xfrm flipV="1">
            <a:off x="5924544" y="3008672"/>
            <a:ext cx="380393" cy="234090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1474895-B197-41C3-8274-7D618808BE13}"/>
              </a:ext>
            </a:extLst>
          </p:cNvPr>
          <p:cNvCxnSpPr>
            <a:cxnSpLocks/>
          </p:cNvCxnSpPr>
          <p:nvPr/>
        </p:nvCxnSpPr>
        <p:spPr>
          <a:xfrm>
            <a:off x="1881663" y="2026894"/>
            <a:ext cx="319700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6D0CE1E-6141-4264-9915-479C8ED2E1A4}"/>
              </a:ext>
            </a:extLst>
          </p:cNvPr>
          <p:cNvCxnSpPr>
            <a:cxnSpLocks/>
          </p:cNvCxnSpPr>
          <p:nvPr/>
        </p:nvCxnSpPr>
        <p:spPr>
          <a:xfrm>
            <a:off x="1881663" y="2676161"/>
            <a:ext cx="300991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BD1C178-951A-49B9-8427-56557FF39C62}"/>
              </a:ext>
            </a:extLst>
          </p:cNvPr>
          <p:cNvSpPr txBox="1"/>
          <p:nvPr/>
        </p:nvSpPr>
        <p:spPr>
          <a:xfrm>
            <a:off x="1238084" y="373046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6A09CE4-4526-4163-BBEF-477B9A0A6FAE}"/>
              </a:ext>
            </a:extLst>
          </p:cNvPr>
          <p:cNvSpPr txBox="1"/>
          <p:nvPr/>
        </p:nvSpPr>
        <p:spPr>
          <a:xfrm>
            <a:off x="1253312" y="1094627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EBCDA5C-513D-4ED0-A5A8-F21BF45EA0E0}"/>
              </a:ext>
            </a:extLst>
          </p:cNvPr>
          <p:cNvSpPr txBox="1"/>
          <p:nvPr/>
        </p:nvSpPr>
        <p:spPr>
          <a:xfrm>
            <a:off x="1227664" y="1738721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1FD795-CCF9-4165-AFE2-C63407D90E95}"/>
              </a:ext>
            </a:extLst>
          </p:cNvPr>
          <p:cNvSpPr txBox="1"/>
          <p:nvPr/>
        </p:nvSpPr>
        <p:spPr>
          <a:xfrm>
            <a:off x="1227664" y="2399153"/>
            <a:ext cx="426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B02E50-3758-4925-AF64-FC3091C0A064}"/>
              </a:ext>
            </a:extLst>
          </p:cNvPr>
          <p:cNvSpPr txBox="1"/>
          <p:nvPr/>
        </p:nvSpPr>
        <p:spPr>
          <a:xfrm>
            <a:off x="2477565" y="686635"/>
            <a:ext cx="1864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D0CC02-4AAC-4C93-A4D1-0909A55808B1}"/>
              </a:ext>
            </a:extLst>
          </p:cNvPr>
          <p:cNvSpPr txBox="1"/>
          <p:nvPr/>
        </p:nvSpPr>
        <p:spPr>
          <a:xfrm>
            <a:off x="2491072" y="1353901"/>
            <a:ext cx="1864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A8BA7B4-088F-4E64-9CE7-284D3BD38088}"/>
              </a:ext>
            </a:extLst>
          </p:cNvPr>
          <p:cNvSpPr txBox="1"/>
          <p:nvPr/>
        </p:nvSpPr>
        <p:spPr>
          <a:xfrm>
            <a:off x="2581552" y="2006468"/>
            <a:ext cx="1864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7E4E5F-51F2-4846-B0D0-0FE2079A928E}"/>
              </a:ext>
            </a:extLst>
          </p:cNvPr>
          <p:cNvSpPr txBox="1"/>
          <p:nvPr/>
        </p:nvSpPr>
        <p:spPr>
          <a:xfrm>
            <a:off x="2520097" y="2838867"/>
            <a:ext cx="1926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CBC18C-7EFE-4A74-8A53-A4B96AC4C620}"/>
              </a:ext>
            </a:extLst>
          </p:cNvPr>
          <p:cNvSpPr txBox="1"/>
          <p:nvPr/>
        </p:nvSpPr>
        <p:spPr>
          <a:xfrm>
            <a:off x="5352153" y="298347"/>
            <a:ext cx="3231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2C6800F-4FB5-4592-9BB7-18BF8D9107BF}"/>
              </a:ext>
            </a:extLst>
          </p:cNvPr>
          <p:cNvSpPr txBox="1"/>
          <p:nvPr/>
        </p:nvSpPr>
        <p:spPr>
          <a:xfrm>
            <a:off x="7124142" y="5657994"/>
            <a:ext cx="3184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বুঝা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্ছে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C30C9F5-FB2B-4851-BAD7-26DD9E549EB8}"/>
              </a:ext>
            </a:extLst>
          </p:cNvPr>
          <p:cNvCxnSpPr>
            <a:cxnSpLocks/>
            <a:stCxn id="65" idx="0"/>
          </p:cNvCxnSpPr>
          <p:nvPr/>
        </p:nvCxnSpPr>
        <p:spPr>
          <a:xfrm flipV="1">
            <a:off x="5954039" y="3036432"/>
            <a:ext cx="3542930" cy="22983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E225A8A-2DF0-4603-90A6-7BEA0A1CEF1E}"/>
              </a:ext>
            </a:extLst>
          </p:cNvPr>
          <p:cNvCxnSpPr>
            <a:cxnSpLocks/>
          </p:cNvCxnSpPr>
          <p:nvPr/>
        </p:nvCxnSpPr>
        <p:spPr>
          <a:xfrm>
            <a:off x="1849829" y="3549088"/>
            <a:ext cx="422955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5A58B79-77F2-476F-BBE4-E81D10CC9B06}"/>
              </a:ext>
            </a:extLst>
          </p:cNvPr>
          <p:cNvSpPr txBox="1"/>
          <p:nvPr/>
        </p:nvSpPr>
        <p:spPr>
          <a:xfrm>
            <a:off x="1283054" y="3225923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ACFAB84-2332-4BF1-801D-6461B4DF61E3}"/>
              </a:ext>
            </a:extLst>
          </p:cNvPr>
          <p:cNvSpPr txBox="1"/>
          <p:nvPr/>
        </p:nvSpPr>
        <p:spPr>
          <a:xfrm>
            <a:off x="3328216" y="3551538"/>
            <a:ext cx="1229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B3D37CF-954E-47E8-9FB6-299586977E3F}"/>
              </a:ext>
            </a:extLst>
          </p:cNvPr>
          <p:cNvSpPr txBox="1"/>
          <p:nvPr/>
        </p:nvSpPr>
        <p:spPr>
          <a:xfrm>
            <a:off x="6069050" y="2469069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59E7ADE-FDA3-4E68-B48E-14D6AF361E2A}"/>
              </a:ext>
            </a:extLst>
          </p:cNvPr>
          <p:cNvSpPr txBox="1"/>
          <p:nvPr/>
        </p:nvSpPr>
        <p:spPr>
          <a:xfrm>
            <a:off x="5735870" y="5334829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8EE79BC-4DE0-4621-A5CF-854EA71CC699}"/>
              </a:ext>
            </a:extLst>
          </p:cNvPr>
          <p:cNvSpPr txBox="1"/>
          <p:nvPr/>
        </p:nvSpPr>
        <p:spPr>
          <a:xfrm>
            <a:off x="9013678" y="5196720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B8055DD-8144-4AFF-A751-2BD0D536E4EB}"/>
              </a:ext>
            </a:extLst>
          </p:cNvPr>
          <p:cNvSpPr txBox="1"/>
          <p:nvPr/>
        </p:nvSpPr>
        <p:spPr>
          <a:xfrm>
            <a:off x="9314139" y="2461615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D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936E462-4773-4A08-8B33-3B5A78641D57}"/>
              </a:ext>
            </a:extLst>
          </p:cNvPr>
          <p:cNvCxnSpPr>
            <a:cxnSpLocks/>
          </p:cNvCxnSpPr>
          <p:nvPr/>
        </p:nvCxnSpPr>
        <p:spPr>
          <a:xfrm flipV="1">
            <a:off x="5894712" y="3020146"/>
            <a:ext cx="3589125" cy="23758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974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39417 -0.3416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97" y="-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0.35195 -0.5858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31" y="-2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69775 -0.1245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96" y="-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1 -0.0511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0" y="-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93993 -0.1645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997" y="-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61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8532D8-09B8-44A7-867B-C05B6F9E5568}"/>
              </a:ext>
            </a:extLst>
          </p:cNvPr>
          <p:cNvSpPr txBox="1"/>
          <p:nvPr/>
        </p:nvSpPr>
        <p:spPr>
          <a:xfrm>
            <a:off x="600505" y="1592091"/>
            <a:ext cx="102528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চ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াহু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্ণে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্ঘ্য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  <a:endParaRPr lang="bn-IN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F619C9-750C-4DC9-BAC3-D3F9C0E48AB8}"/>
              </a:ext>
            </a:extLst>
          </p:cNvPr>
          <p:cNvSpPr/>
          <p:nvPr/>
        </p:nvSpPr>
        <p:spPr>
          <a:xfrm>
            <a:off x="4435372" y="2915530"/>
            <a:ext cx="2810158" cy="70788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য-</a:t>
            </a:r>
            <a:r>
              <a:rPr lang="as-IN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000" b="1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979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C5128-770E-4C2B-9C3A-73371E9E5F8C}"/>
              </a:ext>
            </a:extLst>
          </p:cNvPr>
          <p:cNvSpPr txBox="1"/>
          <p:nvPr/>
        </p:nvSpPr>
        <p:spPr>
          <a:xfrm>
            <a:off x="1060078" y="1700975"/>
            <a:ext cx="568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া----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85644-BE22-4535-A1E4-AC8767BB51C8}"/>
              </a:ext>
            </a:extLst>
          </p:cNvPr>
          <p:cNvSpPr txBox="1"/>
          <p:nvPr/>
        </p:nvSpPr>
        <p:spPr>
          <a:xfrm>
            <a:off x="208128" y="2347306"/>
            <a:ext cx="11013743" cy="307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IN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চ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াহু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্ঘ্য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চ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তু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র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্ভু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জ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sym typeface="Wingdings 3" panose="05040102010807070707" pitchFamily="18" charset="2"/>
              </a:rPr>
              <a:t>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52954" y="487587"/>
            <a:ext cx="34867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as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as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167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439236" y="1173700"/>
            <a:ext cx="479036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439236" y="4107969"/>
            <a:ext cx="479036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452884" y="1187349"/>
            <a:ext cx="0" cy="2934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204590" y="1175973"/>
            <a:ext cx="0" cy="2934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EEEDCB3-6629-4F58-91A1-899809C62AA3}"/>
              </a:ext>
            </a:extLst>
          </p:cNvPr>
          <p:cNvSpPr txBox="1"/>
          <p:nvPr/>
        </p:nvSpPr>
        <p:spPr>
          <a:xfrm>
            <a:off x="3398292" y="347121"/>
            <a:ext cx="4655170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নিচের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লক্ষ কর: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EEDCB3-6629-4F58-91A1-899809C62AA3}"/>
              </a:ext>
            </a:extLst>
          </p:cNvPr>
          <p:cNvSpPr txBox="1"/>
          <p:nvPr/>
        </p:nvSpPr>
        <p:spPr>
          <a:xfrm>
            <a:off x="3387415" y="4307254"/>
            <a:ext cx="465517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উপরের চিত্রটিকে কী বলে?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4970" y="2232795"/>
            <a:ext cx="11528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439236" y="5167064"/>
            <a:ext cx="479036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EEEDCB3-6629-4F58-91A1-899809C62AA3}"/>
              </a:ext>
            </a:extLst>
          </p:cNvPr>
          <p:cNvSpPr txBox="1"/>
          <p:nvPr/>
        </p:nvSpPr>
        <p:spPr>
          <a:xfrm>
            <a:off x="3387415" y="4534381"/>
            <a:ext cx="4655170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নিচের চিত্রটিকে কী বলে?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EEDCB3-6629-4F58-91A1-899809C62AA3}"/>
              </a:ext>
            </a:extLst>
          </p:cNvPr>
          <p:cNvSpPr txBox="1"/>
          <p:nvPr/>
        </p:nvSpPr>
        <p:spPr>
          <a:xfrm>
            <a:off x="1636218" y="5358861"/>
            <a:ext cx="8396399" cy="64633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 চারটা সরল রেখা দ্বারা কী হয়েছে?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2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6" grpId="0"/>
      <p:bldP spid="16" grpId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2743" y="1525137"/>
            <a:ext cx="5404513" cy="3452883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EEDCB3-6629-4F58-91A1-899809C62AA3}"/>
              </a:ext>
            </a:extLst>
          </p:cNvPr>
          <p:cNvSpPr txBox="1"/>
          <p:nvPr/>
        </p:nvSpPr>
        <p:spPr>
          <a:xfrm>
            <a:off x="2227353" y="406415"/>
            <a:ext cx="7080417" cy="70788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নিচের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আমরা কী বলে পারি?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31161" y="2793958"/>
            <a:ext cx="13676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976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41E705-ED63-49EF-854B-007F0B1D93C1}"/>
              </a:ext>
            </a:extLst>
          </p:cNvPr>
          <p:cNvSpPr txBox="1"/>
          <p:nvPr/>
        </p:nvSpPr>
        <p:spPr>
          <a:xfrm>
            <a:off x="3517819" y="4881435"/>
            <a:ext cx="3967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4583120" y="386980"/>
            <a:ext cx="22637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61814" y="1501252"/>
            <a:ext cx="479036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61814" y="4435521"/>
            <a:ext cx="4790364" cy="136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5462" y="1514901"/>
            <a:ext cx="0" cy="2934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027168" y="1503525"/>
            <a:ext cx="0" cy="2934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14700" y="1546651"/>
            <a:ext cx="4668408" cy="285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696D4E-E8F7-4AB7-8866-578B3C4741D2}"/>
              </a:ext>
            </a:extLst>
          </p:cNvPr>
          <p:cNvSpPr txBox="1"/>
          <p:nvPr/>
        </p:nvSpPr>
        <p:spPr>
          <a:xfrm>
            <a:off x="1581764" y="5354475"/>
            <a:ext cx="8472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চারট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দ্ব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্ষেত্রকে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88307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2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282E9CD-9DD3-46E1-8DE9-348B1FB39EE2}"/>
              </a:ext>
            </a:extLst>
          </p:cNvPr>
          <p:cNvCxnSpPr>
            <a:cxnSpLocks/>
          </p:cNvCxnSpPr>
          <p:nvPr/>
        </p:nvCxnSpPr>
        <p:spPr>
          <a:xfrm>
            <a:off x="2032109" y="1616119"/>
            <a:ext cx="3632990" cy="7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82C2CE6-BD74-4C22-8D32-95B1A2644B93}"/>
              </a:ext>
            </a:extLst>
          </p:cNvPr>
          <p:cNvSpPr txBox="1"/>
          <p:nvPr/>
        </p:nvSpPr>
        <p:spPr>
          <a:xfrm>
            <a:off x="1457737" y="1214045"/>
            <a:ext cx="425722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350E4B-5CAA-48F7-B44C-1423561C19B1}"/>
              </a:ext>
            </a:extLst>
          </p:cNvPr>
          <p:cNvSpPr txBox="1"/>
          <p:nvPr/>
        </p:nvSpPr>
        <p:spPr>
          <a:xfrm>
            <a:off x="457201" y="4579495"/>
            <a:ext cx="10825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নির্ব</a:t>
            </a:r>
            <a:r>
              <a:rPr lang="bn-I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a, b,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c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NikoshBAN" panose="02000000000000000000" pitchFamily="2" charset="0"/>
              </a:rPr>
              <a:t>d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কর্ণ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e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চতুর্ভুজটি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আঁকতে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5CD8F3-79C5-4D7F-ADB4-43D6B2FB90B3}"/>
              </a:ext>
            </a:extLst>
          </p:cNvPr>
          <p:cNvCxnSpPr>
            <a:cxnSpLocks/>
          </p:cNvCxnSpPr>
          <p:nvPr/>
        </p:nvCxnSpPr>
        <p:spPr>
          <a:xfrm>
            <a:off x="2054474" y="2184374"/>
            <a:ext cx="297530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808DAC2-B549-4324-A5FE-79EE3BE62A1D}"/>
              </a:ext>
            </a:extLst>
          </p:cNvPr>
          <p:cNvSpPr txBox="1"/>
          <p:nvPr/>
        </p:nvSpPr>
        <p:spPr>
          <a:xfrm>
            <a:off x="1429141" y="1840139"/>
            <a:ext cx="4257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55D3D8-0AE7-43F8-9508-4246C0335DFA}"/>
              </a:ext>
            </a:extLst>
          </p:cNvPr>
          <p:cNvCxnSpPr>
            <a:cxnSpLocks/>
          </p:cNvCxnSpPr>
          <p:nvPr/>
        </p:nvCxnSpPr>
        <p:spPr>
          <a:xfrm>
            <a:off x="2054471" y="2702973"/>
            <a:ext cx="333606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3BDC9A9-011B-46BC-B242-A15A696C03F9}"/>
              </a:ext>
            </a:extLst>
          </p:cNvPr>
          <p:cNvSpPr txBox="1"/>
          <p:nvPr/>
        </p:nvSpPr>
        <p:spPr>
          <a:xfrm>
            <a:off x="1428173" y="2454128"/>
            <a:ext cx="4257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270855-7309-496D-A76D-42A6356EBE16}"/>
              </a:ext>
            </a:extLst>
          </p:cNvPr>
          <p:cNvCxnSpPr>
            <a:cxnSpLocks/>
          </p:cNvCxnSpPr>
          <p:nvPr/>
        </p:nvCxnSpPr>
        <p:spPr>
          <a:xfrm>
            <a:off x="2054471" y="3199487"/>
            <a:ext cx="33360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F0AD94-89B8-4A7A-8492-82F34CAC7A2C}"/>
              </a:ext>
            </a:extLst>
          </p:cNvPr>
          <p:cNvSpPr txBox="1"/>
          <p:nvPr/>
        </p:nvSpPr>
        <p:spPr>
          <a:xfrm>
            <a:off x="1441953" y="2921615"/>
            <a:ext cx="4257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65BE8A2-08BA-490C-9052-674F1CEC9E8E}"/>
              </a:ext>
            </a:extLst>
          </p:cNvPr>
          <p:cNvCxnSpPr>
            <a:cxnSpLocks/>
          </p:cNvCxnSpPr>
          <p:nvPr/>
        </p:nvCxnSpPr>
        <p:spPr>
          <a:xfrm flipV="1">
            <a:off x="1988568" y="3663880"/>
            <a:ext cx="4183633" cy="26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7019DFB-7A0C-4CB7-AA4F-A5344D64A76E}"/>
              </a:ext>
            </a:extLst>
          </p:cNvPr>
          <p:cNvSpPr txBox="1"/>
          <p:nvPr/>
        </p:nvSpPr>
        <p:spPr>
          <a:xfrm>
            <a:off x="1457737" y="3371493"/>
            <a:ext cx="4257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69947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9" grpId="0" animBg="1"/>
      <p:bldP spid="11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961</Words>
  <Application>Microsoft Office PowerPoint</Application>
  <PresentationFormat>Custom</PresentationFormat>
  <Paragraphs>197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Yunus</dc:creator>
  <cp:lastModifiedBy>M Yunus</cp:lastModifiedBy>
  <cp:revision>131</cp:revision>
  <dcterms:created xsi:type="dcterms:W3CDTF">2019-05-13T05:55:44Z</dcterms:created>
  <dcterms:modified xsi:type="dcterms:W3CDTF">2019-06-24T10:12:18Z</dcterms:modified>
</cp:coreProperties>
</file>