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75" r:id="rId5"/>
    <p:sldId id="258" r:id="rId6"/>
    <p:sldId id="272" r:id="rId7"/>
    <p:sldId id="260" r:id="rId8"/>
    <p:sldId id="261" r:id="rId9"/>
    <p:sldId id="273" r:id="rId10"/>
    <p:sldId id="274" r:id="rId11"/>
    <p:sldId id="269" r:id="rId12"/>
    <p:sldId id="259" r:id="rId13"/>
    <p:sldId id="262" r:id="rId14"/>
    <p:sldId id="268" r:id="rId15"/>
    <p:sldId id="267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 Mohammad Nayeem" userId="c3a1b1039e8b9e51" providerId="LiveId" clId="{0CCB92CB-06A3-4CD0-9417-704D2D996B3B}"/>
    <pc:docChg chg="custSel modSld">
      <pc:chgData name="Mir Mohammad Nayeem" userId="c3a1b1039e8b9e51" providerId="LiveId" clId="{0CCB92CB-06A3-4CD0-9417-704D2D996B3B}" dt="2019-03-01T17:21:13.188" v="17"/>
      <pc:docMkLst>
        <pc:docMk/>
      </pc:docMkLst>
      <pc:sldChg chg="delSp delAnim">
        <pc:chgData name="Mir Mohammad Nayeem" userId="c3a1b1039e8b9e51" providerId="LiveId" clId="{0CCB92CB-06A3-4CD0-9417-704D2D996B3B}" dt="2019-03-01T17:16:15.991" v="8" actId="478"/>
        <pc:sldMkLst>
          <pc:docMk/>
          <pc:sldMk cId="3800770859" sldId="265"/>
        </pc:sldMkLst>
        <pc:picChg chg="del">
          <ac:chgData name="Mir Mohammad Nayeem" userId="c3a1b1039e8b9e51" providerId="LiveId" clId="{0CCB92CB-06A3-4CD0-9417-704D2D996B3B}" dt="2019-03-01T17:16:15.991" v="8" actId="478"/>
          <ac:picMkLst>
            <pc:docMk/>
            <pc:sldMk cId="3800770859" sldId="265"/>
            <ac:picMk id="9" creationId="{F1E25A8B-54CE-4120-AB74-073B73D4AAEA}"/>
          </ac:picMkLst>
        </pc:picChg>
      </pc:sldChg>
      <pc:sldChg chg="addSp delSp modSp delAnim modAnim">
        <pc:chgData name="Mir Mohammad Nayeem" userId="c3a1b1039e8b9e51" providerId="LiveId" clId="{0CCB92CB-06A3-4CD0-9417-704D2D996B3B}" dt="2019-03-01T17:21:13.188" v="17"/>
        <pc:sldMkLst>
          <pc:docMk/>
          <pc:sldMk cId="1673195920" sldId="269"/>
        </pc:sldMkLst>
        <pc:picChg chg="add mod">
          <ac:chgData name="Mir Mohammad Nayeem" userId="c3a1b1039e8b9e51" providerId="LiveId" clId="{0CCB92CB-06A3-4CD0-9417-704D2D996B3B}" dt="2019-03-01T17:20:49.482" v="16" actId="14100"/>
          <ac:picMkLst>
            <pc:docMk/>
            <pc:sldMk cId="1673195920" sldId="269"/>
            <ac:picMk id="7" creationId="{4DAB7FA9-C950-4CFD-859A-DC5A63C550DE}"/>
          </ac:picMkLst>
        </pc:picChg>
        <pc:picChg chg="del">
          <ac:chgData name="Mir Mohammad Nayeem" userId="c3a1b1039e8b9e51" providerId="LiveId" clId="{0CCB92CB-06A3-4CD0-9417-704D2D996B3B}" dt="2019-03-01T17:16:32.859" v="9" actId="478"/>
          <ac:picMkLst>
            <pc:docMk/>
            <pc:sldMk cId="1673195920" sldId="269"/>
            <ac:picMk id="8" creationId="{2E31B306-98BC-4A3D-9897-97C85514063A}"/>
          </ac:picMkLst>
        </pc:picChg>
      </pc:sldChg>
      <pc:sldChg chg="addSp delSp modSp delAnim">
        <pc:chgData name="Mir Mohammad Nayeem" userId="c3a1b1039e8b9e51" providerId="LiveId" clId="{0CCB92CB-06A3-4CD0-9417-704D2D996B3B}" dt="2019-03-01T17:13:52" v="7" actId="14100"/>
        <pc:sldMkLst>
          <pc:docMk/>
          <pc:sldMk cId="3319845028" sldId="270"/>
        </pc:sldMkLst>
        <pc:spChg chg="mod">
          <ac:chgData name="Mir Mohammad Nayeem" userId="c3a1b1039e8b9e51" providerId="LiveId" clId="{0CCB92CB-06A3-4CD0-9417-704D2D996B3B}" dt="2019-03-01T17:13:52" v="7" actId="14100"/>
          <ac:spMkLst>
            <pc:docMk/>
            <pc:sldMk cId="3319845028" sldId="270"/>
            <ac:spMk id="3" creationId="{44FCE7AE-7012-41AB-BD07-1AABD9EA46F6}"/>
          </ac:spMkLst>
        </pc:spChg>
        <pc:picChg chg="add del mod">
          <ac:chgData name="Mir Mohammad Nayeem" userId="c3a1b1039e8b9e51" providerId="LiveId" clId="{0CCB92CB-06A3-4CD0-9417-704D2D996B3B}" dt="2019-03-01T17:13:46.341" v="6" actId="478"/>
          <ac:picMkLst>
            <pc:docMk/>
            <pc:sldMk cId="3319845028" sldId="270"/>
            <ac:picMk id="5" creationId="{43F234B9-8892-444A-AED5-28D3ECBDB66E}"/>
          </ac:picMkLst>
        </pc:picChg>
        <pc:picChg chg="del">
          <ac:chgData name="Mir Mohammad Nayeem" userId="c3a1b1039e8b9e51" providerId="LiveId" clId="{0CCB92CB-06A3-4CD0-9417-704D2D996B3B}" dt="2019-03-01T17:12:02.428" v="0" actId="478"/>
          <ac:picMkLst>
            <pc:docMk/>
            <pc:sldMk cId="3319845028" sldId="270"/>
            <ac:picMk id="6" creationId="{8FE95D4A-B09E-4672-92E5-0261281DA3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B20D-6584-4F05-B44A-712ED08F2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0F2F2-17AC-47BF-A033-912F227FA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54AB8-FC78-432C-A5BB-EAC03D58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538D7-FA9B-4B4D-A31F-4ECBA3B9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4B523-5861-4A7C-93E0-ACA60552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F2FB-4D28-449F-979A-277356D7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E5079-622C-4C00-877A-6199B217A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9A30-82C7-49D1-BE4D-8558B75B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D8DF-36CC-44F9-8DD9-805F6F80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0D446-A319-4656-A6F5-7E2DAA7B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43BF4-DAE5-487B-9526-45C0F580E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60EA9-302B-49E5-9926-D15C57298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CB90A-F559-4B74-9003-7A18878E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DD26-BB84-4DE9-86C3-789D9E8E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6BA9-3EB5-420E-BFB9-5FD96701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8483-99E6-4F54-A0E2-4F35E562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5B424-C48D-48DB-90E1-931B78F0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4EEA-E45C-42D9-B249-46AA07D9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50428-90EE-464F-8DAD-4F16CF79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4FD4-B162-4E0F-ACA3-30C1C969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AF42-0847-404E-B3FD-C0592EE3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C55F5-678D-4837-952E-02BA55B6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9283D-C7B3-437B-A1A4-A4EB8F81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52E5-0E81-4392-BB78-5B13ED53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AA3D-597E-4136-8B5A-57E3B7BE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A4D7-C18A-4D11-94B9-01836BD4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AD70-9924-43E0-A412-111C54C6A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E39D1-5643-438D-9243-6B3E2FF0D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BA593-623E-4846-998D-81E68CB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3806-603D-4540-9BD3-BBB2A311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4F300-9B12-446B-9CFF-36DD38A6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8036-060A-4F3C-94AB-BBC627E2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9AD65-8FB9-4B89-997B-8E9BA6EED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BED33-E0BE-4FCD-922D-398778E79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6FB43-92E4-4337-990E-07CAD119F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9901A-ECCA-48B0-A41B-AE178CD9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EE1E0-AE83-4557-8802-A80C5625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1DA21-651C-4618-A300-CE7BFEC9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9BA00-D58E-47AF-876B-F058F022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CB8A-C931-4DE7-AEB8-4337DC17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CA252-AF0E-4543-8EFB-6A10764C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44884-4520-4E90-8AEF-80F6083D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13502-1042-4815-9E6B-622C4695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7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5FDC8-88FE-43DB-AD6C-5E334F0C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A1F13-A92E-44E6-9B86-4D4ACC2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9104D-DAB8-420C-8BDC-E9BF631F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AA85-D91C-4D9A-A210-9E2571A0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CC72-DDFD-4E76-98E9-330F2019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0BA85-5850-4C1B-8AA8-94E8AE23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B05E1-31B0-434E-8B66-B52CFF6D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EB79B-968D-402C-831E-939BED27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A1501-F752-4E4C-B3C1-E045C2E6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E0F9-97E4-4B13-B206-A1A49A8D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5ADF9-AC16-4161-8E51-FFA27AA3B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7E101-F337-4CD1-9EB8-381F55E98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109B4-9C6C-4015-871D-896BC41C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1BBD6-1890-4690-AF0B-50B8693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FC394-25E7-4A7B-877A-B19F681C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D52BF-78EF-45FE-90A9-E7BAB5B9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F935E-DD6A-45BA-BFEA-53C18AA0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79E3-4F2F-4E16-9E78-A8C19C3CD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A07A0-BB73-4A27-B461-298E84BF836D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A29F-C41E-4E6C-BE29-0329DE21B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3FEAA-59D4-4B72-B45C-EB4A1C3AC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ED49-B0A5-440F-AE1B-64A0655E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3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F08B0-24E6-462E-846E-B566C91476F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CE7AE-7012-41AB-BD07-1AABD9EA46F6}"/>
              </a:ext>
            </a:extLst>
          </p:cNvPr>
          <p:cNvSpPr txBox="1"/>
          <p:nvPr/>
        </p:nvSpPr>
        <p:spPr>
          <a:xfrm>
            <a:off x="167793" y="456359"/>
            <a:ext cx="11539298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</a:t>
            </a:r>
          </a:p>
          <a:p>
            <a:pPr algn="ctr"/>
            <a:r>
              <a:rPr lang="en-US" sz="5400" dirty="0"/>
              <a:t>E</a:t>
            </a:r>
          </a:p>
          <a:p>
            <a:pPr algn="ctr"/>
            <a:r>
              <a:rPr lang="en-US" sz="5400" dirty="0"/>
              <a:t>L</a:t>
            </a:r>
          </a:p>
          <a:p>
            <a:pPr algn="ctr"/>
            <a:r>
              <a:rPr lang="en-US" sz="5400" dirty="0"/>
              <a:t>C</a:t>
            </a:r>
          </a:p>
          <a:p>
            <a:pPr algn="ctr"/>
            <a:r>
              <a:rPr lang="en-US" sz="5400" dirty="0"/>
              <a:t>O</a:t>
            </a:r>
          </a:p>
          <a:p>
            <a:pPr algn="ctr"/>
            <a:r>
              <a:rPr lang="en-US" sz="5400" dirty="0"/>
              <a:t>M</a:t>
            </a:r>
          </a:p>
          <a:p>
            <a:pPr algn="ctr"/>
            <a:r>
              <a:rPr lang="en-US" sz="54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198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0255AF-EAE7-4BFF-8C8C-49F5EB650A22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A534B-0E66-4B02-ACE4-C493F6B5C4A3}"/>
              </a:ext>
            </a:extLst>
          </p:cNvPr>
          <p:cNvSpPr txBox="1"/>
          <p:nvPr/>
        </p:nvSpPr>
        <p:spPr>
          <a:xfrm>
            <a:off x="298719" y="4590799"/>
            <a:ext cx="11690081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/>
              <a:t>After college, Raju joined a volunteer fire department.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54B5F-7AC0-445C-B941-46D75A22F683}"/>
              </a:ext>
            </a:extLst>
          </p:cNvPr>
          <p:cNvSpPr txBox="1"/>
          <p:nvPr/>
        </p:nvSpPr>
        <p:spPr>
          <a:xfrm>
            <a:off x="322590" y="3317874"/>
            <a:ext cx="814407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/>
              <a:t>A job without payment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35507A5-C2FB-4F88-8008-95E2C3C5B502}"/>
              </a:ext>
            </a:extLst>
          </p:cNvPr>
          <p:cNvSpPr/>
          <p:nvPr/>
        </p:nvSpPr>
        <p:spPr>
          <a:xfrm>
            <a:off x="487987" y="166254"/>
            <a:ext cx="3796145" cy="2898679"/>
          </a:xfrm>
          <a:prstGeom prst="down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Volunteer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29A6F-1907-4155-BCFB-795B87BDC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619" y="320144"/>
            <a:ext cx="5557823" cy="27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9E68AB-3677-4770-8A2B-26F921E4AE10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27181-64AF-498C-B267-47B42A252D56}"/>
              </a:ext>
            </a:extLst>
          </p:cNvPr>
          <p:cNvSpPr txBox="1"/>
          <p:nvPr/>
        </p:nvSpPr>
        <p:spPr>
          <a:xfrm>
            <a:off x="4061120" y="230245"/>
            <a:ext cx="34896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DE742-1092-4EC7-ADA3-02352D15E0DF}"/>
              </a:ext>
            </a:extLst>
          </p:cNvPr>
          <p:cNvSpPr txBox="1"/>
          <p:nvPr/>
        </p:nvSpPr>
        <p:spPr>
          <a:xfrm>
            <a:off x="183121" y="1797338"/>
            <a:ext cx="595444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 long time ago, when Raju was in class 5, there was a fire in his school. Everyone was very afraid, but no one panicked.</a:t>
            </a:r>
          </a:p>
          <a:p>
            <a:pPr algn="just"/>
            <a:r>
              <a:rPr lang="en-US" sz="3600" dirty="0"/>
              <a:t>The teachers helped the students to leave the building quietly and safely.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5B443-47AD-495C-81DD-0F2F81D24D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862" y="92765"/>
            <a:ext cx="1950791" cy="1348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D6077-9DC1-45B6-AD9D-13345C5AE9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84517" y="127100"/>
            <a:ext cx="1979737" cy="1327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B7FA9-C950-4CFD-859A-DC5A63C55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75" y="1802983"/>
            <a:ext cx="5574632" cy="44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AE7A0E-A1A4-4F45-A05A-7FEFACD674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3E81A-4796-402D-AC9A-255DCE4BB98E}"/>
              </a:ext>
            </a:extLst>
          </p:cNvPr>
          <p:cNvSpPr txBox="1"/>
          <p:nvPr/>
        </p:nvSpPr>
        <p:spPr>
          <a:xfrm>
            <a:off x="221673" y="303476"/>
            <a:ext cx="5999018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Soon the firefighter came and put out the fire.  Raju watched the firefighters from the school yard. He thought about the fire and the firefighters for a long time. After college, Raju joined a volunteer fire department. As a volunteer, he didn`t get any money for his work. But Raju didn`t mind.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58BFA-FCD1-46B8-9C20-36D39FBC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347" y="346364"/>
            <a:ext cx="5472544" cy="55833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44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9EC1AF-9954-4AD5-B476-8B437AB4A161}"/>
              </a:ext>
            </a:extLst>
          </p:cNvPr>
          <p:cNvSpPr/>
          <p:nvPr/>
        </p:nvSpPr>
        <p:spPr>
          <a:xfrm>
            <a:off x="-224853" y="0"/>
            <a:ext cx="13077371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26A9D-3874-4D2D-A5FD-38C2385232E1}"/>
              </a:ext>
            </a:extLst>
          </p:cNvPr>
          <p:cNvSpPr txBox="1"/>
          <p:nvPr/>
        </p:nvSpPr>
        <p:spPr>
          <a:xfrm>
            <a:off x="4611747" y="163984"/>
            <a:ext cx="4170427" cy="646331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9BF03-FE6A-4D54-A3B9-A865DF0E03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782" y="1013709"/>
            <a:ext cx="9559636" cy="537959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67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E50631-5609-4B37-A654-786DC881698A}"/>
              </a:ext>
            </a:extLst>
          </p:cNvPr>
          <p:cNvSpPr/>
          <p:nvPr/>
        </p:nvSpPr>
        <p:spPr>
          <a:xfrm>
            <a:off x="-224853" y="0"/>
            <a:ext cx="13077371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B3278A7-0E5C-4AF7-99ED-D373261F518B}"/>
              </a:ext>
            </a:extLst>
          </p:cNvPr>
          <p:cNvSpPr/>
          <p:nvPr/>
        </p:nvSpPr>
        <p:spPr>
          <a:xfrm>
            <a:off x="-128119" y="2354159"/>
            <a:ext cx="5277899" cy="37691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A:</a:t>
            </a:r>
          </a:p>
          <a:p>
            <a:pPr algn="just"/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sentences:</a:t>
            </a:r>
          </a:p>
          <a:p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afraid,  </a:t>
            </a:r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put out.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894D5634-2BEC-4289-9827-09D809634D03}"/>
              </a:ext>
            </a:extLst>
          </p:cNvPr>
          <p:cNvSpPr/>
          <p:nvPr/>
        </p:nvSpPr>
        <p:spPr>
          <a:xfrm>
            <a:off x="4218710" y="242888"/>
            <a:ext cx="3753716" cy="1766021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0DAD49E-948A-461E-BF02-626DD1A7C1D0}"/>
              </a:ext>
            </a:extLst>
          </p:cNvPr>
          <p:cNvSpPr/>
          <p:nvPr/>
        </p:nvSpPr>
        <p:spPr>
          <a:xfrm>
            <a:off x="5286375" y="2406546"/>
            <a:ext cx="7386638" cy="37691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B: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 for true F for false:</a:t>
            </a:r>
          </a:p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1)There was a fire at Raju’s school when he was in class 5. ………..</a:t>
            </a:r>
          </a:p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2)The teacher’s left the students in the building during the fire.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2160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D0BCBB-A243-4A33-AE30-7A34209ED3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804F605-75F8-43C9-8076-62A7D14AE718}"/>
              </a:ext>
            </a:extLst>
          </p:cNvPr>
          <p:cNvSpPr/>
          <p:nvPr/>
        </p:nvSpPr>
        <p:spPr>
          <a:xfrm>
            <a:off x="3990109" y="138547"/>
            <a:ext cx="5015347" cy="1884218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E5A6409F-69CD-4436-AF8D-BF093DDB6699}"/>
              </a:ext>
            </a:extLst>
          </p:cNvPr>
          <p:cNvSpPr/>
          <p:nvPr/>
        </p:nvSpPr>
        <p:spPr>
          <a:xfrm>
            <a:off x="166254" y="2493817"/>
            <a:ext cx="11845637" cy="4045527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4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questions:</a:t>
            </a:r>
          </a:p>
          <a:p>
            <a:pPr algn="just"/>
            <a:r>
              <a:rPr lang="en-GB" sz="4400" dirty="0">
                <a:solidFill>
                  <a:srgbClr val="002060"/>
                </a:solidFill>
              </a:rPr>
              <a:t>1.Where did the fire take place?</a:t>
            </a:r>
          </a:p>
          <a:p>
            <a:pPr algn="just"/>
            <a:r>
              <a:rPr lang="en-GB" sz="4400" dirty="0">
                <a:solidFill>
                  <a:srgbClr val="002060"/>
                </a:solidFill>
              </a:rPr>
              <a:t>2.Who helped the student to leave the building?</a:t>
            </a:r>
          </a:p>
          <a:p>
            <a:pPr algn="just"/>
            <a:r>
              <a:rPr lang="en-GB" sz="4400" dirty="0">
                <a:solidFill>
                  <a:srgbClr val="002060"/>
                </a:solidFill>
              </a:rPr>
              <a:t>3.Who put out the fire?</a:t>
            </a:r>
          </a:p>
        </p:txBody>
      </p:sp>
    </p:spTree>
    <p:extLst>
      <p:ext uri="{BB962C8B-B14F-4D97-AF65-F5344CB8AC3E}">
        <p14:creationId xmlns:p14="http://schemas.microsoft.com/office/powerpoint/2010/main" val="287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8E6A76D-4216-47D3-B0C6-2CDF4C3746C7}"/>
              </a:ext>
            </a:extLst>
          </p:cNvPr>
          <p:cNvSpPr/>
          <p:nvPr/>
        </p:nvSpPr>
        <p:spPr>
          <a:xfrm>
            <a:off x="237067" y="2861733"/>
            <a:ext cx="11684000" cy="38438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Home work:</a:t>
            </a:r>
          </a:p>
          <a:p>
            <a:pPr algn="ctr"/>
            <a:r>
              <a:rPr lang="en-GB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page hand writing for the next class.</a:t>
            </a:r>
            <a:endParaRPr lang="en-GB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BC568-1EF6-4B4C-A072-969065DEA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4" y="2957792"/>
            <a:ext cx="3217141" cy="171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6B8673CD-A31F-46B0-B43D-724FC79A8690}"/>
              </a:ext>
            </a:extLst>
          </p:cNvPr>
          <p:cNvSpPr/>
          <p:nvPr/>
        </p:nvSpPr>
        <p:spPr>
          <a:xfrm>
            <a:off x="355599" y="237067"/>
            <a:ext cx="5012268" cy="2438400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BB0F4FA0-8FAF-41A8-AA2D-1CC96BC23803}"/>
              </a:ext>
            </a:extLst>
          </p:cNvPr>
          <p:cNvSpPr/>
          <p:nvPr/>
        </p:nvSpPr>
        <p:spPr>
          <a:xfrm>
            <a:off x="5926666" y="270934"/>
            <a:ext cx="5012268" cy="2438400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</a:p>
        </p:txBody>
      </p:sp>
    </p:spTree>
    <p:extLst>
      <p:ext uri="{BB962C8B-B14F-4D97-AF65-F5344CB8AC3E}">
        <p14:creationId xmlns:p14="http://schemas.microsoft.com/office/powerpoint/2010/main" val="38007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524049-29BE-4A5C-A964-EE83B9DC9291}"/>
              </a:ext>
            </a:extLst>
          </p:cNvPr>
          <p:cNvSpPr/>
          <p:nvPr/>
        </p:nvSpPr>
        <p:spPr>
          <a:xfrm>
            <a:off x="24528" y="0"/>
            <a:ext cx="12167472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16DCD-4A60-4141-B700-4AA3FA7AFDA4}"/>
              </a:ext>
            </a:extLst>
          </p:cNvPr>
          <p:cNvSpPr txBox="1"/>
          <p:nvPr/>
        </p:nvSpPr>
        <p:spPr>
          <a:xfrm>
            <a:off x="443346" y="1360698"/>
            <a:ext cx="11416146" cy="3770263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900" dirty="0"/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0321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D2153A-3554-4C6F-8CAE-62FA6D2E33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111A5-C192-4504-813B-2930FFA652EA}"/>
              </a:ext>
            </a:extLst>
          </p:cNvPr>
          <p:cNvSpPr txBox="1"/>
          <p:nvPr/>
        </p:nvSpPr>
        <p:spPr>
          <a:xfrm>
            <a:off x="2951019" y="207818"/>
            <a:ext cx="6428509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Identity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34201F5-C08C-4D1D-B347-6CA57559EE4B}"/>
              </a:ext>
            </a:extLst>
          </p:cNvPr>
          <p:cNvSpPr/>
          <p:nvPr/>
        </p:nvSpPr>
        <p:spPr>
          <a:xfrm>
            <a:off x="175493" y="1503989"/>
            <a:ext cx="7021174" cy="440574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Md. </a:t>
            </a:r>
            <a:r>
              <a:rPr lang="en-US" sz="3200" dirty="0" err="1"/>
              <a:t>Billal</a:t>
            </a:r>
            <a:r>
              <a:rPr lang="en-US" sz="3200" dirty="0"/>
              <a:t> Miah</a:t>
            </a:r>
          </a:p>
          <a:p>
            <a:pPr algn="just"/>
            <a:r>
              <a:rPr lang="en-US" sz="3200" dirty="0"/>
              <a:t>Head Teacher</a:t>
            </a:r>
          </a:p>
          <a:p>
            <a:pPr algn="just"/>
            <a:r>
              <a:rPr lang="en-US" sz="3200" dirty="0" err="1"/>
              <a:t>Bhairab</a:t>
            </a:r>
            <a:r>
              <a:rPr lang="en-US" sz="3200" dirty="0"/>
              <a:t> Model Govt. Primary School</a:t>
            </a:r>
          </a:p>
          <a:p>
            <a:pPr algn="just"/>
            <a:r>
              <a:rPr lang="en-US" sz="3200" dirty="0" err="1"/>
              <a:t>Bhairab</a:t>
            </a:r>
            <a:r>
              <a:rPr lang="en-US" sz="3200" dirty="0"/>
              <a:t>, </a:t>
            </a:r>
            <a:r>
              <a:rPr lang="en-US" sz="3200" dirty="0" err="1"/>
              <a:t>Kishoreganj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E-mail: bhairabmodel@gmail.com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0D55C-F7E5-437F-A3AC-36462F76CE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49" y="2147408"/>
            <a:ext cx="1361641" cy="136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315C91D-FAC0-4037-8CC5-9C83E35DED26}"/>
              </a:ext>
            </a:extLst>
          </p:cNvPr>
          <p:cNvSpPr/>
          <p:nvPr/>
        </p:nvSpPr>
        <p:spPr>
          <a:xfrm>
            <a:off x="7366000" y="1859587"/>
            <a:ext cx="4707467" cy="4778279"/>
          </a:xfrm>
          <a:prstGeom prst="horizontalScroll">
            <a:avLst/>
          </a:prstGeom>
          <a:solidFill>
            <a:schemeClr val="bg2"/>
          </a:solidFill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Unit:9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the Lesson: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long time.…didn’t mind.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minutes.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01-03-2019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1C5AA-BD4C-4872-AA14-B7934E871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809" y="2596959"/>
            <a:ext cx="1201524" cy="1788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742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3B8CA-08D5-4CFC-B69F-AF8EE132BE41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E00EF-0CC9-4AC8-9852-B013C79D6681}"/>
              </a:ext>
            </a:extLst>
          </p:cNvPr>
          <p:cNvSpPr txBox="1"/>
          <p:nvPr/>
        </p:nvSpPr>
        <p:spPr>
          <a:xfrm>
            <a:off x="516480" y="314793"/>
            <a:ext cx="11398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Look at the  Following pictures and try to say about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8BAF5-AC0C-4697-8C5F-5FFC423B6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17" y="1887589"/>
            <a:ext cx="2129150" cy="3867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4A18D-26C8-4499-A36E-BA3C640A8A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69" y="1655913"/>
            <a:ext cx="2520777" cy="4295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0153A-09DA-472E-B939-05F41D94BC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354" y="1758528"/>
            <a:ext cx="2565747" cy="42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1A76C-5B4E-4583-9A2C-4DB04BAF8E5E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E91C3-FED2-4E5C-A0F4-7E4C731957F7}"/>
              </a:ext>
            </a:extLst>
          </p:cNvPr>
          <p:cNvSpPr txBox="1"/>
          <p:nvPr/>
        </p:nvSpPr>
        <p:spPr>
          <a:xfrm>
            <a:off x="1366376" y="1594760"/>
            <a:ext cx="868124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Watch The Video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86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CF5AF-466F-4B7F-9787-4A0348FFCD6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9F074-CDC6-46A9-93D9-404B5B55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28" y="779488"/>
            <a:ext cx="11026628" cy="5205334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44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C4EFB5-8C0F-4DF9-A547-0B2B1229EF55}"/>
              </a:ext>
            </a:extLst>
          </p:cNvPr>
          <p:cNvSpPr/>
          <p:nvPr/>
        </p:nvSpPr>
        <p:spPr>
          <a:xfrm>
            <a:off x="13855" y="0"/>
            <a:ext cx="12178145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5D48D6-2A2B-4005-A619-B47416B5EE05}"/>
              </a:ext>
            </a:extLst>
          </p:cNvPr>
          <p:cNvSpPr/>
          <p:nvPr/>
        </p:nvSpPr>
        <p:spPr>
          <a:xfrm>
            <a:off x="2331905" y="110836"/>
            <a:ext cx="7315200" cy="803564"/>
          </a:xfrm>
          <a:prstGeom prst="rect">
            <a:avLst/>
          </a:prstGeom>
          <a:solidFill>
            <a:schemeClr val="bg2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Learning</a:t>
            </a: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Outcomes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3339F56C-EDCE-4D19-9B32-3B4963849A88}"/>
              </a:ext>
            </a:extLst>
          </p:cNvPr>
          <p:cNvSpPr/>
          <p:nvPr/>
        </p:nvSpPr>
        <p:spPr>
          <a:xfrm>
            <a:off x="124690" y="872836"/>
            <a:ext cx="11942619" cy="5874327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u="sng" dirty="0">
                <a:solidFill>
                  <a:srgbClr val="FF0000"/>
                </a:solidFill>
              </a:rPr>
              <a:t>Listening:</a:t>
            </a:r>
          </a:p>
          <a:p>
            <a:r>
              <a:rPr lang="en-GB" sz="3200" dirty="0">
                <a:solidFill>
                  <a:schemeClr val="tx1"/>
                </a:solidFill>
              </a:rPr>
              <a:t>3.3.1 understand question about objects around them.</a:t>
            </a:r>
          </a:p>
          <a:p>
            <a:r>
              <a:rPr lang="en-GB" sz="3200" b="1" u="sng" dirty="0">
                <a:solidFill>
                  <a:srgbClr val="00B050"/>
                </a:solidFill>
              </a:rPr>
              <a:t>Speaking :</a:t>
            </a:r>
          </a:p>
          <a:p>
            <a:r>
              <a:rPr lang="en-GB" sz="3200" dirty="0">
                <a:solidFill>
                  <a:schemeClr val="tx1"/>
                </a:solidFill>
              </a:rPr>
              <a:t>1.1.1 say words ,phrases and sentences with proper sound.</a:t>
            </a:r>
          </a:p>
          <a:p>
            <a:r>
              <a:rPr lang="en-GB" sz="3200" b="1" u="sng" dirty="0">
                <a:solidFill>
                  <a:srgbClr val="7030A0"/>
                </a:solidFill>
              </a:rPr>
              <a:t>Reading: </a:t>
            </a:r>
          </a:p>
          <a:p>
            <a:r>
              <a:rPr lang="en-GB" sz="3200" dirty="0">
                <a:solidFill>
                  <a:schemeClr val="tx1"/>
                </a:solidFill>
              </a:rPr>
              <a:t>1.5.1 read words ,phrases and sentences in the text with proper pronunciation, stress and intonation.</a:t>
            </a:r>
          </a:p>
          <a:p>
            <a:r>
              <a:rPr lang="en-GB" sz="3200" dirty="0">
                <a:solidFill>
                  <a:schemeClr val="tx1"/>
                </a:solidFill>
              </a:rPr>
              <a:t>1.6.1. recognize and read statement, command greetings question and answers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7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D46BD0-3827-4D02-A50D-777E2981A2C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DF6C2-6C8B-4371-9130-EAF5197EAFF4}"/>
              </a:ext>
            </a:extLst>
          </p:cNvPr>
          <p:cNvSpPr txBox="1"/>
          <p:nvPr/>
        </p:nvSpPr>
        <p:spPr>
          <a:xfrm>
            <a:off x="2415915" y="134585"/>
            <a:ext cx="726773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New words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E45D3-1DEA-4480-8D00-D9E728D12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650" y="1854435"/>
            <a:ext cx="4100886" cy="23067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EAE80-5DD5-41A9-8794-83315D08A347}"/>
              </a:ext>
            </a:extLst>
          </p:cNvPr>
          <p:cNvSpPr txBox="1"/>
          <p:nvPr/>
        </p:nvSpPr>
        <p:spPr>
          <a:xfrm>
            <a:off x="407885" y="3557557"/>
            <a:ext cx="249434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burning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C7941-191D-4662-963A-8FD191238F41}"/>
              </a:ext>
            </a:extLst>
          </p:cNvPr>
          <p:cNvSpPr txBox="1"/>
          <p:nvPr/>
        </p:nvSpPr>
        <p:spPr>
          <a:xfrm>
            <a:off x="334781" y="5144111"/>
            <a:ext cx="925979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There was a fire in Raju`s school.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ADE269D-68EE-4D76-BB0D-CC16086C421D}"/>
              </a:ext>
            </a:extLst>
          </p:cNvPr>
          <p:cNvSpPr/>
          <p:nvPr/>
        </p:nvSpPr>
        <p:spPr>
          <a:xfrm>
            <a:off x="325281" y="1252932"/>
            <a:ext cx="2466109" cy="1801091"/>
          </a:xfrm>
          <a:prstGeom prst="down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fire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E693D6-2F85-4F9B-86CC-7CB82B44DDE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11593-2218-405C-A92A-C10B3C93362C}"/>
              </a:ext>
            </a:extLst>
          </p:cNvPr>
          <p:cNvSpPr txBox="1"/>
          <p:nvPr/>
        </p:nvSpPr>
        <p:spPr>
          <a:xfrm>
            <a:off x="230985" y="4201333"/>
            <a:ext cx="7679961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/>
              <a:t>Everyone was very afraid.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21C0B-E2AE-4EB6-808D-E861F8E6A12F}"/>
              </a:ext>
            </a:extLst>
          </p:cNvPr>
          <p:cNvSpPr txBox="1"/>
          <p:nvPr/>
        </p:nvSpPr>
        <p:spPr>
          <a:xfrm>
            <a:off x="220991" y="2335741"/>
            <a:ext cx="36700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/>
              <a:t>frightened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AB1753D-2ED4-400F-BA65-1EC6BD18F890}"/>
              </a:ext>
            </a:extLst>
          </p:cNvPr>
          <p:cNvSpPr/>
          <p:nvPr/>
        </p:nvSpPr>
        <p:spPr>
          <a:xfrm>
            <a:off x="471055" y="166254"/>
            <a:ext cx="2466109" cy="1801091"/>
          </a:xfrm>
          <a:prstGeom prst="down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afraid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B6EC8-9022-4E04-A572-ED294180A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099" y="317638"/>
            <a:ext cx="3406224" cy="34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204245-99D3-40DE-9D28-6E3CA3668CC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A849A-57DA-4CC2-BB28-5CA11CAEAFC7}"/>
              </a:ext>
            </a:extLst>
          </p:cNvPr>
          <p:cNvSpPr txBox="1"/>
          <p:nvPr/>
        </p:nvSpPr>
        <p:spPr>
          <a:xfrm>
            <a:off x="264852" y="5318933"/>
            <a:ext cx="5695681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/>
              <a:t>No one panicked.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4C59C-F80C-4C8D-A129-719DC65FD0AA}"/>
              </a:ext>
            </a:extLst>
          </p:cNvPr>
          <p:cNvSpPr txBox="1"/>
          <p:nvPr/>
        </p:nvSpPr>
        <p:spPr>
          <a:xfrm>
            <a:off x="508858" y="3402541"/>
            <a:ext cx="36700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/>
              <a:t>Alarmed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24EF3CD-5A60-436B-BB40-364DEA36136F}"/>
              </a:ext>
            </a:extLst>
          </p:cNvPr>
          <p:cNvSpPr/>
          <p:nvPr/>
        </p:nvSpPr>
        <p:spPr>
          <a:xfrm>
            <a:off x="471055" y="166254"/>
            <a:ext cx="3457478" cy="2898679"/>
          </a:xfrm>
          <a:prstGeom prst="down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Panicked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1CD00-CD78-412E-A63A-A9B68CF42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817" y="1794934"/>
            <a:ext cx="7087340" cy="27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401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 Mohammad Nayeem</dc:creator>
  <cp:lastModifiedBy>Mir Mohammad Nayeem</cp:lastModifiedBy>
  <cp:revision>44</cp:revision>
  <dcterms:created xsi:type="dcterms:W3CDTF">2019-02-28T06:41:59Z</dcterms:created>
  <dcterms:modified xsi:type="dcterms:W3CDTF">2019-03-01T17:21:16Z</dcterms:modified>
</cp:coreProperties>
</file>