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7" r:id="rId3"/>
    <p:sldId id="257" r:id="rId4"/>
    <p:sldId id="258" r:id="rId5"/>
    <p:sldId id="260" r:id="rId6"/>
    <p:sldId id="268" r:id="rId7"/>
    <p:sldId id="261" r:id="rId8"/>
    <p:sldId id="280" r:id="rId9"/>
    <p:sldId id="283" r:id="rId10"/>
    <p:sldId id="282" r:id="rId11"/>
    <p:sldId id="269" r:id="rId12"/>
    <p:sldId id="281" r:id="rId13"/>
    <p:sldId id="276" r:id="rId14"/>
    <p:sldId id="265" r:id="rId15"/>
    <p:sldId id="267" r:id="rId16"/>
    <p:sldId id="284" r:id="rId17"/>
    <p:sldId id="285" r:id="rId18"/>
    <p:sldId id="286" r:id="rId19"/>
    <p:sldId id="273" r:id="rId20"/>
    <p:sldId id="274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A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B500C-89D5-4560-8826-23B1CFA4AADA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FB1D5-6789-40A3-BB75-6F2E2430FD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6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4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সংশ্লিষ্ট</a:t>
            </a:r>
            <a:r>
              <a:rPr lang="en-US" sz="14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14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</a:t>
            </a:r>
            <a:r>
              <a:rPr lang="en-US" sz="1400" kern="120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ঠের</a:t>
            </a:r>
            <a:r>
              <a:rPr lang="en-US" sz="14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lang="en-US" sz="14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</a:t>
            </a:r>
            <a:r>
              <a:rPr lang="en-US" sz="14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রেখে</a:t>
            </a:r>
            <a:r>
              <a:rPr lang="bn-IN" sz="14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14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14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প্রসেসর এর ছবি দেওয়া হয়েছে কারন পাঠের সাথে মিল রয়েছে। </a:t>
            </a:r>
            <a:endParaRPr lang="en-US" sz="14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67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শিক্ষার্থীদের নিকট থেকে পাঠ শিরোনাম বের করার লক্ষ্যে  প্রশ্ন করবেন যেমন- ১</a:t>
            </a:r>
            <a:r>
              <a:rPr lang="hi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ছবি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টিতে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কী দেখতে পাচ্ছ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 প্রসেসর।এ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নিয়ে শিক্ষক আলোচনা করতে পারেন।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0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শিক্ষক পাঠ শিরোনাম বোর্ডে লিখে দিবেন।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9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 শিক্ষকের</a:t>
            </a:r>
            <a:r>
              <a:rPr lang="bn-IN" baseline="0" dirty="0" smtClean="0"/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36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lang="en-US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</a:t>
            </a:r>
            <a:r>
              <a:rPr lang="bn-BD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শিক্ষার্থীদের </a:t>
            </a:r>
            <a:r>
              <a:rPr lang="bn-IN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একক কাজ দেখার পর প্রসেসরের কাজ নিয়ে</a:t>
            </a:r>
            <a:r>
              <a:rPr lang="bn-IN" sz="1600" kern="1200" baseline="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bn-IN" sz="1600" kern="1200" dirty="0" smtClean="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আলোচনা করতে পারেন। </a:t>
            </a:r>
            <a:endParaRPr lang="en-US" sz="1600" kern="1200" dirty="0" smtClean="0"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1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মাদারবোর্ডএর সাথে কার তুলনা করা হল?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9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পারে-.১।</a:t>
            </a:r>
            <a:r>
              <a:rPr lang="bn-BD" sz="1200" b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মাদারবোর্ডের সবচেয়ে গরুত্বপূর্ণ অংশ কোনটি?</a:t>
            </a:r>
            <a:r>
              <a:rPr lang="bn-IN" sz="1200" b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সম্ভাব্য উত্তর:</a:t>
            </a:r>
            <a:r>
              <a:rPr lang="bn-IN" sz="1200" b="0" baseline="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মাদার বোর্ড। এটির সাথে প্রসেসর লাগানো থাকে , অনেক সময় প্রসেসর গরম হয়ে যায় বলে একে ঠান্ডা করার জন্য কুলিং ফ্যান বসাতে হয়।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 প্রসেসর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কোথায় থাকে?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উত্তর:মাদারবোর্ডের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উপরে কিন্তু ফ্যানের নিচে থাকে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আলোচনা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B1D5-6789-40A3-BB75-6F2E2430FD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2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6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42925" cy="542925"/>
          </a:xfrm>
          <a:prstGeom prst="rect">
            <a:avLst/>
          </a:prstGeom>
        </p:spPr>
      </p:pic>
      <p:pic>
        <p:nvPicPr>
          <p:cNvPr id="9" name="Picture 8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58200" y="6238875"/>
            <a:ext cx="542925" cy="542925"/>
          </a:xfrm>
          <a:prstGeom prst="rect">
            <a:avLst/>
          </a:prstGeom>
        </p:spPr>
      </p:pic>
      <p:pic>
        <p:nvPicPr>
          <p:cNvPr id="10" name="Picture 9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6248400"/>
            <a:ext cx="542925" cy="542925"/>
          </a:xfrm>
          <a:prstGeom prst="rect">
            <a:avLst/>
          </a:prstGeom>
        </p:spPr>
      </p:pic>
      <p:pic>
        <p:nvPicPr>
          <p:cNvPr id="11" name="Picture 10" descr="button-flower2-svirsky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34400" y="76200"/>
            <a:ext cx="542925" cy="542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EDFF-FB6D-4963-B42F-9AF39D409FD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3E14-FD47-4626-B4A4-FF49297A759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23E14-FD47-4626-B4A4-FF49297A759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57F58-26A0-4D7E-8779-C1BC56A1A7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6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6200" y="76200"/>
            <a:ext cx="542925" cy="542925"/>
          </a:xfrm>
          <a:prstGeom prst="rect">
            <a:avLst/>
          </a:prstGeom>
        </p:spPr>
      </p:pic>
      <p:pic>
        <p:nvPicPr>
          <p:cNvPr id="10" name="Picture 9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458200" y="6238875"/>
            <a:ext cx="542925" cy="542925"/>
          </a:xfrm>
          <a:prstGeom prst="rect">
            <a:avLst/>
          </a:prstGeom>
        </p:spPr>
      </p:pic>
      <p:pic>
        <p:nvPicPr>
          <p:cNvPr id="11" name="Picture 10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6200" y="6248400"/>
            <a:ext cx="542925" cy="542925"/>
          </a:xfrm>
          <a:prstGeom prst="rect">
            <a:avLst/>
          </a:prstGeom>
        </p:spPr>
      </p:pic>
      <p:pic>
        <p:nvPicPr>
          <p:cNvPr id="12" name="Picture 11" descr="button-flower2-svirsk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534400" y="76200"/>
            <a:ext cx="542925" cy="542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EDFF-FB6D-4963-B42F-9AF39D409FD6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D52A9-1B6D-4A48-B1FB-B6D91AEB0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95400" y="30480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5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19200" y="1676400"/>
            <a:ext cx="6705600" cy="2971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যুক্ত করা হয়েছে, শ্রেণিকক্ষে পাঠদানের পূর্বে Slide Note দেখে নিতে পারেন</a:t>
            </a:r>
            <a:r>
              <a:rPr lang="en-US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F5 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পাঠটি </a:t>
            </a:r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ফলপ্রসু করবে আশা করি...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141893"/>
            <a:ext cx="6629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বি:দ্র: এই পাঠ শুরু করার পূর্বে শিক্ষকবৃন্দ পাঠ্যপুস্তকের সাথে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Content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 মিলিয়ে নিতে পারেন।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20117058" flipV="1">
            <a:off x="4841591" y="2439273"/>
            <a:ext cx="1883584" cy="924108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73262" tIns="36631" rIns="73262" bIns="36631"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 flipV="1">
            <a:off x="2027621" y="2631167"/>
            <a:ext cx="1847273" cy="129887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73262" tIns="36631" rIns="73262" bIns="36631"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V="1">
            <a:off x="5239527" y="4079122"/>
            <a:ext cx="1298863" cy="43374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73262" tIns="36631" rIns="73262" bIns="36631"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9994888" flipV="1">
            <a:off x="2677430" y="4022470"/>
            <a:ext cx="1651000" cy="54804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73262" tIns="36631" rIns="73262" bIns="36631"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/>
        </p:blipFill>
        <p:spPr>
          <a:xfrm>
            <a:off x="6364058" y="1846654"/>
            <a:ext cx="2135788" cy="13858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0660" b="6620"/>
          <a:stretch/>
        </p:blipFill>
        <p:spPr>
          <a:xfrm rot="3710154" flipH="1">
            <a:off x="446909" y="1725431"/>
            <a:ext cx="1492119" cy="12524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14600"/>
            <a:ext cx="2378745" cy="15807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6179000" y="3146875"/>
            <a:ext cx="2135122" cy="181725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72395" y="4055500"/>
            <a:ext cx="1049588" cy="790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3262" tIns="36631" rIns="73262" bIns="36631" rtlCol="0" anchor="ctr"/>
          <a:lstStyle/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79500" y="285751"/>
            <a:ext cx="6858000" cy="5691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3262" tIns="36631" rIns="73262" bIns="36631" rtlCol="0" anchor="ctr"/>
          <a:lstStyle/>
          <a:p>
            <a:pPr algn="ctr"/>
            <a:r>
              <a:rPr lang="en-US" sz="3500" spc="12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তিনটি</a:t>
            </a:r>
            <a:r>
              <a:rPr lang="en-US" sz="3500" spc="12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500" spc="120" dirty="0" err="1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ইউনিটের</a:t>
            </a:r>
            <a:r>
              <a:rPr lang="en-US" sz="3500" spc="120" dirty="0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500" spc="12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সমন্বয়ে</a:t>
            </a:r>
            <a:r>
              <a:rPr lang="en-US" sz="3500" spc="12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500" spc="120" dirty="0" err="1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প্রসেসর</a:t>
            </a:r>
            <a:r>
              <a:rPr lang="en-US" sz="3500" spc="120" dirty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500" spc="120" dirty="0" err="1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গঠিত</a:t>
            </a:r>
            <a:r>
              <a:rPr lang="en-US" sz="3500" spc="120" dirty="0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500" spc="120" dirty="0" err="1" smtClean="0">
                <a:ln w="11430"/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হয়</a:t>
            </a: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9117" y="4720236"/>
            <a:ext cx="3035996" cy="4967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3262" tIns="36631" rIns="73262" bIns="36631" rtlCol="0" anchor="ctr"/>
          <a:lstStyle/>
          <a:p>
            <a:pPr algn="ctr"/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6000" y="4720235"/>
            <a:ext cx="2280988" cy="4967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262" tIns="36631" rIns="73262" bIns="36631" rtlCol="0" anchor="ctr"/>
          <a:lstStyle/>
          <a:p>
            <a:pPr algn="ctr"/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17875" y="4720234"/>
            <a:ext cx="2073626" cy="4967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3262" tIns="36631" rIns="73262" bIns="36631" rtlCol="0" anchor="ctr"/>
          <a:lstStyle/>
          <a:p>
            <a:pPr algn="ctr"/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t="1991" r="15491" b="529"/>
          <a:stretch/>
        </p:blipFill>
        <p:spPr>
          <a:xfrm>
            <a:off x="3078726" y="822223"/>
            <a:ext cx="2826774" cy="2594375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1612492" y="4038600"/>
            <a:ext cx="55671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492113" y="3276600"/>
            <a:ext cx="24991" cy="762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17104" y="4038600"/>
            <a:ext cx="0" cy="68163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587500" y="4038600"/>
            <a:ext cx="17022" cy="68163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8" idx="0"/>
          </p:cNvCxnSpPr>
          <p:nvPr/>
        </p:nvCxnSpPr>
        <p:spPr>
          <a:xfrm>
            <a:off x="7153077" y="4038600"/>
            <a:ext cx="1611" cy="68163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462208" y="4038600"/>
            <a:ext cx="0" cy="68163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4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057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প্রসেসর কিসের সমন্বয়ে গঠিত হয় আলোচনা কর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609600"/>
            <a:ext cx="2286000" cy="646331"/>
          </a:xfrm>
          <a:prstGeom prst="rect">
            <a:avLst/>
          </a:prstGeom>
          <a:solidFill>
            <a:srgbClr val="54A94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686300" y="3429000"/>
            <a:ext cx="32385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42677" y="616671"/>
            <a:ext cx="5423627" cy="612586"/>
          </a:xfrm>
          <a:prstGeom prst="rect">
            <a:avLst/>
          </a:prstGeom>
          <a:noFill/>
        </p:spPr>
        <p:txBody>
          <a:bodyPr wrap="square" lIns="73262" tIns="36631" rIns="73262" bIns="36631" rtlCol="0">
            <a:spAutoFit/>
          </a:bodyPr>
          <a:lstStyle/>
          <a:p>
            <a:pPr algn="ctr"/>
            <a:r>
              <a:rPr lang="en-US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8774" y="5009159"/>
            <a:ext cx="5067530" cy="597198"/>
          </a:xfrm>
          <a:prstGeom prst="rect">
            <a:avLst/>
          </a:prstGeom>
          <a:noFill/>
        </p:spPr>
        <p:txBody>
          <a:bodyPr wrap="square" lIns="73262" tIns="36631" rIns="73262" bIns="36631" rtlCol="0">
            <a:spAutoFit/>
          </a:bodyPr>
          <a:lstStyle/>
          <a:p>
            <a:pPr algn="ctr"/>
            <a:r>
              <a:rPr lang="en-US" sz="34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3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motherboard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076428"/>
            <a:ext cx="8229600" cy="1058862"/>
          </a:xfrm>
          <a:prstGeom prst="rect">
            <a:avLst/>
          </a:prstGeom>
          <a:noFill/>
        </p:spPr>
        <p:txBody>
          <a:bodyPr wrap="square" lIns="73262" tIns="36631" rIns="73262" bIns="36631" rtlCol="0">
            <a:spAutoFit/>
          </a:bodyPr>
          <a:lstStyle/>
          <a:p>
            <a:pPr algn="ctr"/>
            <a:r>
              <a:rPr lang="en-US" sz="3200" b="1" spc="-12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b="1" spc="-12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2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spc="-12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2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সন্তানকে</a:t>
            </a:r>
            <a:r>
              <a:rPr lang="en-US" sz="3200" b="1" spc="-12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2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3200" b="1" spc="-12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2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b="1" spc="-12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2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আগলে</a:t>
            </a:r>
            <a:r>
              <a:rPr lang="en-US" sz="3200" b="1" spc="-12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2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b="1" spc="-12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spc="-12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তেমনি</a:t>
            </a:r>
            <a:r>
              <a:rPr lang="en-US" sz="3200" b="1" spc="-12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2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spc="-12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2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spc="-12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2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spc="-12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2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spc="-12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2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আগলে</a:t>
            </a:r>
            <a:r>
              <a:rPr lang="en-US" sz="3200" b="1" spc="-12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2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b="1" spc="-12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-12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614" y="1321298"/>
            <a:ext cx="4467896" cy="26630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09" t="5204" r="2392" b="7085"/>
          <a:stretch/>
        </p:blipFill>
        <p:spPr>
          <a:xfrm>
            <a:off x="1378980" y="1233067"/>
            <a:ext cx="4490530" cy="3072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o.jpg"/>
          <p:cNvPicPr>
            <a:picLocks noChangeAspect="1"/>
          </p:cNvPicPr>
          <p:nvPr/>
        </p:nvPicPr>
        <p:blipFill>
          <a:blip r:embed="rId3" cstate="print"/>
          <a:srcRect l="2000" t="21692" b="13077"/>
          <a:stretch>
            <a:fillRect/>
          </a:stretch>
        </p:blipFill>
        <p:spPr>
          <a:xfrm>
            <a:off x="2133600" y="1374180"/>
            <a:ext cx="6067425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yuan-me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547376">
            <a:off x="3297177" y="3081069"/>
            <a:ext cx="945145" cy="62482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228600" y="3048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মাদারবোর্ডের সবচেয়ে গরুত্বপূর্ণ অংশ কোনটি?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447800" y="3505200"/>
            <a:ext cx="1752600" cy="228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3505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01839" y="304800"/>
            <a:ext cx="2144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-12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b="1" spc="-12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2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spc="-12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5390" y="2209800"/>
            <a:ext cx="4365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প্রসেসরের গুরুত্ব পর্যালোচনা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686300" y="3429000"/>
            <a:ext cx="32385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690698" y="990600"/>
            <a:ext cx="2590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45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952500" y="1818090"/>
            <a:ext cx="2669696" cy="5202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9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২টি</a:t>
            </a:r>
            <a:endParaRPr lang="en-US" sz="29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130" y="1212808"/>
            <a:ext cx="7060870" cy="52025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952500" y="2429902"/>
            <a:ext cx="2669696" cy="5202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9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৪টি</a:t>
            </a:r>
            <a:endParaRPr lang="en-US" sz="29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205763" y="1815858"/>
            <a:ext cx="2795238" cy="5202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9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9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9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29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ross 7"/>
          <p:cNvSpPr/>
          <p:nvPr/>
        </p:nvSpPr>
        <p:spPr>
          <a:xfrm>
            <a:off x="2413000" y="118478"/>
            <a:ext cx="2696308" cy="461314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3262" tIns="36631" rIns="73262" bIns="36631" rtlCol="0" anchor="ctr"/>
          <a:lstStyle/>
          <a:p>
            <a:pPr algn="ctr"/>
            <a:r>
              <a:rPr lang="en-US" sz="4800" b="1" spc="-1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100" b="1" spc="-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5217771" y="2429902"/>
            <a:ext cx="2783229" cy="5202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9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9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29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endParaRPr lang="en-US" sz="29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959563" y="3799449"/>
            <a:ext cx="2651654" cy="5202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900" b="1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1200 </a:t>
            </a:r>
            <a:r>
              <a:rPr lang="en-US" sz="2900" b="1" spc="-1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900" b="1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900" b="1" spc="-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0130" y="3200401"/>
            <a:ext cx="7060871" cy="52025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4004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952500" y="4406131"/>
            <a:ext cx="2669696" cy="5202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900" b="1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2300 </a:t>
            </a:r>
            <a:r>
              <a:rPr lang="en-US" sz="2900" b="1" spc="-1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2900" b="1" spc="-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5217772" y="4373002"/>
            <a:ext cx="2771025" cy="5202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900" b="1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3300 </a:t>
            </a:r>
            <a:r>
              <a:rPr lang="en-US" sz="2900" b="1" spc="-1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2900" b="1" spc="-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5217772" y="3799449"/>
            <a:ext cx="2771025" cy="52025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900" b="1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1300 </a:t>
            </a:r>
            <a:r>
              <a:rPr lang="en-US" sz="2900" b="1" spc="-1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2900" b="1" spc="-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ross 3"/>
          <p:cNvSpPr/>
          <p:nvPr/>
        </p:nvSpPr>
        <p:spPr>
          <a:xfrm>
            <a:off x="2857500" y="118898"/>
            <a:ext cx="2696308" cy="558191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3262" tIns="36631" rIns="73262" bIns="36631" rtlCol="0" anchor="ctr"/>
          <a:lstStyle/>
          <a:p>
            <a:pPr algn="ctr"/>
            <a:r>
              <a:rPr lang="en-US" sz="4800" b="1" spc="-1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100" b="1" spc="-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813847" y="1471422"/>
            <a:ext cx="3275168" cy="4740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0111111</a:t>
            </a:r>
            <a:endParaRPr lang="en-US" sz="2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846" y="979613"/>
            <a:ext cx="7533197" cy="52025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</a:t>
            </a:r>
            <a:r>
              <a:rPr lang="en-US" sz="2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813847" y="1980171"/>
            <a:ext cx="3275168" cy="4740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0101100</a:t>
            </a:r>
            <a:endParaRPr lang="en-US" sz="2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141106" y="1469190"/>
            <a:ext cx="3208237" cy="4740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01000001</a:t>
            </a:r>
            <a:endParaRPr lang="en-US" sz="2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5153114" y="1980171"/>
            <a:ext cx="3193928" cy="4740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6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1000010 </a:t>
            </a:r>
            <a:endParaRPr lang="en-US" sz="26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813848" y="4042856"/>
            <a:ext cx="3275166" cy="4740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600" b="1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i ও ii  </a:t>
            </a:r>
            <a:endParaRPr lang="en-US" sz="2600" b="1" spc="-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5153114" y="4536637"/>
            <a:ext cx="3193928" cy="4740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600" b="1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2600" b="1" spc="-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813848" y="4554303"/>
            <a:ext cx="3275166" cy="4740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600" b="1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600" b="1" spc="-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ও iii</a:t>
            </a:r>
            <a:endParaRPr lang="en-US" sz="2600" b="1" spc="-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" action="ppaction://noaction">
              <a:snd r:embed="rId2" name="bomb.wav"/>
            </a:hlinkClick>
          </p:cNvPr>
          <p:cNvSpPr txBox="1"/>
          <p:nvPr/>
        </p:nvSpPr>
        <p:spPr>
          <a:xfrm>
            <a:off x="5153114" y="4042856"/>
            <a:ext cx="3193928" cy="4740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600" b="1" spc="-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2600" b="1" spc="-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847" y="3042775"/>
            <a:ext cx="2730501" cy="474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2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1848" y="3042775"/>
            <a:ext cx="2041798" cy="474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endParaRPr lang="en-US" sz="2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348" y="3042774"/>
            <a:ext cx="2262694" cy="4740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2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848" y="3540626"/>
            <a:ext cx="7533194" cy="5202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73262" tIns="36631" rIns="73262" bIns="36631" rtlCol="0">
            <a:spAutoFit/>
          </a:bodyPr>
          <a:lstStyle/>
          <a:p>
            <a:r>
              <a:rPr lang="en-US" sz="29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9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9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 </a:t>
            </a:r>
            <a:endParaRPr lang="en-US" sz="29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2222504" y="1428750"/>
            <a:ext cx="4571999" cy="770936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3262" tIns="36631" rIns="73262" bIns="36631" rtlCol="0" anchor="ctr"/>
          <a:lstStyle/>
          <a:p>
            <a:pPr algn="ctr"/>
            <a:r>
              <a:rPr lang="bn-BD" sz="5800" b="1" spc="-12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800" b="1" spc="-12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5800" b="1" spc="-12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5800" b="1" spc="-12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270001" y="1085850"/>
            <a:ext cx="1644651" cy="131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6038851" y="1085850"/>
            <a:ext cx="1644651" cy="13144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2564904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90553" y="3200400"/>
            <a:ext cx="7148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মাদার বোর্ডের সাথে প্রসেসরের সম্পর্কের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কারণ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8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28573"/>
            <a:ext cx="7531100" cy="42315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65550" y="2598002"/>
            <a:ext cx="2895600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GB" sz="3600" b="1" dirty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71"/>
            <a:ext cx="9144000" cy="245887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33400" y="2667000"/>
            <a:ext cx="8305800" cy="38862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2857500" y="785455"/>
            <a:ext cx="36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190500" y="36576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190500" y="2362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8768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কবির হোসেন  সহকারী অধ্যাপক,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মির্জা মোঃ দিদারুল আনাম প্রভাষক, টিটিসি, ঢাকা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মোঃ আহসানূল আরেফিন চৌধুরী সহকারী অধ্যাপক, টিটিসি, ঢাকা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elay 12"/>
          <p:cNvSpPr/>
          <p:nvPr/>
        </p:nvSpPr>
        <p:spPr>
          <a:xfrm rot="16200000">
            <a:off x="-304800" y="1752603"/>
            <a:ext cx="5105399" cy="373379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Delay 1"/>
          <p:cNvSpPr/>
          <p:nvPr/>
        </p:nvSpPr>
        <p:spPr>
          <a:xfrm rot="16200000">
            <a:off x="3942937" y="1848266"/>
            <a:ext cx="5105400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3694" y="3765074"/>
            <a:ext cx="3886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কাউছার হোসেন</a:t>
            </a:r>
          </a:p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24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চান্দিনা ডা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ফিরোজা পাইলট বালিকা ঊচ্চ বিদ্যালয়</a:t>
            </a:r>
          </a:p>
          <a:p>
            <a:pPr algn="ctr"/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 ০১৮২৭৪৭০৮২৭</a:t>
            </a:r>
          </a:p>
          <a:p>
            <a:pPr algn="ctr"/>
            <a:r>
              <a:rPr lang="bn-BD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ইমেইল-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kawsarjaman111@gamil.com</a:t>
            </a:r>
            <a:endParaRPr lang="bn-BD" sz="1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4029028"/>
            <a:ext cx="3542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ষষ্ট</a:t>
            </a:r>
            <a:endPara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en-US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২য়</a:t>
            </a:r>
          </a:p>
          <a:p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1676400"/>
            <a:ext cx="1822035" cy="2194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1226846" y="1402872"/>
            <a:ext cx="2077703" cy="236220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3629" y="1447800"/>
            <a:ext cx="7281542" cy="48441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val 9"/>
          <p:cNvSpPr/>
          <p:nvPr/>
        </p:nvSpPr>
        <p:spPr>
          <a:xfrm rot="975498">
            <a:off x="3268605" y="3567413"/>
            <a:ext cx="2154426" cy="1883666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/>
          <p:cNvSpPr/>
          <p:nvPr/>
        </p:nvSpPr>
        <p:spPr>
          <a:xfrm>
            <a:off x="1752600" y="304800"/>
            <a:ext cx="5943600" cy="838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648200" y="4419600"/>
            <a:ext cx="1752600" cy="205740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Terminator 5"/>
          <p:cNvSpPr/>
          <p:nvPr/>
        </p:nvSpPr>
        <p:spPr>
          <a:xfrm>
            <a:off x="6239986" y="6245636"/>
            <a:ext cx="2286000" cy="41365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1" y="457200"/>
            <a:ext cx="5791200" cy="129837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4r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1" y="2971800"/>
            <a:ext cx="8534400" cy="360290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142481" cy="1323439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bn-BD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6967" y="2209800"/>
            <a:ext cx="7848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 শেষে শিক্ষার্থীরা ...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প্রসেস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কী তা বলতে পারবে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প্রসেসরের গঠন উল্লেখ করতে পারবে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প্রসেসরের গুরুত্ব পর্যালোচনা করতে পারবে;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মাদার বোর্ডের সাথে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প্রসেসরের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সম্পর্কের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কারণ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30"/>
          <a:stretch/>
        </p:blipFill>
        <p:spPr>
          <a:xfrm>
            <a:off x="3317919" y="654794"/>
            <a:ext cx="2714581" cy="2869928"/>
          </a:xfrm>
          <a:prstGeom prst="rect">
            <a:avLst/>
          </a:prstGeom>
          <a:ln w="76200" cap="sq">
            <a:solidFill>
              <a:srgbClr val="0039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4" name="Rectangle 53"/>
          <p:cNvSpPr/>
          <p:nvPr/>
        </p:nvSpPr>
        <p:spPr>
          <a:xfrm>
            <a:off x="784225" y="5205134"/>
            <a:ext cx="8191500" cy="658753"/>
          </a:xfrm>
          <a:prstGeom prst="rect">
            <a:avLst/>
          </a:prstGeom>
        </p:spPr>
        <p:txBody>
          <a:bodyPr wrap="square" lIns="73262" tIns="36631" rIns="73262" bIns="36631">
            <a:spAutoFit/>
          </a:bodyPr>
          <a:lstStyle/>
          <a:p>
            <a:pPr algn="ctr"/>
            <a:r>
              <a:rPr lang="en-US" sz="3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800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575851" y="3582104"/>
            <a:ext cx="2648507" cy="658753"/>
          </a:xfrm>
          <a:prstGeom prst="rect">
            <a:avLst/>
          </a:prstGeom>
        </p:spPr>
        <p:txBody>
          <a:bodyPr wrap="square" lIns="73262" tIns="36631" rIns="73262" bIns="36631">
            <a:spAutoFit/>
          </a:bodyPr>
          <a:lstStyle/>
          <a:p>
            <a:pPr algn="ctr"/>
            <a:r>
              <a:rPr lang="en-US" sz="3800" dirty="0" err="1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মস্তিষ্ক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Oval 55"/>
          <p:cNvSpPr/>
          <p:nvPr/>
        </p:nvSpPr>
        <p:spPr>
          <a:xfrm>
            <a:off x="4437168" y="483510"/>
            <a:ext cx="787190" cy="34256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62" tIns="36631" rIns="73262" bIns="36631"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2694" r="11232" b="5555"/>
          <a:stretch/>
        </p:blipFill>
        <p:spPr>
          <a:xfrm flipH="1">
            <a:off x="3006725" y="344592"/>
            <a:ext cx="3746500" cy="3299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8" name="Rectangle 57"/>
          <p:cNvSpPr/>
          <p:nvPr/>
        </p:nvSpPr>
        <p:spPr>
          <a:xfrm>
            <a:off x="319589" y="4490285"/>
            <a:ext cx="8445500" cy="612586"/>
          </a:xfrm>
          <a:prstGeom prst="rect">
            <a:avLst/>
          </a:prstGeom>
        </p:spPr>
        <p:txBody>
          <a:bodyPr wrap="square" lIns="73262" tIns="36631" rIns="73262" bIns="36631">
            <a:spAutoFit/>
          </a:bodyPr>
          <a:lstStyle/>
          <a:p>
            <a:pPr algn="ctr"/>
            <a:r>
              <a:rPr lang="en-US" sz="3500" dirty="0" err="1" smtClean="0">
                <a:ln w="0"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3500" dirty="0" smtClean="0">
                <a:ln w="0"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n w="0"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3500" dirty="0" smtClean="0">
                <a:ln w="0"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n w="0"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500" dirty="0" smtClean="0">
                <a:ln w="0"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n w="0"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500" dirty="0" smtClean="0">
                <a:ln w="0"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n w="0"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500" dirty="0" smtClean="0">
                <a:ln w="0"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n w="0"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500" dirty="0" smtClean="0">
                <a:ln w="0"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ln w="0"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500" dirty="0" smtClean="0">
                <a:ln w="0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900" dirty="0">
              <a:ln w="0">
                <a:solidFill>
                  <a:srgbClr val="00B0F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18086" y="4005903"/>
            <a:ext cx="2648507" cy="658753"/>
          </a:xfrm>
          <a:prstGeom prst="rect">
            <a:avLst/>
          </a:prstGeom>
        </p:spPr>
        <p:txBody>
          <a:bodyPr wrap="square" lIns="73262" tIns="36631" rIns="73262" bIns="36631">
            <a:spAutoFit/>
          </a:bodyPr>
          <a:lstStyle/>
          <a:p>
            <a:pPr algn="ctr"/>
            <a:r>
              <a:rPr lang="en-US" sz="3800" dirty="0" err="1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3200" dirty="0">
              <a:ln w="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Oval 59"/>
          <p:cNvSpPr/>
          <p:nvPr/>
        </p:nvSpPr>
        <p:spPr>
          <a:xfrm>
            <a:off x="4879975" y="712176"/>
            <a:ext cx="1152525" cy="1002324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62" tIns="36631" rIns="73262" bIns="3663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55" grpId="0"/>
      <p:bldP spid="55" grpId="1"/>
      <p:bldP spid="56" grpId="0" animBg="1"/>
      <p:bldP spid="56" grpId="1" animBg="1"/>
      <p:bldP spid="58" grpId="0"/>
      <p:bldP spid="58" grpId="1"/>
      <p:bldP spid="59" grpId="0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685800"/>
            <a:ext cx="3643193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6" t="5571" r="27196" b="5169"/>
          <a:stretch/>
        </p:blipFill>
        <p:spPr>
          <a:xfrm>
            <a:off x="7016751" y="685800"/>
            <a:ext cx="1330614" cy="2223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5238"/>
          <a:stretch/>
        </p:blipFill>
        <p:spPr>
          <a:xfrm>
            <a:off x="6270339" y="3247458"/>
            <a:ext cx="2413000" cy="11530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06253" y="3553148"/>
            <a:ext cx="629753" cy="4258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62" tIns="36631" rIns="73262" bIns="36631" rtlCol="0" anchor="ctr"/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277878" y="1757421"/>
            <a:ext cx="2135122" cy="18172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5500" y="3097233"/>
            <a:ext cx="1026027" cy="868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3262" tIns="36631" rIns="73262" bIns="36631" rtlCol="0" anchor="ctr"/>
          <a:lstStyle/>
          <a:p>
            <a:pPr algn="ctr"/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A F J </a:t>
            </a:r>
          </a:p>
          <a:p>
            <a:pPr algn="ctr"/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G L</a:t>
            </a:r>
          </a:p>
          <a:p>
            <a:pPr algn="ctr"/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E B 6</a:t>
            </a:r>
            <a:endParaRPr 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171451"/>
            <a:ext cx="2170456" cy="4325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3262" tIns="36631" rIns="73262" bIns="36631" rtlCol="0" anchor="ctr"/>
          <a:lstStyle/>
          <a:p>
            <a:pPr algn="ctr"/>
            <a:r>
              <a:rPr lang="en-US" sz="26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প্রসেসর-এর</a:t>
            </a:r>
            <a:r>
              <a:rPr lang="en-US" sz="26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endParaRPr lang="en-US" sz="26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4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2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57400" y="609600"/>
            <a:ext cx="5029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362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 কী ?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9118" y="27914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 এর কাজ কী?</a:t>
            </a:r>
            <a:endParaRPr lang="en-GB" sz="2800" dirty="0"/>
          </a:p>
        </p:txBody>
      </p:sp>
      <p:sp>
        <p:nvSpPr>
          <p:cNvPr id="9" name="Flowchart: Terminator 8"/>
          <p:cNvSpPr/>
          <p:nvPr/>
        </p:nvSpPr>
        <p:spPr>
          <a:xfrm>
            <a:off x="5257800" y="4267200"/>
            <a:ext cx="2819400" cy="990600"/>
          </a:xfrm>
          <a:prstGeom prst="flowChartTermina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সময়ঃ ৫ মিনিট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8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610</Words>
  <Application>Microsoft Office PowerPoint</Application>
  <PresentationFormat>On-screen Show (4:3)</PresentationFormat>
  <Paragraphs>104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Mangal</vt:lpstr>
      <vt:lpstr>Nikosh</vt:lpstr>
      <vt:lpstr>NikoshBAN</vt:lpstr>
      <vt:lpstr>NikoshLightBAN</vt:lpstr>
      <vt:lpstr>Times New Roman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Kawsar</cp:lastModifiedBy>
  <cp:revision>99</cp:revision>
  <dcterms:created xsi:type="dcterms:W3CDTF">2015-04-16T13:37:33Z</dcterms:created>
  <dcterms:modified xsi:type="dcterms:W3CDTF">2019-03-15T15:44:20Z</dcterms:modified>
</cp:coreProperties>
</file>