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1" r:id="rId5"/>
    <p:sldId id="262" r:id="rId6"/>
    <p:sldId id="263" r:id="rId7"/>
    <p:sldId id="275" r:id="rId8"/>
    <p:sldId id="284" r:id="rId9"/>
    <p:sldId id="278" r:id="rId10"/>
    <p:sldId id="286" r:id="rId11"/>
    <p:sldId id="264" r:id="rId12"/>
    <p:sldId id="280" r:id="rId13"/>
    <p:sldId id="266" r:id="rId14"/>
    <p:sldId id="267" r:id="rId15"/>
    <p:sldId id="265" r:id="rId16"/>
    <p:sldId id="283" r:id="rId17"/>
    <p:sldId id="268" r:id="rId18"/>
    <p:sldId id="274" r:id="rId19"/>
    <p:sldId id="281" r:id="rId20"/>
    <p:sldId id="282" r:id="rId21"/>
    <p:sldId id="271" r:id="rId22"/>
    <p:sldId id="287" r:id="rId23"/>
    <p:sldId id="269" r:id="rId24"/>
    <p:sldId id="272" r:id="rId25"/>
    <p:sldId id="273" r:id="rId26"/>
    <p:sldId id="276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66351-CF74-4ABC-95BC-19924F2E0034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BB0CB-6FC1-4460-B4EB-0900A2688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0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B0CB-6FC1-4460-B4EB-0900A26888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0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B0CB-6FC1-4460-B4EB-0900A26888E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D0B-BF72-4771-9F21-D8AFF28E666C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CBD-7222-42B7-B930-17CB9BCF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0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D0B-BF72-4771-9F21-D8AFF28E666C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CBD-7222-42B7-B930-17CB9BCF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2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D0B-BF72-4771-9F21-D8AFF28E666C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CBD-7222-42B7-B930-17CB9BCF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8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D0B-BF72-4771-9F21-D8AFF28E666C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CBD-7222-42B7-B930-17CB9BCF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D0B-BF72-4771-9F21-D8AFF28E666C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CBD-7222-42B7-B930-17CB9BCF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9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D0B-BF72-4771-9F21-D8AFF28E666C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CBD-7222-42B7-B930-17CB9BCF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1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D0B-BF72-4771-9F21-D8AFF28E666C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CBD-7222-42B7-B930-17CB9BCF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1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D0B-BF72-4771-9F21-D8AFF28E666C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CBD-7222-42B7-B930-17CB9BCF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D0B-BF72-4771-9F21-D8AFF28E666C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CBD-7222-42B7-B930-17CB9BCF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4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D0B-BF72-4771-9F21-D8AFF28E666C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CBD-7222-42B7-B930-17CB9BCF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8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D0B-BF72-4771-9F21-D8AFF28E666C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CBD-7222-42B7-B930-17CB9BCF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0D0B-BF72-4771-9F21-D8AFF28E666C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1ACBD-7222-42B7-B930-17CB9BCF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1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0375" y="465586"/>
            <a:ext cx="10786281" cy="6049371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শাহীন আকতার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শিক্ষিকা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 কধুরখীল স্কুল এন্ড কলেজ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বোয়ালখালী পৌরসভা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চট্টগ্রাম।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55" y="989177"/>
            <a:ext cx="2982322" cy="29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3" y="304799"/>
            <a:ext cx="5063318" cy="36394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92" y="2743199"/>
            <a:ext cx="5640860" cy="360983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177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2" y="178627"/>
            <a:ext cx="5536846" cy="475482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1842449" y="5271446"/>
            <a:ext cx="9648966" cy="1415957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 আলো-বাতাস,অন্ন-জলের প্রতি মানুষের মমত্ব অপরিসিম।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, সংস্কৃতি,ঐতিহ্য এবং মা ,মাতৃভূমি আর মাতৃভাষার প্রতি গভীর ভালোবাসার আবেগময় প্রকাশ ঘটে স্বদেশপ্রেমের মধ্যে।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6" y="178627"/>
            <a:ext cx="5308625" cy="475482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5083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2" y="129653"/>
            <a:ext cx="5588631" cy="581906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3" y="1597809"/>
            <a:ext cx="5745652" cy="511689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868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6412" y="5445456"/>
            <a:ext cx="10304060" cy="1282889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স্বদেশপ্রেম মানুষের অন্তরে বহমান থাকে। বিশেষ সময়ে, বিশেষ পরিস্থিতিতে তা উদ্বেল হয়ে উঠে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42" y="1370035"/>
            <a:ext cx="5387048" cy="38843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2" y="165344"/>
            <a:ext cx="5577797" cy="42019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43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785" y="5036023"/>
            <a:ext cx="10454185" cy="1255595"/>
          </a:xfrm>
          <a:prstGeom prst="round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 শাসনামলে রবীন্দ্রনাথ,নজরুল, সুকান্ত দেশাত্মবোধক গানে কবিতায় স্বদেশপ্রেমের আবেগময় প্রকাশ দেখা যায়।</a:t>
            </a:r>
          </a:p>
          <a:p>
            <a:pPr algn="ctr"/>
            <a:endParaRPr lang="bn-BD" sz="36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83" y="166828"/>
            <a:ext cx="4254435" cy="3695487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0" y="194125"/>
            <a:ext cx="3875163" cy="366819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248" y="194125"/>
            <a:ext cx="3210304" cy="366819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46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93" y="2843072"/>
            <a:ext cx="3785626" cy="37110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60" y="1296538"/>
            <a:ext cx="3675218" cy="367124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1" y="312263"/>
            <a:ext cx="3356074" cy="392579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19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584" y="1808464"/>
            <a:ext cx="3356928" cy="3711893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5" y="230336"/>
            <a:ext cx="3420924" cy="4148129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20" y="1118034"/>
            <a:ext cx="3291508" cy="393163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024398" y="5745707"/>
            <a:ext cx="9730037" cy="1048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১৯৩০ সালে মাস্টারদা-র নেতৃত্বে চট্টগ্রাম যুব –বিদ্রোহ, অস্ত্রাগার লুণ্টন,ব্রিটিশ বিরোধী আন্দোলন,স্বদেশপ্রেমেরই বলিষ্ঠ প্রকাশ।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5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999" y="5513697"/>
            <a:ext cx="9451503" cy="1084996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মহান মুক্তিযুদ্ধে সমগ্র জাতির ঐক্যবদ্ধভাবে সংগ্রামেস্বদেশপ্রেমের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চূড়ান্ত অভিব্যক্তি ঘটেছে।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9" y="450375"/>
            <a:ext cx="5711927" cy="44764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81" y="450375"/>
            <a:ext cx="5179032" cy="45583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880979" y="5452281"/>
            <a:ext cx="1924334" cy="114641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স্বদেশপ্রেমের স্বরুপ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6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94578" y="600503"/>
            <a:ext cx="3125338" cy="1105468"/>
          </a:xfrm>
          <a:prstGeom prst="roundRect">
            <a:avLst/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93075" y="2101756"/>
            <a:ext cx="6755641" cy="4053385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দেশপ্রেমের স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ঙ্গা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স্বদেশপ্রেমের স্বরূপ কী লিখ।</a:t>
            </a:r>
          </a:p>
        </p:txBody>
      </p:sp>
    </p:spTree>
    <p:extLst>
      <p:ext uri="{BB962C8B-B14F-4D97-AF65-F5344CB8AC3E}">
        <p14:creationId xmlns:p14="http://schemas.microsoft.com/office/powerpoint/2010/main" val="39664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4" y="191068"/>
            <a:ext cx="6041409" cy="4531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21" y="1978925"/>
            <a:ext cx="5422982" cy="45992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96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9427" y="1255593"/>
            <a:ext cx="7178722" cy="440822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২য় পত্র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৮ম/৯ম/১০ম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৫০মি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37314" y="5247564"/>
            <a:ext cx="10345003" cy="1392072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অর্জন কিংবা স্বাধীনতা  রক্ষার সংগ্রামে দেশপ্রেম সীমাবদ্ধ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 না , শিল্প - সাহিত্য চর্চায় ,জ্ঞান-বিজ্ঞান সাধনায়, সমাজ সংস্কারে দেশকে সমৃদ্ধিশালী করাতেও স্বদেশপ্রেমের অভিব্যক্তি ঘটে।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6" y="122831"/>
            <a:ext cx="3928403" cy="385890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24" y="141565"/>
            <a:ext cx="3406743" cy="384016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32" y="122831"/>
            <a:ext cx="3649832" cy="39540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8871045" y="4076838"/>
            <a:ext cx="2333767" cy="890947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রামমোহন রায়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42931" y="4076838"/>
            <a:ext cx="2333767" cy="890947"/>
          </a:xfrm>
          <a:prstGeom prst="round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জগদীশ চন্দ্র বসু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3761" y="4234215"/>
            <a:ext cx="2333767" cy="918244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মুজিবুর রহমান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9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13193" y="4478174"/>
            <a:ext cx="2169994" cy="103040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দুর্গতদের পাশে</a:t>
            </a:r>
          </a:p>
          <a:p>
            <a:pPr algn="ctr"/>
            <a:r>
              <a:rPr lang="bn-BD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দাঁড়িয়ে।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64" y="275977"/>
            <a:ext cx="3898522" cy="394117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846159" y="4409935"/>
            <a:ext cx="1528550" cy="996287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উৎসব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348717" y="4361311"/>
            <a:ext cx="1910686" cy="1030409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বিশ্ব-শান্তিমিশনে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51880" y="5625446"/>
            <a:ext cx="7492621" cy="11191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কল্যান ও অগ্রগতিতে ভূমিকা রেখে বিশ্ব সভ্যতায়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 রেখে বিশ্বসভায় দেশের গৌরব বাড়ানো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2" y="275977"/>
            <a:ext cx="3652957" cy="394117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01" y="261474"/>
            <a:ext cx="3616088" cy="397017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791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5" y="446869"/>
            <a:ext cx="4426670" cy="457551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652" y="474168"/>
            <a:ext cx="5468494" cy="452091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414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2593" y="5227093"/>
            <a:ext cx="11850806" cy="592925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কল্যাণ ও অগ্রগতিতে প্রমূখের অবদানে বিশ্বে আমাদের দেশের ভাবমূর্তি উজ্জ্বল হয়েছে।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27042" y="6022070"/>
            <a:ext cx="3651931" cy="63803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ভিন্নতর বহিঃপ্রকাশ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3" y="316887"/>
            <a:ext cx="3847344" cy="3206120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157" y="1818921"/>
            <a:ext cx="3619444" cy="32061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57" y="688844"/>
            <a:ext cx="3419131" cy="341913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087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76216" y="573207"/>
            <a:ext cx="3712190" cy="90075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132" y="2320121"/>
            <a:ext cx="5390866" cy="3998794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দল।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স্বদেশপ্রেমের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বহিঃপ্রকাশ ঘটে কিভাবে---ব্যাখ্যা কর।</a:t>
            </a:r>
          </a:p>
          <a:p>
            <a:pPr algn="ctr"/>
            <a:endPara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27846" y="2210937"/>
            <a:ext cx="5158853" cy="3998795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দল।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স্বদেশপ্রেমের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উপায়গুলো সংক্ষেপে লিখ।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66782" y="682387"/>
            <a:ext cx="4449170" cy="941696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12795" y="2456596"/>
            <a:ext cx="9014345" cy="364395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স্বদেশপ্রেম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বলে?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স্বদেশপ্রেমের স্বরূপ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বুঝ?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কিভাবে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স্বদেশপ্রেমের বহিঃপ্রকাশ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ঘটানো যায়?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48167" y="600501"/>
            <a:ext cx="4258102" cy="1378423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0502" y="2647666"/>
            <a:ext cx="10085695" cy="3766783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উপর একটি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লিখে আনবে।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9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8502556" y="4053387"/>
            <a:ext cx="3466531" cy="1978924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আন্তরিক ধন্যবাদ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28470" y="-144854"/>
          <a:ext cx="9066657" cy="6986212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704111"/>
                <a:gridCol w="4362259"/>
                <a:gridCol w="3000287"/>
              </a:tblGrid>
              <a:tr h="615892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উপস্থাপনা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63883">
                <a:tc>
                  <a:txBody>
                    <a:bodyPr/>
                    <a:lstStyle/>
                    <a:p>
                      <a:pPr algn="ctr"/>
                      <a:r>
                        <a:rPr lang="en-US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01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শুভেচ্ছা</a:t>
                      </a:r>
                      <a:r>
                        <a:rPr lang="bn-BD" sz="3200" spc="1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বিনিময়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সেকেণ্ড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63883">
                <a:tc>
                  <a:txBody>
                    <a:bodyPr/>
                    <a:lstStyle/>
                    <a:p>
                      <a:pPr algn="ctr"/>
                      <a:r>
                        <a:rPr lang="en-US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02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শিক্ষক</a:t>
                      </a:r>
                      <a:r>
                        <a:rPr lang="bn-BD" sz="3200" spc="1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পরিচিতি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সেকেণ্ড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63883">
                <a:tc>
                  <a:txBody>
                    <a:bodyPr/>
                    <a:lstStyle/>
                    <a:p>
                      <a:pPr algn="ctr"/>
                      <a:r>
                        <a:rPr lang="en-US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03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</a:t>
                      </a:r>
                      <a:r>
                        <a:rPr lang="bn-BD" sz="3200" spc="1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পরিচিতি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সেকেণ্ড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63883"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০৪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মানসিক প্রস্তুতি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মিনিট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63883">
                <a:tc>
                  <a:txBody>
                    <a:bodyPr/>
                    <a:lstStyle/>
                    <a:p>
                      <a:pPr algn="ctr"/>
                      <a:r>
                        <a:rPr lang="en-US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</a:t>
                      </a:r>
                      <a:r>
                        <a:rPr lang="bn-BD" sz="3200" spc="1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ঘোষণা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সেকেণ্ড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63883"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০৬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সেকেণ্ড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63883"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০৭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</a:t>
                      </a:r>
                      <a:r>
                        <a:rPr lang="bn-BD" sz="3200" spc="1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উপস্থাপন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 মিনিট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63883"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০৮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দলগত</a:t>
                      </a:r>
                      <a:r>
                        <a:rPr lang="bn-BD" sz="3200" spc="1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কাজ/একক কাজ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মিনিট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63883"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০৯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মূল্যায়ন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মিনিট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63883"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বাড়ির কাজ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 সেকেণ্ড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63883"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বিদায়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pc="1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সেকেণ্ড</a:t>
                      </a:r>
                      <a:endParaRPr lang="en-US" sz="3200" spc="1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5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29302" y="1624083"/>
            <a:ext cx="6100549" cy="402609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রচনাঃ স্বদেশপ্রেম</a:t>
            </a:r>
          </a:p>
          <a:p>
            <a:pPr algn="ctr"/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০১</a:t>
            </a:r>
          </a:p>
          <a:p>
            <a:pPr algn="ctr"/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নংঃ ৩৫</a:t>
            </a:r>
          </a:p>
          <a:p>
            <a:pPr algn="ctr"/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76215" y="873457"/>
            <a:ext cx="3043451" cy="1282889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85437" y="2632653"/>
            <a:ext cx="8142483" cy="3835021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স্বদেশপ্রেম কী তা বলতে পারবে।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স্বদেশপ্রেমের স্বরূপ ব্যাখ্যা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স্বদেশপ্রেমের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ভিন্নতর বহিঃপ্রকাশ বর্ণনা করতে পারবে।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দেশপ্রেমের উপায় বিশ্লেষণ করতে পারবে।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18866" y="1596789"/>
            <a:ext cx="9662614" cy="3507474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স্বদেশপ্রেম কী, স্বদেশপ্রেমের স্বরূপ,</a:t>
            </a:r>
          </a:p>
          <a:p>
            <a:pPr algn="ctr"/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স্বদেশপ্রেমের ভিন্নতর বহিঃ প্রকাশ, দেশপ্রেমের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50" y="2854371"/>
            <a:ext cx="5320094" cy="364196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6" y="450377"/>
            <a:ext cx="5308812" cy="398514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662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8" y="426243"/>
            <a:ext cx="5353551" cy="456123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63" y="2033516"/>
            <a:ext cx="5764997" cy="429904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5917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2" y="481083"/>
            <a:ext cx="5552006" cy="51008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33" y="444974"/>
            <a:ext cx="4776716" cy="513696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8241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381</Words>
  <Application>Microsoft Office PowerPoint</Application>
  <PresentationFormat>Widescreen</PresentationFormat>
  <Paragraphs>106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ASUS-PC</cp:lastModifiedBy>
  <cp:revision>95</cp:revision>
  <dcterms:created xsi:type="dcterms:W3CDTF">2018-03-16T13:06:58Z</dcterms:created>
  <dcterms:modified xsi:type="dcterms:W3CDTF">2019-03-02T16:43:52Z</dcterms:modified>
</cp:coreProperties>
</file>