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3" r:id="rId1"/>
  </p:sldMasterIdLst>
  <p:notesMasterIdLst>
    <p:notesMasterId r:id="rId24"/>
  </p:notesMasterIdLst>
  <p:sldIdLst>
    <p:sldId id="451" r:id="rId2"/>
    <p:sldId id="450" r:id="rId3"/>
    <p:sldId id="415" r:id="rId4"/>
    <p:sldId id="416" r:id="rId5"/>
    <p:sldId id="428" r:id="rId6"/>
    <p:sldId id="427" r:id="rId7"/>
    <p:sldId id="429" r:id="rId8"/>
    <p:sldId id="430" r:id="rId9"/>
    <p:sldId id="433" r:id="rId10"/>
    <p:sldId id="431" r:id="rId11"/>
    <p:sldId id="435" r:id="rId12"/>
    <p:sldId id="452" r:id="rId13"/>
    <p:sldId id="436" r:id="rId14"/>
    <p:sldId id="437" r:id="rId15"/>
    <p:sldId id="438" r:id="rId16"/>
    <p:sldId id="439" r:id="rId17"/>
    <p:sldId id="441" r:id="rId18"/>
    <p:sldId id="446" r:id="rId19"/>
    <p:sldId id="448" r:id="rId20"/>
    <p:sldId id="453" r:id="rId21"/>
    <p:sldId id="454" r:id="rId22"/>
    <p:sldId id="336" r:id="rId23"/>
  </p:sldIdLst>
  <p:sldSz cx="11879263" cy="6840538"/>
  <p:notesSz cx="6858000" cy="9144000"/>
  <p:defaultTextStyle>
    <a:defPPr>
      <a:defRPr lang="en-US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0" userDrawn="1">
          <p15:clr>
            <a:srgbClr val="A4A3A4"/>
          </p15:clr>
        </p15:guide>
        <p15:guide id="2" pos="4157" userDrawn="1">
          <p15:clr>
            <a:srgbClr val="A4A3A4"/>
          </p15:clr>
        </p15:guide>
        <p15:guide id="3" orient="horz" pos="2155" userDrawn="1">
          <p15:clr>
            <a:srgbClr val="A4A3A4"/>
          </p15:clr>
        </p15:guide>
        <p15:guide id="4" pos="37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BFB"/>
    <a:srgbClr val="003366"/>
    <a:srgbClr val="E0108C"/>
    <a:srgbClr val="FF66CC"/>
    <a:srgbClr val="25F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75" d="100"/>
          <a:sy n="75" d="100"/>
        </p:scale>
        <p:origin x="408" y="54"/>
      </p:cViewPr>
      <p:guideLst>
        <p:guide orient="horz" pos="2020"/>
        <p:guide pos="4157"/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73958-DC8B-4BC8-A6E8-7E2BF38AF54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3DE98-4E3C-4DDA-BD38-51F73AC03118}">
      <dgm:prSet phldrT="[Text]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ar-S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اخلاص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DA88AF-1102-437C-948D-2A6DE936E219}" type="parTrans" cxnId="{FDF46030-FB6E-4877-8912-79620407CB77}">
      <dgm:prSet/>
      <dgm:spPr/>
      <dgm:t>
        <a:bodyPr/>
        <a:lstStyle/>
        <a:p>
          <a:endParaRPr lang="en-US"/>
        </a:p>
      </dgm:t>
    </dgm:pt>
    <dgm:pt modelId="{5B61C375-DA2D-4079-82AA-73038CB6AE94}" type="sibTrans" cxnId="{FDF46030-FB6E-4877-8912-79620407CB77}">
      <dgm:prSet/>
      <dgm:spPr/>
      <dgm:t>
        <a:bodyPr/>
        <a:lstStyle/>
        <a:p>
          <a:endParaRPr lang="en-US"/>
        </a:p>
      </dgm:t>
    </dgm:pt>
    <dgm:pt modelId="{CDA60626-DCE7-4458-8BBA-3A78E61599C7}">
      <dgm:prSet phldrT="[Text]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নিষ্ঠা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E8692E8-594B-490C-93DF-D1ACB8939ED9}" type="parTrans" cxnId="{35A8C63D-F548-4D40-BC6E-7F053B0E95A7}">
      <dgm:prSet/>
      <dgm:spPr/>
      <dgm:t>
        <a:bodyPr/>
        <a:lstStyle/>
        <a:p>
          <a:endParaRPr lang="en-US"/>
        </a:p>
      </dgm:t>
    </dgm:pt>
    <dgm:pt modelId="{14552161-5C1A-4AC3-94CE-8F79D2A8BCEB}" type="sibTrans" cxnId="{35A8C63D-F548-4D40-BC6E-7F053B0E95A7}">
      <dgm:prSet/>
      <dgm:spPr/>
      <dgm:t>
        <a:bodyPr/>
        <a:lstStyle/>
        <a:p>
          <a:endParaRPr lang="en-US"/>
        </a:p>
      </dgm:t>
    </dgm:pt>
    <dgm:pt modelId="{8A2B16CB-C90E-4FC3-A606-212BAB1156D6}">
      <dgm:prSet phldrT="[Text]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আন্তরিকতা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CFB27B-637B-4B71-AA94-DDE4DD6A8536}" type="parTrans" cxnId="{5532E128-6794-4C03-8C0E-6A7A13242E23}">
      <dgm:prSet/>
      <dgm:spPr/>
      <dgm:t>
        <a:bodyPr/>
        <a:lstStyle/>
        <a:p>
          <a:endParaRPr lang="en-US"/>
        </a:p>
      </dgm:t>
    </dgm:pt>
    <dgm:pt modelId="{560DC75A-E44B-4114-8BBB-60F1EC057610}" type="sibTrans" cxnId="{5532E128-6794-4C03-8C0E-6A7A13242E23}">
      <dgm:prSet/>
      <dgm:spPr/>
      <dgm:t>
        <a:bodyPr/>
        <a:lstStyle/>
        <a:p>
          <a:endParaRPr lang="en-US"/>
        </a:p>
      </dgm:t>
    </dgm:pt>
    <dgm:pt modelId="{B6DAEAE3-C18B-4BDF-A0F4-51422688705F}">
      <dgm:prSet phldrT="[Text]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আল্লাহর সন্তষ্টির জন্য কাজ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3D6C8F1-B047-45A2-933A-8EC58CCCB89A}" type="parTrans" cxnId="{67DAD2D9-299B-4F42-A9B3-756919456092}">
      <dgm:prSet/>
      <dgm:spPr/>
      <dgm:t>
        <a:bodyPr/>
        <a:lstStyle/>
        <a:p>
          <a:endParaRPr lang="en-US"/>
        </a:p>
      </dgm:t>
    </dgm:pt>
    <dgm:pt modelId="{243CAF4B-B83E-40A4-934A-83F94E32B6F9}" type="sibTrans" cxnId="{67DAD2D9-299B-4F42-A9B3-756919456092}">
      <dgm:prSet/>
      <dgm:spPr/>
      <dgm:t>
        <a:bodyPr/>
        <a:lstStyle/>
        <a:p>
          <a:endParaRPr lang="en-US"/>
        </a:p>
      </dgm:t>
    </dgm:pt>
    <dgm:pt modelId="{97121537-30E6-43EF-91FA-77BABA9E460F}">
      <dgm:prSet phldrT="[Text]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মনযোগ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D47A629-C874-4F86-BEE2-E31A08E0C79E}" type="sibTrans" cxnId="{3DB65F1A-FC24-4913-93C6-DE54D3B8F46A}">
      <dgm:prSet/>
      <dgm:spPr/>
      <dgm:t>
        <a:bodyPr/>
        <a:lstStyle/>
        <a:p>
          <a:endParaRPr lang="en-US"/>
        </a:p>
      </dgm:t>
    </dgm:pt>
    <dgm:pt modelId="{94AF0FD6-3F4F-4EBF-BBC5-0DC6B454DC0A}" type="parTrans" cxnId="{3DB65F1A-FC24-4913-93C6-DE54D3B8F46A}">
      <dgm:prSet/>
      <dgm:spPr/>
      <dgm:t>
        <a:bodyPr/>
        <a:lstStyle/>
        <a:p>
          <a:endParaRPr lang="en-US"/>
        </a:p>
      </dgm:t>
    </dgm:pt>
    <dgm:pt modelId="{ADE7CE3C-CB8F-44D3-B1BB-E8FC5370055E}" type="pres">
      <dgm:prSet presAssocID="{F6873958-DC8B-4BC8-A6E8-7E2BF38AF5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CEAAD-B239-4B72-80A1-6139F8575522}" type="pres">
      <dgm:prSet presAssocID="{19B3DE98-4E3C-4DDA-BD38-51F73AC03118}" presName="centerShape" presStyleLbl="node0" presStyleIdx="0" presStyleCnt="1"/>
      <dgm:spPr/>
      <dgm:t>
        <a:bodyPr/>
        <a:lstStyle/>
        <a:p>
          <a:endParaRPr lang="en-US"/>
        </a:p>
      </dgm:t>
    </dgm:pt>
    <dgm:pt modelId="{DB7BAAAB-BB6A-4096-BA76-19E808E01DA5}" type="pres">
      <dgm:prSet presAssocID="{8E8692E8-594B-490C-93DF-D1ACB8939ED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C51858D-D71B-4028-8DC0-28BDBA2E93A5}" type="pres">
      <dgm:prSet presAssocID="{8E8692E8-594B-490C-93DF-D1ACB8939ED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4F78882-A698-4CB0-B958-5235C5C8780D}" type="pres">
      <dgm:prSet presAssocID="{CDA60626-DCE7-4458-8BBA-3A78E61599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4E2A8-3049-4CCF-80FB-97EB3A4EE46D}" type="pres">
      <dgm:prSet presAssocID="{5DCFB27B-637B-4B71-AA94-DDE4DD6A853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849CFEE-2ECD-4574-A40B-AC988ECC1ACA}" type="pres">
      <dgm:prSet presAssocID="{5DCFB27B-637B-4B71-AA94-DDE4DD6A853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A5522AF-3C36-4DE1-9BD7-BB7CD43855E3}" type="pres">
      <dgm:prSet presAssocID="{8A2B16CB-C90E-4FC3-A606-212BAB1156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698DF-F709-4DAC-8037-500F079503C9}" type="pres">
      <dgm:prSet presAssocID="{94AF0FD6-3F4F-4EBF-BBC5-0DC6B454DC0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6C56322-5100-4249-BF6C-ED02E5B142A0}" type="pres">
      <dgm:prSet presAssocID="{94AF0FD6-3F4F-4EBF-BBC5-0DC6B454DC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46CB27C-B8AF-42F3-AA75-6C19E45B5C3E}" type="pres">
      <dgm:prSet presAssocID="{97121537-30E6-43EF-91FA-77BABA9E46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8136A-1244-43B4-87A0-EA38177D035B}" type="pres">
      <dgm:prSet presAssocID="{13D6C8F1-B047-45A2-933A-8EC58CCCB89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9716DC5-3BB1-48E1-92F7-5B356AE70C12}" type="pres">
      <dgm:prSet presAssocID="{13D6C8F1-B047-45A2-933A-8EC58CCCB89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FDF0EF6-97C9-4C46-8FA7-7A7503ADE851}" type="pres">
      <dgm:prSet presAssocID="{B6DAEAE3-C18B-4BDF-A0F4-5142268870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1EC51F-4C5E-4BB3-9894-E54D9CD6A0CA}" type="presOf" srcId="{13D6C8F1-B047-45A2-933A-8EC58CCCB89A}" destId="{1178136A-1244-43B4-87A0-EA38177D035B}" srcOrd="0" destOrd="0" presId="urn:microsoft.com/office/officeart/2005/8/layout/radial5"/>
    <dgm:cxn modelId="{C1A61CD3-8814-4EBB-971D-BF1CFE820ABD}" type="presOf" srcId="{B6DAEAE3-C18B-4BDF-A0F4-51422688705F}" destId="{6FDF0EF6-97C9-4C46-8FA7-7A7503ADE851}" srcOrd="0" destOrd="0" presId="urn:microsoft.com/office/officeart/2005/8/layout/radial5"/>
    <dgm:cxn modelId="{3DB31A2F-5C79-40D2-9ABF-008EC80A8891}" type="presOf" srcId="{94AF0FD6-3F4F-4EBF-BBC5-0DC6B454DC0A}" destId="{36C56322-5100-4249-BF6C-ED02E5B142A0}" srcOrd="1" destOrd="0" presId="urn:microsoft.com/office/officeart/2005/8/layout/radial5"/>
    <dgm:cxn modelId="{C8F38FEC-B617-45E9-9A8D-E593F6A42813}" type="presOf" srcId="{94AF0FD6-3F4F-4EBF-BBC5-0DC6B454DC0A}" destId="{6CC698DF-F709-4DAC-8037-500F079503C9}" srcOrd="0" destOrd="0" presId="urn:microsoft.com/office/officeart/2005/8/layout/radial5"/>
    <dgm:cxn modelId="{78E94939-C919-499B-AA86-0470001F292A}" type="presOf" srcId="{8E8692E8-594B-490C-93DF-D1ACB8939ED9}" destId="{CC51858D-D71B-4028-8DC0-28BDBA2E93A5}" srcOrd="1" destOrd="0" presId="urn:microsoft.com/office/officeart/2005/8/layout/radial5"/>
    <dgm:cxn modelId="{FDF46030-FB6E-4877-8912-79620407CB77}" srcId="{F6873958-DC8B-4BC8-A6E8-7E2BF38AF541}" destId="{19B3DE98-4E3C-4DDA-BD38-51F73AC03118}" srcOrd="0" destOrd="0" parTransId="{A3DA88AF-1102-437C-948D-2A6DE936E219}" sibTransId="{5B61C375-DA2D-4079-82AA-73038CB6AE94}"/>
    <dgm:cxn modelId="{5532E128-6794-4C03-8C0E-6A7A13242E23}" srcId="{19B3DE98-4E3C-4DDA-BD38-51F73AC03118}" destId="{8A2B16CB-C90E-4FC3-A606-212BAB1156D6}" srcOrd="1" destOrd="0" parTransId="{5DCFB27B-637B-4B71-AA94-DDE4DD6A8536}" sibTransId="{560DC75A-E44B-4114-8BBB-60F1EC057610}"/>
    <dgm:cxn modelId="{7187E5EA-191C-4A71-B513-1FAF7B993509}" type="presOf" srcId="{CDA60626-DCE7-4458-8BBA-3A78E61599C7}" destId="{A4F78882-A698-4CB0-B958-5235C5C8780D}" srcOrd="0" destOrd="0" presId="urn:microsoft.com/office/officeart/2005/8/layout/radial5"/>
    <dgm:cxn modelId="{0DF84C0C-CDDD-4CDF-9F60-65A7F9ECBE3F}" type="presOf" srcId="{19B3DE98-4E3C-4DDA-BD38-51F73AC03118}" destId="{91ACEAAD-B239-4B72-80A1-6139F8575522}" srcOrd="0" destOrd="0" presId="urn:microsoft.com/office/officeart/2005/8/layout/radial5"/>
    <dgm:cxn modelId="{67DAD2D9-299B-4F42-A9B3-756919456092}" srcId="{19B3DE98-4E3C-4DDA-BD38-51F73AC03118}" destId="{B6DAEAE3-C18B-4BDF-A0F4-51422688705F}" srcOrd="3" destOrd="0" parTransId="{13D6C8F1-B047-45A2-933A-8EC58CCCB89A}" sibTransId="{243CAF4B-B83E-40A4-934A-83F94E32B6F9}"/>
    <dgm:cxn modelId="{7B9F51E7-BCD4-4864-806D-C427AC5E485A}" type="presOf" srcId="{13D6C8F1-B047-45A2-933A-8EC58CCCB89A}" destId="{89716DC5-3BB1-48E1-92F7-5B356AE70C12}" srcOrd="1" destOrd="0" presId="urn:microsoft.com/office/officeart/2005/8/layout/radial5"/>
    <dgm:cxn modelId="{B07A3D7E-5037-404E-BFFE-1A4E2287634D}" type="presOf" srcId="{5DCFB27B-637B-4B71-AA94-DDE4DD6A8536}" destId="{23C4E2A8-3049-4CCF-80FB-97EB3A4EE46D}" srcOrd="0" destOrd="0" presId="urn:microsoft.com/office/officeart/2005/8/layout/radial5"/>
    <dgm:cxn modelId="{17BC4D03-3E4E-4DC4-9DF8-42329E951454}" type="presOf" srcId="{8A2B16CB-C90E-4FC3-A606-212BAB1156D6}" destId="{3A5522AF-3C36-4DE1-9BD7-BB7CD43855E3}" srcOrd="0" destOrd="0" presId="urn:microsoft.com/office/officeart/2005/8/layout/radial5"/>
    <dgm:cxn modelId="{3DB65F1A-FC24-4913-93C6-DE54D3B8F46A}" srcId="{19B3DE98-4E3C-4DDA-BD38-51F73AC03118}" destId="{97121537-30E6-43EF-91FA-77BABA9E460F}" srcOrd="2" destOrd="0" parTransId="{94AF0FD6-3F4F-4EBF-BBC5-0DC6B454DC0A}" sibTransId="{1D47A629-C874-4F86-BEE2-E31A08E0C79E}"/>
    <dgm:cxn modelId="{95361ACA-EAE9-492B-B26E-0FB709379C80}" type="presOf" srcId="{F6873958-DC8B-4BC8-A6E8-7E2BF38AF541}" destId="{ADE7CE3C-CB8F-44D3-B1BB-E8FC5370055E}" srcOrd="0" destOrd="0" presId="urn:microsoft.com/office/officeart/2005/8/layout/radial5"/>
    <dgm:cxn modelId="{787E469E-81D8-40CE-9FE1-7408506F2361}" type="presOf" srcId="{97121537-30E6-43EF-91FA-77BABA9E460F}" destId="{E46CB27C-B8AF-42F3-AA75-6C19E45B5C3E}" srcOrd="0" destOrd="0" presId="urn:microsoft.com/office/officeart/2005/8/layout/radial5"/>
    <dgm:cxn modelId="{FD905311-B8AB-4DE3-893F-5FC73385DB6F}" type="presOf" srcId="{8E8692E8-594B-490C-93DF-D1ACB8939ED9}" destId="{DB7BAAAB-BB6A-4096-BA76-19E808E01DA5}" srcOrd="0" destOrd="0" presId="urn:microsoft.com/office/officeart/2005/8/layout/radial5"/>
    <dgm:cxn modelId="{5049883B-8F18-40B1-AE14-C0BE946A54E0}" type="presOf" srcId="{5DCFB27B-637B-4B71-AA94-DDE4DD6A8536}" destId="{0849CFEE-2ECD-4574-A40B-AC988ECC1ACA}" srcOrd="1" destOrd="0" presId="urn:microsoft.com/office/officeart/2005/8/layout/radial5"/>
    <dgm:cxn modelId="{35A8C63D-F548-4D40-BC6E-7F053B0E95A7}" srcId="{19B3DE98-4E3C-4DDA-BD38-51F73AC03118}" destId="{CDA60626-DCE7-4458-8BBA-3A78E61599C7}" srcOrd="0" destOrd="0" parTransId="{8E8692E8-594B-490C-93DF-D1ACB8939ED9}" sibTransId="{14552161-5C1A-4AC3-94CE-8F79D2A8BCEB}"/>
    <dgm:cxn modelId="{D2BBD175-DFAD-4068-A268-F80CBF5680C6}" type="presParOf" srcId="{ADE7CE3C-CB8F-44D3-B1BB-E8FC5370055E}" destId="{91ACEAAD-B239-4B72-80A1-6139F8575522}" srcOrd="0" destOrd="0" presId="urn:microsoft.com/office/officeart/2005/8/layout/radial5"/>
    <dgm:cxn modelId="{8AF700B8-7AB3-4E93-92CC-25134D6EBF54}" type="presParOf" srcId="{ADE7CE3C-CB8F-44D3-B1BB-E8FC5370055E}" destId="{DB7BAAAB-BB6A-4096-BA76-19E808E01DA5}" srcOrd="1" destOrd="0" presId="urn:microsoft.com/office/officeart/2005/8/layout/radial5"/>
    <dgm:cxn modelId="{DFCDBE0D-B5F3-438E-8A6D-0DCD1C64DBEF}" type="presParOf" srcId="{DB7BAAAB-BB6A-4096-BA76-19E808E01DA5}" destId="{CC51858D-D71B-4028-8DC0-28BDBA2E93A5}" srcOrd="0" destOrd="0" presId="urn:microsoft.com/office/officeart/2005/8/layout/radial5"/>
    <dgm:cxn modelId="{660AD281-5D4A-4186-902D-B5922DAC8E2C}" type="presParOf" srcId="{ADE7CE3C-CB8F-44D3-B1BB-E8FC5370055E}" destId="{A4F78882-A698-4CB0-B958-5235C5C8780D}" srcOrd="2" destOrd="0" presId="urn:microsoft.com/office/officeart/2005/8/layout/radial5"/>
    <dgm:cxn modelId="{8CF183EB-DEE5-42F6-BF89-523ED39E424F}" type="presParOf" srcId="{ADE7CE3C-CB8F-44D3-B1BB-E8FC5370055E}" destId="{23C4E2A8-3049-4CCF-80FB-97EB3A4EE46D}" srcOrd="3" destOrd="0" presId="urn:microsoft.com/office/officeart/2005/8/layout/radial5"/>
    <dgm:cxn modelId="{31E495B4-43A8-4577-ABC6-572B44AF1101}" type="presParOf" srcId="{23C4E2A8-3049-4CCF-80FB-97EB3A4EE46D}" destId="{0849CFEE-2ECD-4574-A40B-AC988ECC1ACA}" srcOrd="0" destOrd="0" presId="urn:microsoft.com/office/officeart/2005/8/layout/radial5"/>
    <dgm:cxn modelId="{80709EDB-6071-473B-A193-B22F8CA1E4AC}" type="presParOf" srcId="{ADE7CE3C-CB8F-44D3-B1BB-E8FC5370055E}" destId="{3A5522AF-3C36-4DE1-9BD7-BB7CD43855E3}" srcOrd="4" destOrd="0" presId="urn:microsoft.com/office/officeart/2005/8/layout/radial5"/>
    <dgm:cxn modelId="{C7932E6F-3652-429F-82D6-24D6E1C03DE1}" type="presParOf" srcId="{ADE7CE3C-CB8F-44D3-B1BB-E8FC5370055E}" destId="{6CC698DF-F709-4DAC-8037-500F079503C9}" srcOrd="5" destOrd="0" presId="urn:microsoft.com/office/officeart/2005/8/layout/radial5"/>
    <dgm:cxn modelId="{5C156EF6-8C58-429E-B256-8F0819D79CCC}" type="presParOf" srcId="{6CC698DF-F709-4DAC-8037-500F079503C9}" destId="{36C56322-5100-4249-BF6C-ED02E5B142A0}" srcOrd="0" destOrd="0" presId="urn:microsoft.com/office/officeart/2005/8/layout/radial5"/>
    <dgm:cxn modelId="{67410100-9C40-4D66-AC10-63161D19B8A1}" type="presParOf" srcId="{ADE7CE3C-CB8F-44D3-B1BB-E8FC5370055E}" destId="{E46CB27C-B8AF-42F3-AA75-6C19E45B5C3E}" srcOrd="6" destOrd="0" presId="urn:microsoft.com/office/officeart/2005/8/layout/radial5"/>
    <dgm:cxn modelId="{22816FBF-8F72-43ED-8EDB-2B7CA18B35AB}" type="presParOf" srcId="{ADE7CE3C-CB8F-44D3-B1BB-E8FC5370055E}" destId="{1178136A-1244-43B4-87A0-EA38177D035B}" srcOrd="7" destOrd="0" presId="urn:microsoft.com/office/officeart/2005/8/layout/radial5"/>
    <dgm:cxn modelId="{D38926C2-C7BD-4358-9FFF-0E4A7A23A5B1}" type="presParOf" srcId="{1178136A-1244-43B4-87A0-EA38177D035B}" destId="{89716DC5-3BB1-48E1-92F7-5B356AE70C12}" srcOrd="0" destOrd="0" presId="urn:microsoft.com/office/officeart/2005/8/layout/radial5"/>
    <dgm:cxn modelId="{A7DD4019-585F-4DB3-99E9-20A4B3644312}" type="presParOf" srcId="{ADE7CE3C-CB8F-44D3-B1BB-E8FC5370055E}" destId="{6FDF0EF6-97C9-4C46-8FA7-7A7503ADE8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CEAAD-B239-4B72-80A1-6139F8575522}">
      <dsp:nvSpPr>
        <dsp:cNvPr id="0" name=""/>
        <dsp:cNvSpPr/>
      </dsp:nvSpPr>
      <dsp:spPr>
        <a:xfrm>
          <a:off x="3325575" y="1777056"/>
          <a:ext cx="1268358" cy="1268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اخلاص</a:t>
          </a:r>
          <a:endParaRPr lang="en-US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1322" y="1962803"/>
        <a:ext cx="896864" cy="896864"/>
      </dsp:txXfrm>
    </dsp:sp>
    <dsp:sp modelId="{DB7BAAAB-BB6A-4096-BA76-19E808E01DA5}">
      <dsp:nvSpPr>
        <dsp:cNvPr id="0" name=""/>
        <dsp:cNvSpPr/>
      </dsp:nvSpPr>
      <dsp:spPr>
        <a:xfrm rot="16200000">
          <a:off x="3825422" y="1315581"/>
          <a:ext cx="268664" cy="431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65722" y="1442129"/>
        <a:ext cx="188065" cy="258746"/>
      </dsp:txXfrm>
    </dsp:sp>
    <dsp:sp modelId="{A4F78882-A698-4CB0-B958-5235C5C8780D}">
      <dsp:nvSpPr>
        <dsp:cNvPr id="0" name=""/>
        <dsp:cNvSpPr/>
      </dsp:nvSpPr>
      <dsp:spPr>
        <a:xfrm>
          <a:off x="3325575" y="1782"/>
          <a:ext cx="1268358" cy="1268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latin typeface="NikoshBAN" pitchFamily="2" charset="0"/>
              <a:cs typeface="NikoshBAN" pitchFamily="2" charset="0"/>
            </a:rPr>
            <a:t>নিষ্ঠা 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3511322" y="187529"/>
        <a:ext cx="896864" cy="896864"/>
      </dsp:txXfrm>
    </dsp:sp>
    <dsp:sp modelId="{23C4E2A8-3049-4CCF-80FB-97EB3A4EE46D}">
      <dsp:nvSpPr>
        <dsp:cNvPr id="0" name=""/>
        <dsp:cNvSpPr/>
      </dsp:nvSpPr>
      <dsp:spPr>
        <a:xfrm>
          <a:off x="4705455" y="2195614"/>
          <a:ext cx="268664" cy="431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705455" y="2281862"/>
        <a:ext cx="188065" cy="258746"/>
      </dsp:txXfrm>
    </dsp:sp>
    <dsp:sp modelId="{3A5522AF-3C36-4DE1-9BD7-BB7CD43855E3}">
      <dsp:nvSpPr>
        <dsp:cNvPr id="0" name=""/>
        <dsp:cNvSpPr/>
      </dsp:nvSpPr>
      <dsp:spPr>
        <a:xfrm>
          <a:off x="5100848" y="1777056"/>
          <a:ext cx="1268358" cy="1268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latin typeface="NikoshBAN" pitchFamily="2" charset="0"/>
              <a:cs typeface="NikoshBAN" pitchFamily="2" charset="0"/>
            </a:rPr>
            <a:t>আন্তরিকতা 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5286595" y="1962803"/>
        <a:ext cx="896864" cy="896864"/>
      </dsp:txXfrm>
    </dsp:sp>
    <dsp:sp modelId="{6CC698DF-F709-4DAC-8037-500F079503C9}">
      <dsp:nvSpPr>
        <dsp:cNvPr id="0" name=""/>
        <dsp:cNvSpPr/>
      </dsp:nvSpPr>
      <dsp:spPr>
        <a:xfrm rot="5400000">
          <a:off x="3825422" y="3075648"/>
          <a:ext cx="268664" cy="431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65722" y="3121597"/>
        <a:ext cx="188065" cy="258746"/>
      </dsp:txXfrm>
    </dsp:sp>
    <dsp:sp modelId="{E46CB27C-B8AF-42F3-AA75-6C19E45B5C3E}">
      <dsp:nvSpPr>
        <dsp:cNvPr id="0" name=""/>
        <dsp:cNvSpPr/>
      </dsp:nvSpPr>
      <dsp:spPr>
        <a:xfrm>
          <a:off x="3325575" y="3552330"/>
          <a:ext cx="1268358" cy="1268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latin typeface="NikoshBAN" pitchFamily="2" charset="0"/>
              <a:cs typeface="NikoshBAN" pitchFamily="2" charset="0"/>
            </a:rPr>
            <a:t>মনযোগ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3511322" y="3738077"/>
        <a:ext cx="896864" cy="896864"/>
      </dsp:txXfrm>
    </dsp:sp>
    <dsp:sp modelId="{1178136A-1244-43B4-87A0-EA38177D035B}">
      <dsp:nvSpPr>
        <dsp:cNvPr id="0" name=""/>
        <dsp:cNvSpPr/>
      </dsp:nvSpPr>
      <dsp:spPr>
        <a:xfrm rot="10800000">
          <a:off x="2945389" y="2195614"/>
          <a:ext cx="268664" cy="431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025988" y="2281862"/>
        <a:ext cx="188065" cy="258746"/>
      </dsp:txXfrm>
    </dsp:sp>
    <dsp:sp modelId="{6FDF0EF6-97C9-4C46-8FA7-7A7503ADE851}">
      <dsp:nvSpPr>
        <dsp:cNvPr id="0" name=""/>
        <dsp:cNvSpPr/>
      </dsp:nvSpPr>
      <dsp:spPr>
        <a:xfrm>
          <a:off x="1550301" y="1777056"/>
          <a:ext cx="1268358" cy="1268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latin typeface="NikoshBAN" pitchFamily="2" charset="0"/>
              <a:cs typeface="NikoshBAN" pitchFamily="2" charset="0"/>
            </a:rPr>
            <a:t>আল্লাহর সন্তষ্টির জন্য কাজ 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1736048" y="1962803"/>
        <a:ext cx="896864" cy="896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69196-10E7-439F-9289-A99DFD4226A4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6EA01-E99C-4B5B-91BD-50E5C4654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3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EA01-E99C-4B5B-91BD-50E5C46547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3827" y="145931"/>
            <a:ext cx="11451610" cy="2499077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3101" y="380031"/>
            <a:ext cx="10691337" cy="2204173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71828" y="2812221"/>
            <a:ext cx="8522610" cy="1748137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226552" y="6492430"/>
            <a:ext cx="3900358" cy="273622"/>
          </a:xfrm>
        </p:spPr>
        <p:txBody>
          <a:bodyPr vert="horz" rtlCol="0"/>
          <a:lstStyle>
            <a:extLst/>
          </a:lstStyle>
          <a:p>
            <a:fld id="{49A279B9-DEB3-42A2-8FA0-47F49C73D60B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223139" y="6492430"/>
            <a:ext cx="603171" cy="27362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078871" y="6492430"/>
            <a:ext cx="5076312" cy="273622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22E00-20D5-4540-ABCE-DA4AE716EAFA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2466" y="273939"/>
            <a:ext cx="2672834" cy="5836626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963" y="273939"/>
            <a:ext cx="7820515" cy="583662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A6750-1062-49B9-96D9-EEDC00C65A3B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6"/>
            <a:ext cx="913791" cy="78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325" y="14017"/>
            <a:ext cx="989939" cy="76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783814"/>
            <a:ext cx="11864285" cy="4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" y="6413006"/>
            <a:ext cx="11857347" cy="4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6"/>
            <a:ext cx="913791" cy="78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325" y="14017"/>
            <a:ext cx="989939" cy="76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783814"/>
            <a:ext cx="11864285" cy="4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" y="6413006"/>
            <a:ext cx="11857347" cy="4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72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4399" y="1420961"/>
            <a:ext cx="10394355" cy="91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421A12-63F1-4025-84B0-0C4B46649405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9298" y="3259136"/>
            <a:ext cx="9622203" cy="91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62" y="496962"/>
            <a:ext cx="10097374" cy="2724054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380" y="3279342"/>
            <a:ext cx="10097374" cy="1505868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226552" y="6497085"/>
            <a:ext cx="3900358" cy="273622"/>
          </a:xfrm>
        </p:spPr>
        <p:txBody>
          <a:bodyPr vert="horz" rtlCol="0"/>
          <a:lstStyle>
            <a:extLst/>
          </a:lstStyle>
          <a:p>
            <a:fld id="{2289D304-93A7-4999-BC22-55D69DDC1057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223139" y="6497085"/>
            <a:ext cx="603171" cy="27362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078871" y="6497085"/>
            <a:ext cx="5076312" cy="273622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63" y="1641729"/>
            <a:ext cx="5246674" cy="45147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8626" y="1641729"/>
            <a:ext cx="5246674" cy="45147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4F290-C900-44E5-BF5D-48CB6E6757C8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25904" y="6497980"/>
            <a:ext cx="603171" cy="273622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4399" y="1420961"/>
            <a:ext cx="10394355" cy="91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01232" y="2159703"/>
            <a:ext cx="4870498" cy="91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36613" y="2159703"/>
            <a:ext cx="4870498" cy="91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63" y="251306"/>
            <a:ext cx="10691337" cy="114009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63" y="1531204"/>
            <a:ext cx="5248738" cy="638133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4501" y="1531204"/>
            <a:ext cx="5250799" cy="638133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3963" y="2356186"/>
            <a:ext cx="5248738" cy="3931726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4501" y="2356186"/>
            <a:ext cx="5250799" cy="393172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7FD0C-CD23-43C6-8471-7B5135FB9DBF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25904" y="6497980"/>
            <a:ext cx="603171" cy="273622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63" y="252573"/>
            <a:ext cx="10691337" cy="114009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E6818-B01D-4484-A54E-9F8831FEDDFB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4399" y="1420961"/>
            <a:ext cx="10394355" cy="91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5A562-DB06-429E-8B3A-FE69C79430A4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70428" y="1054963"/>
            <a:ext cx="4870498" cy="91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769" y="304024"/>
            <a:ext cx="5108083" cy="76006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447769" y="1104740"/>
            <a:ext cx="5108083" cy="106408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6982" y="2204173"/>
            <a:ext cx="11258870" cy="3967512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226552" y="6497085"/>
            <a:ext cx="3900358" cy="273622"/>
          </a:xfrm>
        </p:spPr>
        <p:txBody>
          <a:bodyPr vert="horz" rtlCol="0"/>
          <a:lstStyle>
            <a:extLst/>
          </a:lstStyle>
          <a:p>
            <a:fld id="{01D28311-DAD4-4EED-876F-D3863CAE3FF5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223139" y="6497085"/>
            <a:ext cx="603171" cy="27362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078871" y="6497085"/>
            <a:ext cx="5076312" cy="273622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937" y="4712371"/>
            <a:ext cx="7127558" cy="662844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9937" y="5375215"/>
            <a:ext cx="7127558" cy="90993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95976" y="249228"/>
            <a:ext cx="11087312" cy="4332341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226552" y="6492430"/>
            <a:ext cx="3900358" cy="273622"/>
          </a:xfrm>
        </p:spPr>
        <p:txBody>
          <a:bodyPr vert="horz" rtlCol="0"/>
          <a:lstStyle>
            <a:extLst/>
          </a:lstStyle>
          <a:p>
            <a:fld id="{59E94233-2308-464B-90B7-CAEFFC56497C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223139" y="6492430"/>
            <a:ext cx="603171" cy="27362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078871" y="6492430"/>
            <a:ext cx="5076312" cy="273622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3827" y="146711"/>
            <a:ext cx="11446452" cy="6548675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82896" y="6384502"/>
            <a:ext cx="5472287" cy="273622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26552" y="6384502"/>
            <a:ext cx="3900358" cy="273622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4584683-AAD1-4EE0-B1B6-B18165D19F83}" type="datetime1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223139" y="6497980"/>
            <a:ext cx="603171" cy="273622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93963" y="252890"/>
            <a:ext cx="10691337" cy="114009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93963" y="1642045"/>
            <a:ext cx="10691337" cy="4514755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  <p:sldLayoutId id="2147484396" r:id="rId13"/>
  </p:sldLayoutIdLst>
  <p:hf hdr="0" ft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3468337" y="263202"/>
            <a:ext cx="4883674" cy="649761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9" tIns="44924" rIns="89849" bIns="44924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6168" y="1542712"/>
            <a:ext cx="11879263" cy="4756119"/>
            <a:chOff x="-134966" y="2536423"/>
            <a:chExt cx="9144000" cy="51219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66" y="2536423"/>
              <a:ext cx="9144000" cy="5121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034" y="2771377"/>
              <a:ext cx="3657600" cy="179413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81" y="2370623"/>
            <a:ext cx="2749460" cy="1393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69" y="-53651"/>
            <a:ext cx="6289020" cy="6840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021" y="-53651"/>
            <a:ext cx="573641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79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49584 -0.0020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525 -0.0020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30" y="1362869"/>
            <a:ext cx="4448319" cy="2133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2031" y="76200"/>
            <a:ext cx="6629400" cy="9818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1" y="3801270"/>
            <a:ext cx="10363200" cy="2590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241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63231" y="143669"/>
            <a:ext cx="4343400" cy="76200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431" y="1896269"/>
            <a:ext cx="1150620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ইখলাছ অর্থ আল্লাহর সন্তষ্টির জন্য নিষ্ঠার সাথে কোন কাজ করা।</a:t>
            </a:r>
          </a:p>
          <a:p>
            <a:pPr algn="just"/>
            <a:endParaRPr lang="bn-IN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সুরা যুমার এর ২ ও ৩ নং আয়াতের অর্থঃ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আপনার প্রতি এই কিতাব যথার্থরুপে নাযিল করেছি। অতএব, আপনি নিষ্ঠার সাথে আল্লাহর ইবাদাত করুন।</a:t>
            </a:r>
          </a:p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63231" y="143669"/>
            <a:ext cx="4343400" cy="91440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0831" y="1439069"/>
            <a:ext cx="113538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জেনে রেখুন, নিষ্ঠাপূর্ণ ইবাদাত আল্লাহরই নিমিত্ত। যারা আল্লাহ ব্যতীত অপরকে উপাস্যরুপে গ্রহন করে রেখেছে এবং বলে যে, আমরা তাদের ইবাদাত এ জন্যেই করি, যেন তারা আমাদেরকে আল্লাহর নিকটবর্ত্তী করে দেয়। নিশ্চয় আল্লাহ তাদের মধ্যে তাদের পারস্পরিক বিরোধপূর্ণ বিষয়ের ফায়সালা করে দেবেন । আল্লাহ মিথ্যাবাদী কাফেরকে সৎপথে পরিচালিত করেননা (সূরা যুমারঃ আয়াতঃ ০২-০৩)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1" y="1134269"/>
            <a:ext cx="5282065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31" y="1134269"/>
            <a:ext cx="5105400" cy="3352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96231" y="4639469"/>
            <a:ext cx="3962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একাগ্র চিত্তে সালাত আদায় করছে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49331" y="4639469"/>
            <a:ext cx="3048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নিয়মে অযু করছে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1" y="1134269"/>
            <a:ext cx="4800600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31" y="1210469"/>
            <a:ext cx="4114800" cy="4114800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910431" y="5401469"/>
            <a:ext cx="5105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সন্তষ্টির জন্য দান করছে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082631" y="5401469"/>
            <a:ext cx="3810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সঠিক নিয়মে পর্দা করছে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8835231" y="753270"/>
            <a:ext cx="2362199" cy="2069306"/>
          </a:xfrm>
          <a:prstGeom prst="star32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58231" y="1515269"/>
            <a:ext cx="5887171" cy="76200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0631" y="143669"/>
            <a:ext cx="57912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কর্মপত্র-২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9643" y="3039269"/>
            <a:ext cx="10193988" cy="1828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ইবাদাত কবুল হওয়ার জন্য শর্ত কয়টি ও কী কী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68632" y="1567223"/>
            <a:ext cx="1464748" cy="6752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৫+৩ 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7031" y="143669"/>
            <a:ext cx="43434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1" y="1134269"/>
            <a:ext cx="99822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902031" y="4723629"/>
            <a:ext cx="1066800" cy="5334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فعلينا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1431" y="296069"/>
            <a:ext cx="95250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গুলোর প্রতি লক্ষ্য কর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1" y="1515269"/>
            <a:ext cx="49530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31" y="1450265"/>
            <a:ext cx="4575514" cy="2503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62" y="4291819"/>
            <a:ext cx="4771445" cy="23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67" y="4339330"/>
            <a:ext cx="4529378" cy="22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1729" y="1648387"/>
            <a:ext cx="4447601" cy="22290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সুন্দর ভাবে কাজ সম্পাদন কারীকে ভালবাসেন।    </a:t>
            </a:r>
            <a:r>
              <a:rPr lang="bn-IN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(আল- কুরআন)</a:t>
            </a:r>
            <a:endParaRPr lang="en-US" sz="44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729" y="4115902"/>
            <a:ext cx="4447601" cy="24285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শিরক ছাড়া যে কোন গুনাহ ইচ্ছা করলে ক্ষমা করবেন    </a:t>
            </a:r>
            <a:r>
              <a:rPr lang="bn-IN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(আল- কুরআন)</a:t>
            </a:r>
            <a:endParaRPr lang="en-US" sz="44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831" y="219869"/>
            <a:ext cx="94488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 গুলোর প্রতি লক্ষ্য কর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31" y="1800787"/>
            <a:ext cx="3427107" cy="2229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32" y="4334669"/>
            <a:ext cx="342710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8606631" y="829470"/>
            <a:ext cx="2633519" cy="1936930"/>
          </a:xfrm>
          <a:prstGeom prst="star32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73402" y="1104756"/>
            <a:ext cx="4572000" cy="76200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29831" y="143669"/>
            <a:ext cx="45720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কর্মপত্র-২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431" y="3007791"/>
            <a:ext cx="11108388" cy="26984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আমাদেরকে কি ভাবে ইবাদাত করতে বলেছেন?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সুরা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বাইয়্যেনাহ এর ৫ নং আয়াতের আলোকে  তা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 ।  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41632" y="1567223"/>
            <a:ext cx="1464748" cy="6752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২০ 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263231" y="143669"/>
            <a:ext cx="3026387" cy="675569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5479" tIns="42738" rIns="85479" bIns="42738" spcCol="0"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সূচিপত্র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9945933" y="1058069"/>
            <a:ext cx="1045137" cy="35007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9958296" y="1478899"/>
            <a:ext cx="1045137" cy="34428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9952815" y="1879155"/>
            <a:ext cx="1045137" cy="34679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7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9946415" y="3142088"/>
            <a:ext cx="1045137" cy="35387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9945421" y="2284623"/>
            <a:ext cx="1045137" cy="34545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9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9951413" y="2712163"/>
            <a:ext cx="1045137" cy="38755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9945933" y="3567606"/>
            <a:ext cx="1045137" cy="35387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1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9945420" y="3995143"/>
            <a:ext cx="1045137" cy="36229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9959125" y="4422668"/>
            <a:ext cx="1045137" cy="37072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3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9959125" y="4850201"/>
            <a:ext cx="1045137" cy="37072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4" name="Picture 15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9958296" y="5277736"/>
            <a:ext cx="1045137" cy="34545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5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9956384" y="5691699"/>
            <a:ext cx="1045137" cy="31769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31" y="3039269"/>
            <a:ext cx="8753475" cy="28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7031" y="143669"/>
            <a:ext cx="4343400" cy="7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31" y="1286669"/>
            <a:ext cx="1015224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4" y="1286669"/>
            <a:ext cx="1015224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20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824831" y="67469"/>
            <a:ext cx="6402825" cy="8649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90" tIns="42745" rIns="85490" bIns="42745"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" y="1755919"/>
            <a:ext cx="6019800" cy="3558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311231" y="932426"/>
            <a:ext cx="4419600" cy="59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বনী ইসরাইলের আবেদ ব্যাক্তির পরাজয়ের কারন ব্যাখ্যা কর।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ICT Update(March-14)\Download Content\Flower images\10250173_317769755037178_76133182291708908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18" y="1224043"/>
            <a:ext cx="6769282" cy="46522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3631" y="-13494"/>
            <a:ext cx="4986468" cy="1237537"/>
          </a:xfrm>
          <a:prstGeom prst="rect">
            <a:avLst/>
          </a:prstGeom>
        </p:spPr>
        <p:txBody>
          <a:bodyPr wrap="none" lIns="85490" tIns="42745" rIns="85490" bIns="42745">
            <a:spAutoFit/>
          </a:bodyPr>
          <a:lstStyle/>
          <a:p>
            <a:pPr algn="ctr"/>
            <a:r>
              <a:rPr lang="bn-BD" sz="7481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208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0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882231" y="160963"/>
            <a:ext cx="4123813" cy="7447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  <a:effectLst/>
          <a:extLst/>
        </p:spPr>
      </p:pic>
      <p:sp>
        <p:nvSpPr>
          <p:cNvPr id="3" name="Rectangle 2"/>
          <p:cNvSpPr/>
          <p:nvPr/>
        </p:nvSpPr>
        <p:spPr>
          <a:xfrm>
            <a:off x="5952587" y="1058069"/>
            <a:ext cx="4987892" cy="512326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83" dirty="0"/>
          </a:p>
        </p:txBody>
      </p:sp>
      <p:sp>
        <p:nvSpPr>
          <p:cNvPr id="4" name="Flowchart: Terminator 3"/>
          <p:cNvSpPr/>
          <p:nvPr/>
        </p:nvSpPr>
        <p:spPr>
          <a:xfrm>
            <a:off x="6937210" y="1210469"/>
            <a:ext cx="3277758" cy="570045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5494" tIns="42746" rIns="85494" bIns="42746" spcCol="0" rtlCol="0" anchor="ctr"/>
          <a:lstStyle/>
          <a:p>
            <a:pPr algn="ctr"/>
            <a:endParaRPr lang="bn-BD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831" y="2163190"/>
            <a:ext cx="5345939" cy="293347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83" dirty="0"/>
          </a:p>
        </p:txBody>
      </p:sp>
      <p:sp>
        <p:nvSpPr>
          <p:cNvPr id="9" name="Flowchart: Terminator 8"/>
          <p:cNvSpPr/>
          <p:nvPr/>
        </p:nvSpPr>
        <p:spPr>
          <a:xfrm>
            <a:off x="1443831" y="943769"/>
            <a:ext cx="3146647" cy="113190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5494" tIns="42746" rIns="85494" bIns="42746" spcCol="0" rtlCol="0" anchor="ctr"/>
          <a:lstStyle/>
          <a:p>
            <a:pPr algn="ctr"/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338932" y="2353469"/>
            <a:ext cx="5257800" cy="249299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মোঃ </a:t>
            </a:r>
            <a:r>
              <a:rPr lang="bn-IN" sz="3600" b="1" dirty="0" smtClean="0">
                <a:solidFill>
                  <a:srgbClr val="FF0000"/>
                </a:solidFill>
              </a:rPr>
              <a:t>ম</a:t>
            </a:r>
            <a:r>
              <a:rPr lang="en-US" sz="3600" b="1" dirty="0" err="1" smtClean="0">
                <a:solidFill>
                  <a:srgbClr val="FF0000"/>
                </a:solidFill>
              </a:rPr>
              <a:t>ইন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উদ্দিন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সহকারি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আরবী</a:t>
            </a:r>
            <a:r>
              <a:rPr lang="bn-IN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কোরবান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মালগাজী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মোংলা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/>
              <a:t>      </a:t>
            </a:r>
            <a:endParaRPr lang="en-US" sz="2400" b="1" dirty="0"/>
          </a:p>
        </p:txBody>
      </p:sp>
      <p:sp>
        <p:nvSpPr>
          <p:cNvPr id="12" name="Flowchart: Terminator 11"/>
          <p:cNvSpPr/>
          <p:nvPr/>
        </p:nvSpPr>
        <p:spPr>
          <a:xfrm>
            <a:off x="6131410" y="4258469"/>
            <a:ext cx="4630246" cy="609600"/>
          </a:xfrm>
          <a:prstGeom prst="flowChartTermina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60"/>
              </a:lnSpc>
            </a:pP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bn-BD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6396831" y="1939574"/>
            <a:ext cx="4267200" cy="56629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শ্রেণীঃ  ৯ম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6420571" y="2701574"/>
            <a:ext cx="4267200" cy="56629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বিষয়ঃ আরবি ১ম পত্র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6615307" y="3463574"/>
            <a:ext cx="3665298" cy="56629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অধ্যায়ঃ  ১ম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70769" y="-31353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1" grpId="0" animBg="1"/>
      <p:bldP spid="12" grpId="0" animBg="1"/>
      <p:bldP spid="12" grpId="1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415631" y="4968513"/>
            <a:ext cx="2438400" cy="800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সালাত 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31" y="1185369"/>
            <a:ext cx="6400800" cy="359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31" y="1211807"/>
            <a:ext cx="6400800" cy="3569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31" y="1185369"/>
            <a:ext cx="6438900" cy="369801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03169" y="291449"/>
            <a:ext cx="667176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সন্তুষ্টির জন্য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4231" y="4944269"/>
            <a:ext cx="2133600" cy="776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হজ্জ 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72781" y="4976831"/>
            <a:ext cx="2438400" cy="800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যাকাত 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31" y="1210469"/>
            <a:ext cx="3617593" cy="462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031" y="1496369"/>
            <a:ext cx="7075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400" dirty="0"/>
          </a:p>
        </p:txBody>
      </p:sp>
      <p:sp>
        <p:nvSpPr>
          <p:cNvPr id="5" name="Flowchart: Terminator 4"/>
          <p:cNvSpPr/>
          <p:nvPr/>
        </p:nvSpPr>
        <p:spPr>
          <a:xfrm>
            <a:off x="877636" y="143669"/>
            <a:ext cx="7805196" cy="665827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5494" tIns="42746" rIns="85494" bIns="42746" spcCol="0" rtlCol="0" anchor="ctr"/>
          <a:lstStyle/>
          <a:p>
            <a:pPr algn="ctr"/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ঘোষণা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7521" y="2760374"/>
            <a:ext cx="6862068" cy="12873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عبادةالله بالاخلاص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5231" y="1609439"/>
            <a:ext cx="9106466" cy="8202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90" tIns="42745" rIns="85490" bIns="42745" rtlCol="0" anchor="ctr"/>
          <a:lstStyle/>
          <a:p>
            <a:r>
              <a:rPr lang="bn-BD" sz="5050" b="1" spc="-14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 - - -</a:t>
            </a:r>
            <a:r>
              <a:rPr lang="bn-BD" sz="505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05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504" y="-8731"/>
            <a:ext cx="846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9503" y="2734469"/>
            <a:ext cx="10370327" cy="3733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IN" sz="1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ইখলাছ অর্থ বলতে পারবে।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ইবাদাত কবুল হওয়ার জন্য শর্ত কয়টি ও কী কী তা লিখতে পারবে।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আল্লাহ আমাদেরকে কি ভাবে ইবাদাত করতে বলেছেন?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সুরা বাইয়্যেনাহ এর ৫ নং আয়াতের আলোকে  তা বলতে ও লিখতে পারবে। 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6098597"/>
              </p:ext>
            </p:extLst>
          </p:nvPr>
        </p:nvGraphicFramePr>
        <p:xfrm>
          <a:off x="1977231" y="1134269"/>
          <a:ext cx="7919509" cy="482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2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CEAAD-B239-4B72-80A1-6139F8575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1ACEAAD-B239-4B72-80A1-6139F8575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7BAAAB-BB6A-4096-BA76-19E808E01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DB7BAAAB-BB6A-4096-BA76-19E808E01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F78882-A698-4CB0-B958-5235C5C87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A4F78882-A698-4CB0-B958-5235C5C87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C4E2A8-3049-4CCF-80FB-97EB3A4EE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23C4E2A8-3049-4CCF-80FB-97EB3A4EE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522AF-3C36-4DE1-9BD7-BB7CD4385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3A5522AF-3C36-4DE1-9BD7-BB7CD4385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C698DF-F709-4DAC-8037-500F0795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6CC698DF-F709-4DAC-8037-500F07950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6CB27C-B8AF-42F3-AA75-6C19E45B5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46CB27C-B8AF-42F3-AA75-6C19E45B5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78136A-1244-43B4-87A0-EA38177D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1178136A-1244-43B4-87A0-EA38177D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DF0EF6-97C9-4C46-8FA7-7A7503ADE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6FDF0EF6-97C9-4C46-8FA7-7A7503ADE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31" y="1210469"/>
            <a:ext cx="3733800" cy="202830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3631" y="67469"/>
            <a:ext cx="44196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" y="3058886"/>
            <a:ext cx="10363200" cy="2590799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2-Point Star 8"/>
          <p:cNvSpPr/>
          <p:nvPr/>
        </p:nvSpPr>
        <p:spPr>
          <a:xfrm>
            <a:off x="9140032" y="753270"/>
            <a:ext cx="2133599" cy="2112530"/>
          </a:xfrm>
          <a:prstGeom prst="star32">
            <a:avLst/>
          </a:prstGeom>
          <a:ln w="38100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10631" y="1286669"/>
            <a:ext cx="5713306" cy="76200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67831" y="105569"/>
            <a:ext cx="4572000" cy="961087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কর্মপত্র-১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643" y="2963069"/>
            <a:ext cx="10193988" cy="2362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ইখলাছ অর্থ কী ?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সুরা যুমার এর ২ ও ৩ নং আয়াত এর অর্থ বল 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21032" y="1567223"/>
            <a:ext cx="1312348" cy="6752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৫ মিনিট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4225</TotalTime>
  <Words>307</Words>
  <Application>Microsoft Office PowerPoint</Application>
  <PresentationFormat>Custom</PresentationFormat>
  <Paragraphs>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NikoshBAN</vt:lpstr>
      <vt:lpstr>Rockwell</vt:lpstr>
      <vt:lpstr>Times New Roman</vt:lpstr>
      <vt:lpstr>Vrinda</vt:lpstr>
      <vt:lpstr>Wingdings 2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</dc:creator>
  <cp:lastModifiedBy>Nayeem Sadik</cp:lastModifiedBy>
  <cp:revision>795</cp:revision>
  <dcterms:created xsi:type="dcterms:W3CDTF">2006-08-16T00:00:00Z</dcterms:created>
  <dcterms:modified xsi:type="dcterms:W3CDTF">2018-06-22T09:44:24Z</dcterms:modified>
</cp:coreProperties>
</file>