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1" r:id="rId7"/>
    <p:sldId id="273" r:id="rId8"/>
    <p:sldId id="263" r:id="rId9"/>
    <p:sldId id="274" r:id="rId10"/>
    <p:sldId id="262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1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066800"/>
            <a:ext cx="6858000" cy="49377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352800" y="22098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52400"/>
            <a:ext cx="5181600" cy="2246769"/>
          </a:xfrm>
          <a:prstGeom prst="rect">
            <a:avLst/>
          </a:prstGeom>
          <a:noFill/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তথ্যের প্রকারভেদ </a:t>
            </a:r>
          </a:p>
          <a:p>
            <a:r>
              <a:rPr lang="bn-IN" sz="2800" dirty="0" smtClean="0"/>
              <a:t>১। পরিবেশ বিষয়ক</a:t>
            </a:r>
          </a:p>
          <a:p>
            <a:r>
              <a:rPr lang="bn-IN" sz="2800" dirty="0" smtClean="0"/>
              <a:t>২। আবহাওয়া বিষয়ক </a:t>
            </a:r>
          </a:p>
          <a:p>
            <a:r>
              <a:rPr lang="bn-IN" sz="2800" dirty="0" smtClean="0"/>
              <a:t>৩। শিক্ষামুলক </a:t>
            </a:r>
          </a:p>
          <a:p>
            <a:r>
              <a:rPr lang="bn-IN" sz="2800" dirty="0" smtClean="0"/>
              <a:t>৪। মোবাইলের ছোটখাট তথ্যাদি</a:t>
            </a:r>
            <a:endParaRPr lang="bn-IN" sz="2800" dirty="0"/>
          </a:p>
        </p:txBody>
      </p:sp>
      <p:pic>
        <p:nvPicPr>
          <p:cNvPr id="4" name="Picture 3" descr="images (1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2438400"/>
            <a:ext cx="4577960" cy="42062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0"/>
            <a:ext cx="762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    দলগত কাজঃ-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তথ্য সম্পর্কে তোমাদের অভিমত ব্যক্ত কর ৫টি বাক্য।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914400"/>
            <a:ext cx="8686800" cy="1200329"/>
          </a:xfrm>
          <a:prstGeom prst="rect">
            <a:avLst/>
          </a:prstGeom>
          <a:ln w="7620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r>
              <a:rPr lang="bn-IN" sz="2400" dirty="0" smtClean="0"/>
              <a:t>.১/টেলিফোন ,স্মার্টফোন (যেমন- আইফোন), সাধারণ কম্পিউটার সুপার কম্পিউটার, রেডিও, টেলিভিশন,ইন্টারনেট, ওয়ার্ল্ড ওয়াইড ওয়েব।   এ গুলো কেন ব্যবহার করে থাকি, রিনা বল।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2286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পাঠমূল্যায়ণঃ-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3"/>
    <p:sndAc>
      <p:stSnd>
        <p:snd r:embed="rId2" name="explode.wav" builtIn="1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2743200"/>
            <a:ext cx="5181600" cy="1323439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বাড়ির কাজঃ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তথ্য সম্পর্কে ১৫ বাক্য ,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2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447800"/>
            <a:ext cx="6919996" cy="42976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657600" y="2209800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304800"/>
            <a:ext cx="2414006" cy="31089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52400" y="0"/>
            <a:ext cx="7315200" cy="3785652"/>
          </a:xfrm>
          <a:prstGeom prst="rect">
            <a:avLst/>
          </a:prstGeom>
          <a:noFill/>
          <a:ln>
            <a:solidFill>
              <a:srgbClr val="FFFF00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পরিচিতিঃ-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মোছাঃ মমতাজ বেগম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সহকারী শিক্ষিকা(আইসিটি)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ভাটিনাদাখিল মাদ্রাসা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দিনাজপুর সদর, দিনাজপুর,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4303455"/>
            <a:ext cx="4267200" cy="2554545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বিষয়ঃ তথ্যযোগাযোগ ও প্রযুক্তি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শ্রেণীঃ ৯ম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অধ্যায়ঃ ২য়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539277" cy="37490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Picture 3" descr="images (1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-2"/>
            <a:ext cx="4753031" cy="38100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Picture 5" descr="images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" y="3733799"/>
            <a:ext cx="4419601" cy="31242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 descr="images (9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00" y="3733800"/>
            <a:ext cx="4724400" cy="31242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blinds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8600" y="3124200"/>
            <a:ext cx="1143000" cy="707886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514600"/>
            <a:ext cx="8686800" cy="2554545"/>
          </a:xfrm>
          <a:prstGeom prst="rect">
            <a:avLst/>
          </a:prstGeom>
          <a:noFill/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1/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২/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বিজ্ঞানের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আবিস্কার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ব্যাবহারিক প্রয়োগ লিখতে পারবে।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৩/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তথ্যের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52400"/>
            <a:ext cx="6324600" cy="707886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এ পাঠশেষে শিক্ষার্থীরা  যা ---------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152400"/>
            <a:ext cx="7696200" cy="954107"/>
          </a:xfrm>
          <a:prstGeom prst="rect">
            <a:avLst/>
          </a:prstGeom>
          <a:ln w="7620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r>
              <a:rPr lang="bn-IN" sz="2800" b="1" dirty="0" smtClean="0"/>
              <a:t>তথ্য</a:t>
            </a:r>
            <a:r>
              <a:rPr lang="bn-IN" sz="2800" dirty="0" smtClean="0"/>
              <a:t> হচ্ছে কোনো ব্যক্তি,বস্তু বা ঘটনা সম্পর্কে জ্ঞান।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09600" y="5473005"/>
            <a:ext cx="7772400" cy="1384995"/>
          </a:xfrm>
          <a:prstGeom prst="rect">
            <a:avLst/>
          </a:prstGeom>
          <a:ln w="762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bn-IN" sz="2800" dirty="0" smtClean="0"/>
              <a:t>সংগৃহীত ডেটা বা উপাত্ত প্রক্রিয়াকরণের পর প্রয়োজন মত সাজানো বা অর্থপূর্ণ অবস্থাকে </a:t>
            </a:r>
            <a:r>
              <a:rPr lang="bn-IN" sz="2800" b="1" dirty="0" smtClean="0"/>
              <a:t>তথ্য</a:t>
            </a:r>
            <a:r>
              <a:rPr lang="bn-IN" sz="2800" dirty="0" smtClean="0"/>
              <a:t> বা ইনফরমেশন কে </a:t>
            </a:r>
            <a:r>
              <a:rPr lang="bn-IN" sz="2800" b="1" dirty="0" smtClean="0"/>
              <a:t>তথ্য</a:t>
            </a:r>
            <a:r>
              <a:rPr lang="bn-IN" sz="2800" dirty="0" smtClean="0"/>
              <a:t> বলা হয়।</a:t>
            </a:r>
            <a:endParaRPr lang="en-US" sz="2800" dirty="0"/>
          </a:p>
        </p:txBody>
      </p:sp>
      <p:pic>
        <p:nvPicPr>
          <p:cNvPr id="5" name="Picture 4" descr="downlo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447800"/>
            <a:ext cx="6531435" cy="3657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52400"/>
            <a:ext cx="6553200" cy="2554545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  একক কাজঃ-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১, তথ্য কী?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২, অর্থপূর্ণ অবস্থা সম্পর্কে কী বলা হয়।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৩,চিত্রটির সম্প্ কে  পাঁটি ২বাক্য লিখ।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8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1981200"/>
            <a:ext cx="1444892" cy="8229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strip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0"/>
            <a:ext cx="8001000" cy="1015663"/>
          </a:xfrm>
          <a:prstGeom prst="rect">
            <a:avLst/>
          </a:prstGeom>
          <a:ln w="762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bn-IN" sz="2000" dirty="0" smtClean="0"/>
              <a:t>তথ্য প্রযুক্তির সাথে বর্তমানে যোগাযোগ ব্যাবস্থার নিবিড় সম্পর্ক রয়েছে- একে অন্যের পরিপূরক। তথ্য ও যোগাযোগ -এই দুটি ক্ষেত্রে বৈজ্ঞানিক প্রযুক্তির ব্যাবহারের ফলে খুব দ্রুত ও সহজে তথ্য আদান-প্রদান করা সম্ভব।</a:t>
            </a:r>
            <a:endParaRPr lang="en-US" sz="2000" dirty="0"/>
          </a:p>
        </p:txBody>
      </p:sp>
      <p:pic>
        <p:nvPicPr>
          <p:cNvPr id="5" name="Picture 4" descr="images (1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447800"/>
            <a:ext cx="6629389" cy="42062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0"/>
            <a:ext cx="6629400" cy="2554545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    জোড়ায় কাজঃ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সহজে দ্রুত আদান প্রদান সম্পর্কে ৩টি   বাক্য লিখ।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180</Words>
  <Application>Microsoft Office PowerPoint</Application>
  <PresentationFormat>On-screen Show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doyel</cp:lastModifiedBy>
  <cp:revision>87</cp:revision>
  <dcterms:created xsi:type="dcterms:W3CDTF">2006-08-16T00:00:00Z</dcterms:created>
  <dcterms:modified xsi:type="dcterms:W3CDTF">2019-03-09T12:55:40Z</dcterms:modified>
</cp:coreProperties>
</file>