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0" r:id="rId4"/>
    <p:sldId id="273" r:id="rId5"/>
    <p:sldId id="274" r:id="rId6"/>
    <p:sldId id="281" r:id="rId7"/>
    <p:sldId id="282" r:id="rId8"/>
    <p:sldId id="283" r:id="rId9"/>
    <p:sldId id="284" r:id="rId10"/>
    <p:sldId id="288" r:id="rId11"/>
    <p:sldId id="286" r:id="rId12"/>
    <p:sldId id="287" r:id="rId13"/>
    <p:sldId id="285" r:id="rId14"/>
    <p:sldId id="289" r:id="rId15"/>
    <p:sldId id="277" r:id="rId16"/>
    <p:sldId id="271" r:id="rId17"/>
    <p:sldId id="272" r:id="rId18"/>
    <p:sldId id="276" r:id="rId19"/>
    <p:sldId id="270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412"/>
    <a:srgbClr val="FFFFFF"/>
    <a:srgbClr val="FF0000"/>
    <a:srgbClr val="E6B9B8"/>
    <a:srgbClr val="074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 varScale="1">
        <p:scale>
          <a:sx n="78" d="100"/>
          <a:sy n="78" d="100"/>
        </p:scale>
        <p:origin x="-942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0D43-7CC8-4E08-83E1-0BA902D5888D}" type="datetimeFigureOut">
              <a:rPr lang="en-US" smtClean="0"/>
              <a:t>11-May-19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DE448-4965-4E92-AD37-980353F9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CC6-D259-4F4C-A048-C14A72974C88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24CB-4042-44C5-B2C1-5080016CED26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51A-00DF-4EFA-829D-9ABB9DACCD7A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DDA-EEBA-4F5E-B0D5-DC2256D0B875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780A-752C-4A14-AE98-2D74914C50AE}" type="datetime12">
              <a:rPr lang="en-US" smtClean="0"/>
              <a:t>8:15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435B-BFA8-4A40-84A5-1B504B3EEB4E}" type="datetime12">
              <a:rPr lang="en-US" smtClean="0"/>
              <a:t>8:15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3E4D-451F-4587-ADB0-BEFE7468D3F8}" type="datetime12">
              <a:rPr lang="en-US" smtClean="0"/>
              <a:t>8:15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6D42-A2AA-45A7-88CC-7BF344913D30}" type="datetime12">
              <a:rPr lang="en-US" smtClean="0"/>
              <a:t>8:15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DA61-D11E-4770-BE89-30C924A832CE}" type="datetime12">
              <a:rPr lang="en-US" smtClean="0"/>
              <a:t>8:15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7066" y="5281886"/>
            <a:ext cx="1603005" cy="379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fld id="{B6E82B36-6D96-46E2-A8BF-6AA91041CD6A}" type="datetime12">
              <a:rPr lang="en-US" smtClean="0"/>
              <a:pPr/>
              <a:t>8:15 AM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1" y="5257616"/>
            <a:ext cx="864987" cy="39388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166"/>
            <a:ext cx="9144000" cy="5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82"/>
            <a:ext cx="54469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30" y="8283"/>
            <a:ext cx="54470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1341"/>
            <a:ext cx="9125582" cy="74826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 userDrawn="1"/>
        </p:nvSpPr>
        <p:spPr>
          <a:xfrm>
            <a:off x="6553201" y="5257616"/>
            <a:ext cx="400147" cy="393884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Information 12">
            <a:hlinkClick r:id="" action="ppaction://hlinkshowjump?jump=endshow" highlightClick="1"/>
          </p:cNvPr>
          <p:cNvSpPr/>
          <p:nvPr userDrawn="1"/>
        </p:nvSpPr>
        <p:spPr>
          <a:xfrm>
            <a:off x="7735252" y="5257616"/>
            <a:ext cx="406044" cy="393883"/>
          </a:xfrm>
          <a:prstGeom prst="actionButtonInformation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eginning 13">
            <a:hlinkClick r:id="" action="ppaction://hlinkshowjump?jump=previousslide" highlightClick="1"/>
          </p:cNvPr>
          <p:cNvSpPr/>
          <p:nvPr userDrawn="1"/>
        </p:nvSpPr>
        <p:spPr>
          <a:xfrm>
            <a:off x="6953348" y="5257616"/>
            <a:ext cx="378809" cy="393883"/>
          </a:xfrm>
          <a:prstGeom prst="actionButtonBeginning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nextslide" highlightClick="1"/>
          </p:cNvPr>
          <p:cNvSpPr/>
          <p:nvPr userDrawn="1"/>
        </p:nvSpPr>
        <p:spPr>
          <a:xfrm>
            <a:off x="7332156" y="5257616"/>
            <a:ext cx="403096" cy="393883"/>
          </a:xfrm>
          <a:prstGeom prst="actionButtonEnd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340-8B50-4A12-9440-B1477A6D6D75}" type="datetime12">
              <a:rPr lang="en-US" smtClean="0"/>
              <a:t>8:15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"/>
            <a:ext cx="8584932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724912" y="419100"/>
            <a:ext cx="510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3175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3175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96" y="866214"/>
            <a:ext cx="5582108" cy="34824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84" y="4229100"/>
            <a:ext cx="8877789" cy="1162856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যোহরের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ওয়াক্তে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যোহর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মুযদালিফায়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মাগরিব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ইশা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1895"/>
            <a:ext cx="6697082" cy="34824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 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84" y="4457700"/>
            <a:ext cx="8877789" cy="873671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শয়তানের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প্রতিকৃতিতে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জামরায়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63" y="721895"/>
            <a:ext cx="2094510" cy="1402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6" y="2124005"/>
            <a:ext cx="2134594" cy="213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5621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 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84" y="4229100"/>
            <a:ext cx="8877789" cy="1162856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হাজিগণ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কাটলেই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t="652" r="16000" b="-652"/>
          <a:stretch/>
        </p:blipFill>
        <p:spPr>
          <a:xfrm>
            <a:off x="145432" y="723900"/>
            <a:ext cx="5638800" cy="3482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67" y="825171"/>
            <a:ext cx="3259885" cy="32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" y="1268783"/>
            <a:ext cx="4260724" cy="30080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9486" y="166915"/>
            <a:ext cx="8752114" cy="8617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সমাপনান্তে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হাজিদের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074" y="4573858"/>
            <a:ext cx="5512408" cy="722042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কা’বা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9" y="1220482"/>
            <a:ext cx="4359388" cy="33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39486" y="166915"/>
            <a:ext cx="8752114" cy="8617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80" y="4685012"/>
            <a:ext cx="5273858" cy="458488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জবেহ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8700"/>
            <a:ext cx="8744897" cy="364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409700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753969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1794135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38500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ছাগল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3348" y="3258467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496" y="3258467"/>
            <a:ext cx="11430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দুম্বা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3314" y="1485900"/>
            <a:ext cx="8046720" cy="1981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342900"/>
            <a:ext cx="4343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848100"/>
            <a:ext cx="4343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5338262"/>
            <a:ext cx="1603005" cy="379454"/>
          </a:xfrm>
        </p:spPr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53200" y="4186803"/>
            <a:ext cx="2133600" cy="763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ii ও iii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67200" y="4198934"/>
            <a:ext cx="1722182" cy="763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ঘ)i ও iii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707808"/>
            <a:ext cx="6354771" cy="5494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77874" y="1289746"/>
            <a:ext cx="7356526" cy="6312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421" y="3314700"/>
            <a:ext cx="8092179" cy="763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77874" y="2607229"/>
            <a:ext cx="7356526" cy="6312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ঐক্যের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চেতনা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7873" y="1943100"/>
            <a:ext cx="7356526" cy="6312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সম্মেলন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81646" y="4276539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096000" y="4296030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9000" y="4227908"/>
                <a:ext cx="1075650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7908"/>
                <a:ext cx="1075650" cy="687689"/>
              </a:xfrm>
              <a:prstGeom prst="rect">
                <a:avLst/>
              </a:prstGeom>
              <a:blipFill rotWithShape="1">
                <a:blip r:embed="rId2"/>
                <a:stretch>
                  <a:fillRect t="-6250" b="-3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955276" y="152400"/>
            <a:ext cx="5157248" cy="5170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52400" y="6356350"/>
            <a:ext cx="1603005" cy="3651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F0DDA-39C8-47FB-9D4E-0E58491BDE56}" type="datetime12">
              <a:rPr lang="en-US" smtClean="0"/>
              <a:pPr/>
              <a:t>8:15 AM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04627" y="4160861"/>
            <a:ext cx="1230059" cy="763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9344" y="4152900"/>
            <a:ext cx="1334456" cy="763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ii</a:t>
            </a:r>
          </a:p>
        </p:txBody>
      </p:sp>
      <p:sp>
        <p:nvSpPr>
          <p:cNvPr id="18" name="Multiply 17"/>
          <p:cNvSpPr/>
          <p:nvPr/>
        </p:nvSpPr>
        <p:spPr>
          <a:xfrm>
            <a:off x="2067819" y="4325117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55276" y="549740"/>
            <a:ext cx="5157248" cy="5170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143000"/>
            <a:ext cx="8458200" cy="57388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820313"/>
            <a:ext cx="2493818" cy="573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৭ 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9588" y="2400300"/>
            <a:ext cx="2530867" cy="573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427156"/>
            <a:ext cx="2493818" cy="573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8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4401" y="1753336"/>
            <a:ext cx="2536055" cy="573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3150" y="1714500"/>
                <a:ext cx="107565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50" y="1714500"/>
                <a:ext cx="1075650" cy="621580"/>
              </a:xfrm>
              <a:prstGeom prst="rect">
                <a:avLst/>
              </a:prstGeom>
              <a:blipFill rotWithShape="1">
                <a:blip r:embed="rId2"/>
                <a:stretch>
                  <a:fillRect t="-686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81000" y="3076256"/>
            <a:ext cx="8458200" cy="92424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মাগরিব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ইশার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6800" y="4721702"/>
            <a:ext cx="2590800" cy="4742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0006" y="4185030"/>
            <a:ext cx="3320280" cy="4742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4190187"/>
            <a:ext cx="2590800" cy="4742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মুযদালিফায়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70007" y="4721702"/>
            <a:ext cx="3320280" cy="4742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3924300"/>
                <a:ext cx="693057" cy="62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0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24300"/>
                <a:ext cx="693057" cy="622972"/>
              </a:xfrm>
              <a:prstGeom prst="rect">
                <a:avLst/>
              </a:prstGeom>
              <a:blipFill rotWithShape="1">
                <a:blip r:embed="rId3"/>
                <a:stretch>
                  <a:fillRect t="-9804" r="-34211" b="-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y 16"/>
          <p:cNvSpPr/>
          <p:nvPr/>
        </p:nvSpPr>
        <p:spPr>
          <a:xfrm>
            <a:off x="86619" y="1867819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839484" y="2447806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6200" y="2476500"/>
            <a:ext cx="522981" cy="532481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5832" y="4533900"/>
            <a:ext cx="522981" cy="44006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658619" y="4175606"/>
            <a:ext cx="522981" cy="44006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658619" y="4610100"/>
            <a:ext cx="522981" cy="44006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7475" y="49356"/>
            <a:ext cx="1833125" cy="470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086978"/>
            <a:ext cx="8046720" cy="2150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342900"/>
            <a:ext cx="4343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"/>
            <a:ext cx="892683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647700"/>
            <a:ext cx="45587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8000" b="1" dirty="0">
              <a:ln w="3175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1333500"/>
            <a:ext cx="4800600" cy="3098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7145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17145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মাইজদী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বিদ্যানিকেতন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714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মাইজদী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7145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০১৭৮৫৮৫৯৭</a:t>
            </a:r>
          </a:p>
          <a:p>
            <a:pPr marL="1714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nurulalom024@gmail.com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165" y="1935611"/>
            <a:ext cx="3931112" cy="28399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538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09538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09538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22776" y="789726"/>
            <a:ext cx="0" cy="36679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69" y="495300"/>
            <a:ext cx="1736601" cy="187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6412"/>
            <a:ext cx="1343611" cy="18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91400" y="33981"/>
            <a:ext cx="1603005" cy="379454"/>
          </a:xfrm>
        </p:spPr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5300"/>
            <a:ext cx="8991600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09880"/>
            <a:ext cx="7124700" cy="474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0" y="211221"/>
            <a:ext cx="6174740" cy="4749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3400" y="5066547"/>
            <a:ext cx="5516836" cy="534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35215" y="800100"/>
            <a:ext cx="3985599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2480943" y="1961146"/>
            <a:ext cx="3739871" cy="972554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429000" y="3238500"/>
            <a:ext cx="1905000" cy="6858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7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1918419" y="297180"/>
            <a:ext cx="5535762" cy="134112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74458" y="2171700"/>
            <a:ext cx="8740942" cy="20574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" b="96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1" r="15880"/>
          <a:stretch/>
        </p:blipFill>
        <p:spPr>
          <a:xfrm>
            <a:off x="1048512" y="546607"/>
            <a:ext cx="1621536" cy="3810000"/>
          </a:xfrm>
          <a:prstGeom prst="rect">
            <a:avLst/>
          </a:prstGeom>
          <a:ln>
            <a:solidFill>
              <a:srgbClr val="FA441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61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36548"/>
          <a:stretch/>
        </p:blipFill>
        <p:spPr>
          <a:xfrm>
            <a:off x="6858000" y="761995"/>
            <a:ext cx="1341121" cy="3803095"/>
          </a:xfrm>
          <a:prstGeom prst="rect">
            <a:avLst/>
          </a:prstGeom>
          <a:ln>
            <a:solidFill>
              <a:srgbClr val="FA441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8570" y="3968640"/>
            <a:ext cx="8877789" cy="1248228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সেলাইবিহীন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চাদর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রাকায়াত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11" y="4292599"/>
            <a:ext cx="8877789" cy="833664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মহিলাগণ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বোরকার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নিয়তে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11" y="4292599"/>
            <a:ext cx="8877789" cy="845458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0" t="15358" b="32067"/>
          <a:stretch/>
        </p:blipFill>
        <p:spPr>
          <a:xfrm>
            <a:off x="5638800" y="723900"/>
            <a:ext cx="1088353" cy="1999488"/>
          </a:xfrm>
          <a:prstGeom prst="rect">
            <a:avLst/>
          </a:prstGeom>
          <a:ln>
            <a:solidFill>
              <a:srgbClr val="FA4412"/>
            </a:solidFill>
          </a:ln>
        </p:spPr>
      </p:pic>
    </p:spTree>
    <p:extLst>
      <p:ext uri="{BB962C8B-B14F-4D97-AF65-F5344CB8AC3E}">
        <p14:creationId xmlns:p14="http://schemas.microsoft.com/office/powerpoint/2010/main" val="5488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কুদুম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788" y="4152900"/>
            <a:ext cx="7935687" cy="1239056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পৌঁছার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চারধারে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4" t="29458" r="23649" b="29458"/>
          <a:stretch/>
        </p:blipFill>
        <p:spPr>
          <a:xfrm>
            <a:off x="3889248" y="1804416"/>
            <a:ext cx="1572768" cy="1377696"/>
          </a:xfrm>
          <a:prstGeom prst="diamond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429000" y="1333500"/>
            <a:ext cx="2438400" cy="2209800"/>
          </a:xfrm>
          <a:prstGeom prst="donut">
            <a:avLst>
              <a:gd name="adj" fmla="val 298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 rot="5619979">
            <a:off x="3204492" y="2264664"/>
            <a:ext cx="449016" cy="45720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ecagon 9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11" name="Decagon 10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3" name="Decagon 12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ecagon 15"/>
          <p:cNvSpPr/>
          <p:nvPr/>
        </p:nvSpPr>
        <p:spPr>
          <a:xfrm>
            <a:off x="2209800" y="2254597"/>
            <a:ext cx="609600" cy="53340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64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999 C -4.16667E-6 0.0969 0.05938 0.18268 0.13264 0.18268 C 0.20608 0.18268 0.26632 0.0969 0.26632 -0.00999 C 0.26632 -0.11687 0.20608 -0.20432 0.13264 -0.20432 C 0.05938 -0.20432 -4.16667E-6 -0.11687 -4.16667E-6 -0.00999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5300"/>
            <a:ext cx="6697084" cy="375634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595597" y="49892"/>
            <a:ext cx="2126979" cy="369208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920" y="4457700"/>
            <a:ext cx="8070717" cy="705656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Smiley Face 6"/>
          <p:cNvSpPr/>
          <p:nvPr/>
        </p:nvSpPr>
        <p:spPr>
          <a:xfrm rot="21416441">
            <a:off x="4943941" y="3259085"/>
            <a:ext cx="369800" cy="329635"/>
          </a:xfrm>
          <a:prstGeom prst="smileyFac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repeatCount="7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0611 L -0.01007 -0.36258 C -0.01753 -0.44253 -0.02274 -0.48723 -0.02534 -0.48778 C -0.0283 -0.48723 -0.02673 -0.43948 -0.02187 -0.35952 L -2.77778E-6 -7.10716E-7 " pathEditMode="relative" rAng="10341639" ptsTypes="FffFF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23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8" y="746617"/>
            <a:ext cx="6697084" cy="34824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43000" y="141350"/>
            <a:ext cx="6675372" cy="506350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270017"/>
            <a:ext cx="7337015" cy="776222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8:15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05" y="737616"/>
            <a:ext cx="6094345" cy="34824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0486" y="166915"/>
            <a:ext cx="8077200" cy="556985"/>
          </a:xfrm>
          <a:prstGeom prst="wedgeRoundRectCallout">
            <a:avLst>
              <a:gd name="adj1" fmla="val 42958"/>
              <a:gd name="adj2" fmla="val 494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যিলহজ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84" y="4348697"/>
            <a:ext cx="8877789" cy="1043259"/>
          </a:xfrm>
          <a:prstGeom prst="rect">
            <a:avLst/>
          </a:prstGeom>
          <a:solidFill>
            <a:srgbClr val="E6B9B8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হাজিগন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মিনায় আসেন। গোসল করে ইহরামের পোশাক পরিধান করে বায়তুল্লাহ আসেন। তালবিয়াহ পাঠ করেন। মিনায় পাঁচ ওয়াক্ত সালাত আদায় পর্যন্ত অবস্থান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300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523</Words>
  <Application>Microsoft Office PowerPoint</Application>
  <PresentationFormat>On-screen Show (16:10)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Alom</dc:creator>
  <cp:lastModifiedBy>Nurul Alom</cp:lastModifiedBy>
  <cp:revision>185</cp:revision>
  <dcterms:created xsi:type="dcterms:W3CDTF">2006-08-16T00:00:00Z</dcterms:created>
  <dcterms:modified xsi:type="dcterms:W3CDTF">2019-05-11T02:21:20Z</dcterms:modified>
</cp:coreProperties>
</file>