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B90E29-8351-4548-8E28-B575456AC147}" type="doc">
      <dgm:prSet loTypeId="urn:microsoft.com/office/officeart/2005/8/layout/radial1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EBA3F5-935F-4FA6-9B7E-6AB56A5A7852}">
      <dgm:prSet phldrT="[Text]"/>
      <dgm:spPr/>
      <dgm:t>
        <a:bodyPr/>
        <a:lstStyle/>
        <a:p>
          <a:r>
            <a:rPr lang="bn-BD" b="1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নেটওয়ার্ক টপলোজি</a:t>
          </a:r>
          <a:endParaRPr lang="en-US" b="1" dirty="0">
            <a:solidFill>
              <a:srgbClr val="00B0F0"/>
            </a:solidFill>
          </a:endParaRPr>
        </a:p>
      </dgm:t>
    </dgm:pt>
    <dgm:pt modelId="{2DEC87E0-2F4F-4442-ABA1-8C27EB6E5D07}" type="parTrans" cxnId="{E2AC0B63-C0FB-4A4E-AD86-7C44EDDF21BB}">
      <dgm:prSet/>
      <dgm:spPr/>
      <dgm:t>
        <a:bodyPr/>
        <a:lstStyle/>
        <a:p>
          <a:endParaRPr lang="en-US"/>
        </a:p>
      </dgm:t>
    </dgm:pt>
    <dgm:pt modelId="{7118FC80-0E6D-4FED-AE76-AF9BA9810773}" type="sibTrans" cxnId="{E2AC0B63-C0FB-4A4E-AD86-7C44EDDF21BB}">
      <dgm:prSet/>
      <dgm:spPr/>
      <dgm:t>
        <a:bodyPr/>
        <a:lstStyle/>
        <a:p>
          <a:endParaRPr lang="en-US"/>
        </a:p>
      </dgm:t>
    </dgm:pt>
    <dgm:pt modelId="{65B3ECE2-B746-4F1B-B5B3-633B35597E23}">
      <dgm:prSet phldrT="[Text]"/>
      <dgm:spPr/>
      <dgm:t>
        <a:bodyPr/>
        <a:lstStyle/>
        <a:p>
          <a:endParaRPr lang="bn-BD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bn-BD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বাস টপলোজি</a:t>
          </a:r>
          <a:endParaRPr lang="en-US" b="1" dirty="0">
            <a:solidFill>
              <a:schemeClr val="tx1"/>
            </a:solidFill>
          </a:endParaRPr>
        </a:p>
      </dgm:t>
    </dgm:pt>
    <dgm:pt modelId="{A676CE85-5823-448C-9259-149264C506D6}" type="parTrans" cxnId="{EAF9E853-1900-47AA-BBD4-A258E5912BD4}">
      <dgm:prSet/>
      <dgm:spPr/>
      <dgm:t>
        <a:bodyPr/>
        <a:lstStyle/>
        <a:p>
          <a:endParaRPr lang="en-US"/>
        </a:p>
      </dgm:t>
    </dgm:pt>
    <dgm:pt modelId="{657C7001-F7DC-4520-A4ED-9BD4747246C2}" type="sibTrans" cxnId="{EAF9E853-1900-47AA-BBD4-A258E5912BD4}">
      <dgm:prSet/>
      <dgm:spPr/>
      <dgm:t>
        <a:bodyPr/>
        <a:lstStyle/>
        <a:p>
          <a:endParaRPr lang="en-US"/>
        </a:p>
      </dgm:t>
    </dgm:pt>
    <dgm:pt modelId="{E4C2C031-00FF-46A2-B309-5FF14593FBF8}">
      <dgm:prSet phldrT="[Text]"/>
      <dgm:spPr/>
      <dgm:t>
        <a:bodyPr/>
        <a:lstStyle/>
        <a:p>
          <a:r>
            <a:rPr lang="bn-BD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স্টার টপলোজি</a:t>
          </a:r>
          <a:endParaRPr lang="en-US" b="1" dirty="0">
            <a:solidFill>
              <a:schemeClr val="tx1"/>
            </a:solidFill>
          </a:endParaRPr>
        </a:p>
      </dgm:t>
    </dgm:pt>
    <dgm:pt modelId="{4250C5EE-3F6C-46E8-8129-110C5AB7509C}" type="parTrans" cxnId="{5A4C5EA1-ED7F-44E6-8430-1B32C90D99A8}">
      <dgm:prSet/>
      <dgm:spPr/>
      <dgm:t>
        <a:bodyPr/>
        <a:lstStyle/>
        <a:p>
          <a:endParaRPr lang="en-US"/>
        </a:p>
      </dgm:t>
    </dgm:pt>
    <dgm:pt modelId="{0DB34A17-340F-42AF-8F6B-F70876DDC1AF}" type="sibTrans" cxnId="{5A4C5EA1-ED7F-44E6-8430-1B32C90D99A8}">
      <dgm:prSet/>
      <dgm:spPr/>
      <dgm:t>
        <a:bodyPr/>
        <a:lstStyle/>
        <a:p>
          <a:endParaRPr lang="en-US"/>
        </a:p>
      </dgm:t>
    </dgm:pt>
    <dgm:pt modelId="{CADD7375-53D8-4695-AD4B-70C5B23AB3EB}">
      <dgm:prSet phldrT="[Text]"/>
      <dgm:spPr/>
      <dgm:t>
        <a:bodyPr/>
        <a:lstStyle/>
        <a:p>
          <a:r>
            <a:rPr lang="bn-BD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ট্রি টপলোজি</a:t>
          </a:r>
          <a:endParaRPr lang="en-US" b="1" dirty="0">
            <a:solidFill>
              <a:schemeClr val="tx1"/>
            </a:solidFill>
          </a:endParaRPr>
        </a:p>
      </dgm:t>
    </dgm:pt>
    <dgm:pt modelId="{DB0687EC-E602-4E91-B869-EDEB232FA3A9}" type="parTrans" cxnId="{D34DD0CD-4FEC-4B80-8D4F-F9EF356D514B}">
      <dgm:prSet/>
      <dgm:spPr/>
      <dgm:t>
        <a:bodyPr/>
        <a:lstStyle/>
        <a:p>
          <a:endParaRPr lang="en-US"/>
        </a:p>
      </dgm:t>
    </dgm:pt>
    <dgm:pt modelId="{9ECEB756-BAB0-45B6-AAC2-20015B58E1DB}" type="sibTrans" cxnId="{D34DD0CD-4FEC-4B80-8D4F-F9EF356D514B}">
      <dgm:prSet/>
      <dgm:spPr/>
      <dgm:t>
        <a:bodyPr/>
        <a:lstStyle/>
        <a:p>
          <a:endParaRPr lang="en-US"/>
        </a:p>
      </dgm:t>
    </dgm:pt>
    <dgm:pt modelId="{419C2178-4E71-45C0-8DD5-4195DAACEC17}">
      <dgm:prSet phldrT="[Text]"/>
      <dgm:spPr/>
      <dgm:t>
        <a:bodyPr/>
        <a:lstStyle/>
        <a:p>
          <a:r>
            <a:rPr lang="bn-BD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মেস টপলোজি</a:t>
          </a:r>
          <a:endParaRPr lang="en-US" b="1" dirty="0">
            <a:solidFill>
              <a:schemeClr val="tx1"/>
            </a:solidFill>
          </a:endParaRPr>
        </a:p>
      </dgm:t>
    </dgm:pt>
    <dgm:pt modelId="{D8229D34-CBF4-4067-88CB-E50AEAC341C1}" type="parTrans" cxnId="{ECAC754A-FE4E-47FC-B1BE-79360C2B82EC}">
      <dgm:prSet/>
      <dgm:spPr/>
      <dgm:t>
        <a:bodyPr/>
        <a:lstStyle/>
        <a:p>
          <a:endParaRPr lang="en-US"/>
        </a:p>
      </dgm:t>
    </dgm:pt>
    <dgm:pt modelId="{36E954D1-F1E1-41E7-B9BC-6353EE7B0870}" type="sibTrans" cxnId="{ECAC754A-FE4E-47FC-B1BE-79360C2B82EC}">
      <dgm:prSet/>
      <dgm:spPr/>
      <dgm:t>
        <a:bodyPr/>
        <a:lstStyle/>
        <a:p>
          <a:endParaRPr lang="en-US"/>
        </a:p>
      </dgm:t>
    </dgm:pt>
    <dgm:pt modelId="{269B64A2-DD81-413F-8B7C-DF1F42198DF9}">
      <dgm:prSet/>
      <dgm:spPr/>
      <dgm:t>
        <a:bodyPr/>
        <a:lstStyle/>
        <a:p>
          <a:endParaRPr lang="en-US"/>
        </a:p>
      </dgm:t>
    </dgm:pt>
    <dgm:pt modelId="{88FC071C-C915-49B8-B878-587D8471A6C0}" type="parTrans" cxnId="{D8B0D766-0925-4279-A666-9165E0890B99}">
      <dgm:prSet/>
      <dgm:spPr/>
      <dgm:t>
        <a:bodyPr/>
        <a:lstStyle/>
        <a:p>
          <a:endParaRPr lang="en-US"/>
        </a:p>
      </dgm:t>
    </dgm:pt>
    <dgm:pt modelId="{8403E468-A69B-4CCA-976A-877DC0515505}" type="sibTrans" cxnId="{D8B0D766-0925-4279-A666-9165E0890B99}">
      <dgm:prSet/>
      <dgm:spPr/>
      <dgm:t>
        <a:bodyPr/>
        <a:lstStyle/>
        <a:p>
          <a:endParaRPr lang="en-US"/>
        </a:p>
      </dgm:t>
    </dgm:pt>
    <dgm:pt modelId="{F3D6F5F9-119D-4313-96A0-4A9249F10996}" type="pres">
      <dgm:prSet presAssocID="{4BB90E29-8351-4548-8E28-B575456AC14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C6CB7B-1200-4C52-AE3E-D53C28C7E112}" type="pres">
      <dgm:prSet presAssocID="{3FEBA3F5-935F-4FA6-9B7E-6AB56A5A7852}" presName="centerShape" presStyleLbl="node0" presStyleIdx="0" presStyleCnt="1"/>
      <dgm:spPr/>
      <dgm:t>
        <a:bodyPr/>
        <a:lstStyle/>
        <a:p>
          <a:endParaRPr lang="en-US"/>
        </a:p>
      </dgm:t>
    </dgm:pt>
    <dgm:pt modelId="{F624AF17-F906-480F-BC6D-683EBD390B0D}" type="pres">
      <dgm:prSet presAssocID="{A676CE85-5823-448C-9259-149264C506D6}" presName="Name9" presStyleLbl="parChTrans1D2" presStyleIdx="0" presStyleCnt="5"/>
      <dgm:spPr/>
      <dgm:t>
        <a:bodyPr/>
        <a:lstStyle/>
        <a:p>
          <a:endParaRPr lang="en-US"/>
        </a:p>
      </dgm:t>
    </dgm:pt>
    <dgm:pt modelId="{937A77AD-1A13-4C55-B9E2-0CB992D0B8C8}" type="pres">
      <dgm:prSet presAssocID="{A676CE85-5823-448C-9259-149264C506D6}" presName="connTx" presStyleLbl="parChTrans1D2" presStyleIdx="0" presStyleCnt="5"/>
      <dgm:spPr/>
      <dgm:t>
        <a:bodyPr/>
        <a:lstStyle/>
        <a:p>
          <a:endParaRPr lang="en-US"/>
        </a:p>
      </dgm:t>
    </dgm:pt>
    <dgm:pt modelId="{59C6838A-0FBF-44B8-A7A4-F2A707AAC21E}" type="pres">
      <dgm:prSet presAssocID="{65B3ECE2-B746-4F1B-B5B3-633B35597E2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33830B-C36F-4574-8DD0-F100C1EBC401}" type="pres">
      <dgm:prSet presAssocID="{4250C5EE-3F6C-46E8-8129-110C5AB7509C}" presName="Name9" presStyleLbl="parChTrans1D2" presStyleIdx="1" presStyleCnt="5"/>
      <dgm:spPr/>
      <dgm:t>
        <a:bodyPr/>
        <a:lstStyle/>
        <a:p>
          <a:endParaRPr lang="en-US"/>
        </a:p>
      </dgm:t>
    </dgm:pt>
    <dgm:pt modelId="{68BAF671-604C-48B3-8661-C103AF28160D}" type="pres">
      <dgm:prSet presAssocID="{4250C5EE-3F6C-46E8-8129-110C5AB7509C}" presName="connTx" presStyleLbl="parChTrans1D2" presStyleIdx="1" presStyleCnt="5"/>
      <dgm:spPr/>
      <dgm:t>
        <a:bodyPr/>
        <a:lstStyle/>
        <a:p>
          <a:endParaRPr lang="en-US"/>
        </a:p>
      </dgm:t>
    </dgm:pt>
    <dgm:pt modelId="{8D1C0B52-11CE-4307-B12B-27B27406D686}" type="pres">
      <dgm:prSet presAssocID="{E4C2C031-00FF-46A2-B309-5FF14593FBF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56BCF9-C093-4F8F-961D-76801F1E2FC5}" type="pres">
      <dgm:prSet presAssocID="{88FC071C-C915-49B8-B878-587D8471A6C0}" presName="Name9" presStyleLbl="parChTrans1D2" presStyleIdx="2" presStyleCnt="5"/>
      <dgm:spPr/>
      <dgm:t>
        <a:bodyPr/>
        <a:lstStyle/>
        <a:p>
          <a:endParaRPr lang="en-US"/>
        </a:p>
      </dgm:t>
    </dgm:pt>
    <dgm:pt modelId="{7910AAEC-3150-4944-9D0D-3F5686453726}" type="pres">
      <dgm:prSet presAssocID="{88FC071C-C915-49B8-B878-587D8471A6C0}" presName="connTx" presStyleLbl="parChTrans1D2" presStyleIdx="2" presStyleCnt="5"/>
      <dgm:spPr/>
      <dgm:t>
        <a:bodyPr/>
        <a:lstStyle/>
        <a:p>
          <a:endParaRPr lang="en-US"/>
        </a:p>
      </dgm:t>
    </dgm:pt>
    <dgm:pt modelId="{24E32D81-E0EF-45AB-9B4B-67ECF10D5D33}" type="pres">
      <dgm:prSet presAssocID="{269B64A2-DD81-413F-8B7C-DF1F42198DF9}" presName="node" presStyleLbl="node1" presStyleIdx="2" presStyleCnt="5" custRadScaleRad="99356" custRadScaleInc="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79F5FE-E017-4C55-B78D-A0235EFF3289}" type="pres">
      <dgm:prSet presAssocID="{DB0687EC-E602-4E91-B869-EDEB232FA3A9}" presName="Name9" presStyleLbl="parChTrans1D2" presStyleIdx="3" presStyleCnt="5"/>
      <dgm:spPr/>
      <dgm:t>
        <a:bodyPr/>
        <a:lstStyle/>
        <a:p>
          <a:endParaRPr lang="en-US"/>
        </a:p>
      </dgm:t>
    </dgm:pt>
    <dgm:pt modelId="{AF8F00E4-8987-4754-89B6-8E0F62640040}" type="pres">
      <dgm:prSet presAssocID="{DB0687EC-E602-4E91-B869-EDEB232FA3A9}" presName="connTx" presStyleLbl="parChTrans1D2" presStyleIdx="3" presStyleCnt="5"/>
      <dgm:spPr/>
      <dgm:t>
        <a:bodyPr/>
        <a:lstStyle/>
        <a:p>
          <a:endParaRPr lang="en-US"/>
        </a:p>
      </dgm:t>
    </dgm:pt>
    <dgm:pt modelId="{55223DB9-2688-49CD-9BF7-5B5115083F24}" type="pres">
      <dgm:prSet presAssocID="{CADD7375-53D8-4695-AD4B-70C5B23AB3E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509952-A2E8-4229-8610-980291A1DC4D}" type="pres">
      <dgm:prSet presAssocID="{D8229D34-CBF4-4067-88CB-E50AEAC341C1}" presName="Name9" presStyleLbl="parChTrans1D2" presStyleIdx="4" presStyleCnt="5"/>
      <dgm:spPr/>
      <dgm:t>
        <a:bodyPr/>
        <a:lstStyle/>
        <a:p>
          <a:endParaRPr lang="en-US"/>
        </a:p>
      </dgm:t>
    </dgm:pt>
    <dgm:pt modelId="{12D76240-AC4D-411A-AD83-9FA446D664F8}" type="pres">
      <dgm:prSet presAssocID="{D8229D34-CBF4-4067-88CB-E50AEAC341C1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5531396-E401-4ECD-A309-B75A415ED24D}" type="pres">
      <dgm:prSet presAssocID="{419C2178-4E71-45C0-8DD5-4195DAACEC1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4DD0CD-4FEC-4B80-8D4F-F9EF356D514B}" srcId="{3FEBA3F5-935F-4FA6-9B7E-6AB56A5A7852}" destId="{CADD7375-53D8-4695-AD4B-70C5B23AB3EB}" srcOrd="3" destOrd="0" parTransId="{DB0687EC-E602-4E91-B869-EDEB232FA3A9}" sibTransId="{9ECEB756-BAB0-45B6-AAC2-20015B58E1DB}"/>
    <dgm:cxn modelId="{B3B0C281-C94A-4DF2-A4A3-F43BADCD9384}" type="presOf" srcId="{269B64A2-DD81-413F-8B7C-DF1F42198DF9}" destId="{24E32D81-E0EF-45AB-9B4B-67ECF10D5D33}" srcOrd="0" destOrd="0" presId="urn:microsoft.com/office/officeart/2005/8/layout/radial1"/>
    <dgm:cxn modelId="{4D7AA67A-CC55-415E-931D-02743EADA2C1}" type="presOf" srcId="{4BB90E29-8351-4548-8E28-B575456AC147}" destId="{F3D6F5F9-119D-4313-96A0-4A9249F10996}" srcOrd="0" destOrd="0" presId="urn:microsoft.com/office/officeart/2005/8/layout/radial1"/>
    <dgm:cxn modelId="{FFB0F820-7649-4B6C-8E79-1418C89E8FED}" type="presOf" srcId="{65B3ECE2-B746-4F1B-B5B3-633B35597E23}" destId="{59C6838A-0FBF-44B8-A7A4-F2A707AAC21E}" srcOrd="0" destOrd="0" presId="urn:microsoft.com/office/officeart/2005/8/layout/radial1"/>
    <dgm:cxn modelId="{0F5A1AD2-6681-462C-BE2C-D68AC5F7D002}" type="presOf" srcId="{419C2178-4E71-45C0-8DD5-4195DAACEC17}" destId="{B5531396-E401-4ECD-A309-B75A415ED24D}" srcOrd="0" destOrd="0" presId="urn:microsoft.com/office/officeart/2005/8/layout/radial1"/>
    <dgm:cxn modelId="{ECAC754A-FE4E-47FC-B1BE-79360C2B82EC}" srcId="{3FEBA3F5-935F-4FA6-9B7E-6AB56A5A7852}" destId="{419C2178-4E71-45C0-8DD5-4195DAACEC17}" srcOrd="4" destOrd="0" parTransId="{D8229D34-CBF4-4067-88CB-E50AEAC341C1}" sibTransId="{36E954D1-F1E1-41E7-B9BC-6353EE7B0870}"/>
    <dgm:cxn modelId="{8B7CAA45-CDDE-41E9-9BC2-8261FB4DAA71}" type="presOf" srcId="{E4C2C031-00FF-46A2-B309-5FF14593FBF8}" destId="{8D1C0B52-11CE-4307-B12B-27B27406D686}" srcOrd="0" destOrd="0" presId="urn:microsoft.com/office/officeart/2005/8/layout/radial1"/>
    <dgm:cxn modelId="{1EAAD9B7-845C-4FA4-8926-6B25B84EB036}" type="presOf" srcId="{D8229D34-CBF4-4067-88CB-E50AEAC341C1}" destId="{68509952-A2E8-4229-8610-980291A1DC4D}" srcOrd="0" destOrd="0" presId="urn:microsoft.com/office/officeart/2005/8/layout/radial1"/>
    <dgm:cxn modelId="{C8E07FF5-7EB1-4CEC-9F70-F6E072D3677C}" type="presOf" srcId="{4250C5EE-3F6C-46E8-8129-110C5AB7509C}" destId="{7D33830B-C36F-4574-8DD0-F100C1EBC401}" srcOrd="0" destOrd="0" presId="urn:microsoft.com/office/officeart/2005/8/layout/radial1"/>
    <dgm:cxn modelId="{820ABBEA-22B8-4E4B-BA0D-90374D6F63D0}" type="presOf" srcId="{88FC071C-C915-49B8-B878-587D8471A6C0}" destId="{7910AAEC-3150-4944-9D0D-3F5686453726}" srcOrd="1" destOrd="0" presId="urn:microsoft.com/office/officeart/2005/8/layout/radial1"/>
    <dgm:cxn modelId="{D8B0D766-0925-4279-A666-9165E0890B99}" srcId="{3FEBA3F5-935F-4FA6-9B7E-6AB56A5A7852}" destId="{269B64A2-DD81-413F-8B7C-DF1F42198DF9}" srcOrd="2" destOrd="0" parTransId="{88FC071C-C915-49B8-B878-587D8471A6C0}" sibTransId="{8403E468-A69B-4CCA-976A-877DC0515505}"/>
    <dgm:cxn modelId="{B5615767-3A90-482D-B224-4B776B86193C}" type="presOf" srcId="{D8229D34-CBF4-4067-88CB-E50AEAC341C1}" destId="{12D76240-AC4D-411A-AD83-9FA446D664F8}" srcOrd="1" destOrd="0" presId="urn:microsoft.com/office/officeart/2005/8/layout/radial1"/>
    <dgm:cxn modelId="{5A4C5EA1-ED7F-44E6-8430-1B32C90D99A8}" srcId="{3FEBA3F5-935F-4FA6-9B7E-6AB56A5A7852}" destId="{E4C2C031-00FF-46A2-B309-5FF14593FBF8}" srcOrd="1" destOrd="0" parTransId="{4250C5EE-3F6C-46E8-8129-110C5AB7509C}" sibTransId="{0DB34A17-340F-42AF-8F6B-F70876DDC1AF}"/>
    <dgm:cxn modelId="{E2AC0B63-C0FB-4A4E-AD86-7C44EDDF21BB}" srcId="{4BB90E29-8351-4548-8E28-B575456AC147}" destId="{3FEBA3F5-935F-4FA6-9B7E-6AB56A5A7852}" srcOrd="0" destOrd="0" parTransId="{2DEC87E0-2F4F-4442-ABA1-8C27EB6E5D07}" sibTransId="{7118FC80-0E6D-4FED-AE76-AF9BA9810773}"/>
    <dgm:cxn modelId="{12D938C3-4185-41EA-84AD-27F52A1BF4F9}" type="presOf" srcId="{4250C5EE-3F6C-46E8-8129-110C5AB7509C}" destId="{68BAF671-604C-48B3-8661-C103AF28160D}" srcOrd="1" destOrd="0" presId="urn:microsoft.com/office/officeart/2005/8/layout/radial1"/>
    <dgm:cxn modelId="{EAF9E853-1900-47AA-BBD4-A258E5912BD4}" srcId="{3FEBA3F5-935F-4FA6-9B7E-6AB56A5A7852}" destId="{65B3ECE2-B746-4F1B-B5B3-633B35597E23}" srcOrd="0" destOrd="0" parTransId="{A676CE85-5823-448C-9259-149264C506D6}" sibTransId="{657C7001-F7DC-4520-A4ED-9BD4747246C2}"/>
    <dgm:cxn modelId="{E4689C78-1CCE-4FB1-827F-397894F227C1}" type="presOf" srcId="{DB0687EC-E602-4E91-B869-EDEB232FA3A9}" destId="{AF8F00E4-8987-4754-89B6-8E0F62640040}" srcOrd="1" destOrd="0" presId="urn:microsoft.com/office/officeart/2005/8/layout/radial1"/>
    <dgm:cxn modelId="{D0601ACE-0007-4753-9DD9-B74AFFBB00D3}" type="presOf" srcId="{88FC071C-C915-49B8-B878-587D8471A6C0}" destId="{7656BCF9-C093-4F8F-961D-76801F1E2FC5}" srcOrd="0" destOrd="0" presId="urn:microsoft.com/office/officeart/2005/8/layout/radial1"/>
    <dgm:cxn modelId="{1533E4F2-F33D-4990-A227-8C0CAC738AC5}" type="presOf" srcId="{A676CE85-5823-448C-9259-149264C506D6}" destId="{F624AF17-F906-480F-BC6D-683EBD390B0D}" srcOrd="0" destOrd="0" presId="urn:microsoft.com/office/officeart/2005/8/layout/radial1"/>
    <dgm:cxn modelId="{5D40CF7A-F0C6-40C7-A3DE-0DAE582C905A}" type="presOf" srcId="{DB0687EC-E602-4E91-B869-EDEB232FA3A9}" destId="{0079F5FE-E017-4C55-B78D-A0235EFF3289}" srcOrd="0" destOrd="0" presId="urn:microsoft.com/office/officeart/2005/8/layout/radial1"/>
    <dgm:cxn modelId="{72444A5E-300B-436B-944E-B0AB43948D1D}" type="presOf" srcId="{A676CE85-5823-448C-9259-149264C506D6}" destId="{937A77AD-1A13-4C55-B9E2-0CB992D0B8C8}" srcOrd="1" destOrd="0" presId="urn:microsoft.com/office/officeart/2005/8/layout/radial1"/>
    <dgm:cxn modelId="{F0102423-69F0-43E6-AE0F-145A697C5BDE}" type="presOf" srcId="{3FEBA3F5-935F-4FA6-9B7E-6AB56A5A7852}" destId="{24C6CB7B-1200-4C52-AE3E-D53C28C7E112}" srcOrd="0" destOrd="0" presId="urn:microsoft.com/office/officeart/2005/8/layout/radial1"/>
    <dgm:cxn modelId="{87BCEA6B-4A9E-4194-B281-66B2ECFA214D}" type="presOf" srcId="{CADD7375-53D8-4695-AD4B-70C5B23AB3EB}" destId="{55223DB9-2688-49CD-9BF7-5B5115083F24}" srcOrd="0" destOrd="0" presId="urn:microsoft.com/office/officeart/2005/8/layout/radial1"/>
    <dgm:cxn modelId="{2D5B54A0-22EC-4D46-89AC-DD5FB0A32286}" type="presParOf" srcId="{F3D6F5F9-119D-4313-96A0-4A9249F10996}" destId="{24C6CB7B-1200-4C52-AE3E-D53C28C7E112}" srcOrd="0" destOrd="0" presId="urn:microsoft.com/office/officeart/2005/8/layout/radial1"/>
    <dgm:cxn modelId="{0A6D76BA-7EA2-4D6B-9FDD-1240986020EE}" type="presParOf" srcId="{F3D6F5F9-119D-4313-96A0-4A9249F10996}" destId="{F624AF17-F906-480F-BC6D-683EBD390B0D}" srcOrd="1" destOrd="0" presId="urn:microsoft.com/office/officeart/2005/8/layout/radial1"/>
    <dgm:cxn modelId="{82E97455-7360-4C80-9843-3BEEE607C237}" type="presParOf" srcId="{F624AF17-F906-480F-BC6D-683EBD390B0D}" destId="{937A77AD-1A13-4C55-B9E2-0CB992D0B8C8}" srcOrd="0" destOrd="0" presId="urn:microsoft.com/office/officeart/2005/8/layout/radial1"/>
    <dgm:cxn modelId="{BFA8D74F-D495-4E70-B0F3-D56590D139D8}" type="presParOf" srcId="{F3D6F5F9-119D-4313-96A0-4A9249F10996}" destId="{59C6838A-0FBF-44B8-A7A4-F2A707AAC21E}" srcOrd="2" destOrd="0" presId="urn:microsoft.com/office/officeart/2005/8/layout/radial1"/>
    <dgm:cxn modelId="{32B9594D-7102-4E77-971A-4627B1A553E1}" type="presParOf" srcId="{F3D6F5F9-119D-4313-96A0-4A9249F10996}" destId="{7D33830B-C36F-4574-8DD0-F100C1EBC401}" srcOrd="3" destOrd="0" presId="urn:microsoft.com/office/officeart/2005/8/layout/radial1"/>
    <dgm:cxn modelId="{12734507-4511-4B72-84E7-913ED658EAC7}" type="presParOf" srcId="{7D33830B-C36F-4574-8DD0-F100C1EBC401}" destId="{68BAF671-604C-48B3-8661-C103AF28160D}" srcOrd="0" destOrd="0" presId="urn:microsoft.com/office/officeart/2005/8/layout/radial1"/>
    <dgm:cxn modelId="{D9065C2A-F1B9-4EAC-A048-DC29DDA4B5DC}" type="presParOf" srcId="{F3D6F5F9-119D-4313-96A0-4A9249F10996}" destId="{8D1C0B52-11CE-4307-B12B-27B27406D686}" srcOrd="4" destOrd="0" presId="urn:microsoft.com/office/officeart/2005/8/layout/radial1"/>
    <dgm:cxn modelId="{7E359B11-2835-4A71-B6B3-67A63A6AF4B2}" type="presParOf" srcId="{F3D6F5F9-119D-4313-96A0-4A9249F10996}" destId="{7656BCF9-C093-4F8F-961D-76801F1E2FC5}" srcOrd="5" destOrd="0" presId="urn:microsoft.com/office/officeart/2005/8/layout/radial1"/>
    <dgm:cxn modelId="{D2902945-3E8A-4C2F-8EC2-8E8E55BF6FA5}" type="presParOf" srcId="{7656BCF9-C093-4F8F-961D-76801F1E2FC5}" destId="{7910AAEC-3150-4944-9D0D-3F5686453726}" srcOrd="0" destOrd="0" presId="urn:microsoft.com/office/officeart/2005/8/layout/radial1"/>
    <dgm:cxn modelId="{23748272-3824-41D1-8B0E-E7E290E11E16}" type="presParOf" srcId="{F3D6F5F9-119D-4313-96A0-4A9249F10996}" destId="{24E32D81-E0EF-45AB-9B4B-67ECF10D5D33}" srcOrd="6" destOrd="0" presId="urn:microsoft.com/office/officeart/2005/8/layout/radial1"/>
    <dgm:cxn modelId="{086E32AC-E292-4419-B5B9-44E46EB779DF}" type="presParOf" srcId="{F3D6F5F9-119D-4313-96A0-4A9249F10996}" destId="{0079F5FE-E017-4C55-B78D-A0235EFF3289}" srcOrd="7" destOrd="0" presId="urn:microsoft.com/office/officeart/2005/8/layout/radial1"/>
    <dgm:cxn modelId="{FDCE1E81-1398-4877-99C1-CD81729428CF}" type="presParOf" srcId="{0079F5FE-E017-4C55-B78D-A0235EFF3289}" destId="{AF8F00E4-8987-4754-89B6-8E0F62640040}" srcOrd="0" destOrd="0" presId="urn:microsoft.com/office/officeart/2005/8/layout/radial1"/>
    <dgm:cxn modelId="{03C50DF1-515E-4560-B49E-5353F0C35080}" type="presParOf" srcId="{F3D6F5F9-119D-4313-96A0-4A9249F10996}" destId="{55223DB9-2688-49CD-9BF7-5B5115083F24}" srcOrd="8" destOrd="0" presId="urn:microsoft.com/office/officeart/2005/8/layout/radial1"/>
    <dgm:cxn modelId="{BFABA879-7A33-4664-9B61-E55C5CDEBB44}" type="presParOf" srcId="{F3D6F5F9-119D-4313-96A0-4A9249F10996}" destId="{68509952-A2E8-4229-8610-980291A1DC4D}" srcOrd="9" destOrd="0" presId="urn:microsoft.com/office/officeart/2005/8/layout/radial1"/>
    <dgm:cxn modelId="{B0F0E873-3AFC-46FE-B7AB-B5994761C821}" type="presParOf" srcId="{68509952-A2E8-4229-8610-980291A1DC4D}" destId="{12D76240-AC4D-411A-AD83-9FA446D664F8}" srcOrd="0" destOrd="0" presId="urn:microsoft.com/office/officeart/2005/8/layout/radial1"/>
    <dgm:cxn modelId="{7128A223-31CC-4184-B3A2-6811F76C6FE3}" type="presParOf" srcId="{F3D6F5F9-119D-4313-96A0-4A9249F10996}" destId="{B5531396-E401-4ECD-A309-B75A415ED24D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9273-CD51-4966-AB0E-93E8B16A92B3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D564-C508-4A20-BE89-84F2A21E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1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9273-CD51-4966-AB0E-93E8B16A92B3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D564-C508-4A20-BE89-84F2A21E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9273-CD51-4966-AB0E-93E8B16A92B3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D564-C508-4A20-BE89-84F2A21E123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4333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9273-CD51-4966-AB0E-93E8B16A92B3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D564-C508-4A20-BE89-84F2A21E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74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9273-CD51-4966-AB0E-93E8B16A92B3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D564-C508-4A20-BE89-84F2A21E123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1358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9273-CD51-4966-AB0E-93E8B16A92B3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D564-C508-4A20-BE89-84F2A21E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4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9273-CD51-4966-AB0E-93E8B16A92B3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D564-C508-4A20-BE89-84F2A21E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73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9273-CD51-4966-AB0E-93E8B16A92B3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D564-C508-4A20-BE89-84F2A21E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3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9273-CD51-4966-AB0E-93E8B16A92B3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D564-C508-4A20-BE89-84F2A21E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18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9273-CD51-4966-AB0E-93E8B16A92B3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D564-C508-4A20-BE89-84F2A21E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2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9273-CD51-4966-AB0E-93E8B16A92B3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D564-C508-4A20-BE89-84F2A21E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24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9273-CD51-4966-AB0E-93E8B16A92B3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D564-C508-4A20-BE89-84F2A21E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3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9273-CD51-4966-AB0E-93E8B16A92B3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D564-C508-4A20-BE89-84F2A21E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9273-CD51-4966-AB0E-93E8B16A92B3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D564-C508-4A20-BE89-84F2A21E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9273-CD51-4966-AB0E-93E8B16A92B3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D564-C508-4A20-BE89-84F2A21E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7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9273-CD51-4966-AB0E-93E8B16A92B3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D564-C508-4A20-BE89-84F2A21E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79273-CD51-4966-AB0E-93E8B16A92B3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56D564-C508-4A20-BE89-84F2A21E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5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6600" y="342900"/>
            <a:ext cx="5364480" cy="177165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5" t="3597" r="5866" b="4931"/>
          <a:stretch/>
        </p:blipFill>
        <p:spPr>
          <a:xfrm>
            <a:off x="2156460" y="2265045"/>
            <a:ext cx="7604760" cy="3941765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</p:spTree>
    <p:extLst>
      <p:ext uri="{BB962C8B-B14F-4D97-AF65-F5344CB8AC3E}">
        <p14:creationId xmlns:p14="http://schemas.microsoft.com/office/powerpoint/2010/main" val="61705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340110" y="483379"/>
            <a:ext cx="2941050" cy="70008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রিং টপলোজি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" t="10977"/>
          <a:stretch/>
        </p:blipFill>
        <p:spPr>
          <a:xfrm>
            <a:off x="6477269" y="1558649"/>
            <a:ext cx="4270902" cy="39205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1702" y="1183465"/>
            <a:ext cx="5127407" cy="4524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আকারে বৃত্তের মত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হওয়ায়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 রিং টপলোজি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টার্মিনাল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উভয় পাশের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টার্মিনা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লের সাথে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টার্মিনাল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কার্য সম্পাদনে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অক্ষম হয়ে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পড়লে সম্পূর্ণ টপলোজি কার্য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সম্পাদনে অক্ষম হয়ে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পড়ে।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73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125936" y="355585"/>
            <a:ext cx="3852862" cy="78581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ট্রি 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টপলোজি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575" y="1589097"/>
            <a:ext cx="3852863" cy="43750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5049" y="1589097"/>
            <a:ext cx="5037162" cy="33547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আকারে গাছের মত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হওয়ায়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 ট্রি টপলোজি। এটি সাধারণত বহুতল ভবনে ব্যবহৃত হয়।</a:t>
            </a:r>
          </a:p>
          <a:p>
            <a:endParaRPr lang="bn-BD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2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269" y="1904671"/>
            <a:ext cx="5815313" cy="38195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5492" y="1938544"/>
            <a:ext cx="3782730" cy="378565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টপলোজির সমন্বয়ে এ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টপলোজি গঠিত বলে  এটি হাইব্রিড টপলোজি।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998269" y="518970"/>
            <a:ext cx="3874972" cy="776429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হাইব্রিড টপলোজি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75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141235" y="432429"/>
            <a:ext cx="2381485" cy="55817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1033" y="1825591"/>
            <a:ext cx="4562375" cy="3477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টপলোজি দুটি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করে বৈশিষ্ট্য লিখ। </a:t>
            </a:r>
          </a:p>
          <a:p>
            <a:pPr algn="ctr"/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769" y="1825591"/>
            <a:ext cx="4557433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6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30040" y="563881"/>
            <a:ext cx="355092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849880" y="2788920"/>
            <a:ext cx="5288280" cy="14173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টপলোজি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25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61291" y="635786"/>
            <a:ext cx="3053950" cy="70008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5533" y="4982104"/>
            <a:ext cx="9516534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বিভিন্ন প্রকার টপলোজির চিত্র আঁক ও বর্ণনা কর।</a:t>
            </a:r>
            <a:r>
              <a:rPr lang="bn-BD" sz="4000" dirty="0" smtClean="0"/>
              <a:t> </a:t>
            </a:r>
            <a:endParaRPr lang="en-US" sz="4000" dirty="0"/>
          </a:p>
        </p:txBody>
      </p:sp>
      <p:sp>
        <p:nvSpPr>
          <p:cNvPr id="6" name="Oval 5"/>
          <p:cNvSpPr/>
          <p:nvPr/>
        </p:nvSpPr>
        <p:spPr>
          <a:xfrm>
            <a:off x="2910840" y="1569720"/>
            <a:ext cx="6446520" cy="28956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Callout 1"/>
          <p:cNvSpPr/>
          <p:nvPr/>
        </p:nvSpPr>
        <p:spPr>
          <a:xfrm>
            <a:off x="5780929" y="2072640"/>
            <a:ext cx="457200" cy="3701995"/>
          </a:xfrm>
          <a:prstGeom prst="leftRightArrowCallou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898168" y="577795"/>
            <a:ext cx="2283681" cy="10336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3040" y="2545079"/>
            <a:ext cx="4053840" cy="2369880"/>
          </a:xfrm>
          <a:prstGeom prst="rect">
            <a:avLst/>
          </a:prstGeom>
          <a:ln w="38100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আবদুর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রহিম</a:t>
            </a:r>
            <a:endParaRPr lang="en-US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2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রুমা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উপজাতীয়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আবাসিক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রুমা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বান্দরবান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01813-229388</a:t>
            </a:r>
          </a:p>
          <a:p>
            <a:pPr algn="ctr"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rahimmrs16@gmail.com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02179" y="2467986"/>
            <a:ext cx="4465320" cy="2215991"/>
          </a:xfrm>
          <a:prstGeom prst="rect">
            <a:avLst/>
          </a:prstGeom>
          <a:ln w="38100"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৮ম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সময়-৪৫ </a:t>
            </a: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১৫/০৫/২০১৯</a:t>
            </a:r>
          </a:p>
          <a:p>
            <a:endParaRPr lang="en-US" sz="1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99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6531" y="5633499"/>
            <a:ext cx="960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A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নিজ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আসনে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থেকেই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bn-BD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B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কলম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পৌছঁতে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928" y="2287947"/>
            <a:ext cx="6243894" cy="3367875"/>
          </a:xfrm>
          <a:prstGeom prst="rect">
            <a:avLst/>
          </a:prstGeom>
        </p:spPr>
      </p:pic>
      <p:sp>
        <p:nvSpPr>
          <p:cNvPr id="4" name="Notched Right Arrow 3"/>
          <p:cNvSpPr/>
          <p:nvPr/>
        </p:nvSpPr>
        <p:spPr>
          <a:xfrm rot="3373236">
            <a:off x="1293332" y="2663255"/>
            <a:ext cx="3154145" cy="888284"/>
          </a:xfrm>
          <a:prstGeom prst="notchedRightArrow">
            <a:avLst>
              <a:gd name="adj1" fmla="val 50000"/>
              <a:gd name="adj2" fmla="val 53231"/>
            </a:avLst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9583048">
            <a:off x="3162897" y="3335515"/>
            <a:ext cx="530320" cy="1118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/>
              <a:t>A</a:t>
            </a:r>
            <a:endParaRPr lang="en-US" sz="3600" b="1" dirty="0"/>
          </a:p>
        </p:txBody>
      </p:sp>
      <p:sp>
        <p:nvSpPr>
          <p:cNvPr id="6" name="Oval 5"/>
          <p:cNvSpPr/>
          <p:nvPr/>
        </p:nvSpPr>
        <p:spPr>
          <a:xfrm rot="826179">
            <a:off x="4141288" y="3137524"/>
            <a:ext cx="4901284" cy="2126974"/>
          </a:xfrm>
          <a:prstGeom prst="ellipse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9187915" y="3301699"/>
            <a:ext cx="2079816" cy="1168409"/>
            <a:chOff x="8980614" y="1792133"/>
            <a:chExt cx="2079816" cy="1168409"/>
          </a:xfrm>
        </p:grpSpPr>
        <p:sp>
          <p:nvSpPr>
            <p:cNvPr id="8" name="Down Arrow 7"/>
            <p:cNvSpPr/>
            <p:nvPr/>
          </p:nvSpPr>
          <p:spPr>
            <a:xfrm rot="3952598">
              <a:off x="9515726" y="1257021"/>
              <a:ext cx="1009591" cy="2079816"/>
            </a:xfrm>
            <a:prstGeom prst="downArrow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 rot="19850933">
              <a:off x="9113534" y="2252656"/>
              <a:ext cx="5537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b="1" dirty="0">
                  <a:latin typeface="NikoshBAN" pitchFamily="2" charset="0"/>
                  <a:cs typeface="NikoshBAN" pitchFamily="2" charset="0"/>
                </a:rPr>
                <a:t>B</a:t>
              </a:r>
              <a:endParaRPr lang="en-US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870405" y="683568"/>
            <a:ext cx="6192417" cy="1604380"/>
            <a:chOff x="2870405" y="683568"/>
            <a:chExt cx="6192417" cy="1604380"/>
          </a:xfrm>
        </p:grpSpPr>
        <p:sp>
          <p:nvSpPr>
            <p:cNvPr id="11" name="Left-Right Arrow 10"/>
            <p:cNvSpPr/>
            <p:nvPr/>
          </p:nvSpPr>
          <p:spPr>
            <a:xfrm>
              <a:off x="2870405" y="683568"/>
              <a:ext cx="6192417" cy="1604380"/>
            </a:xfrm>
            <a:prstGeom prst="leftRightArrow">
              <a:avLst/>
            </a:prstGeom>
            <a:noFill/>
            <a:ln w="5715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51208" y="1097409"/>
              <a:ext cx="579867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400" b="1" u="sng" dirty="0" smtClean="0">
                  <a:latin typeface="NikoshBAN" pitchFamily="2" charset="0"/>
                  <a:cs typeface="NikoshBAN" pitchFamily="2" charset="0"/>
                </a:rPr>
                <a:t>নেটওয়ার্ক টপোলজি </a:t>
              </a:r>
              <a:endParaRPr lang="en-US" b="1" u="sng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667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53416" y="1079766"/>
            <a:ext cx="9334558" cy="4051647"/>
            <a:chOff x="1453416" y="1079766"/>
            <a:chExt cx="9334558" cy="4051647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3" name="Rounded Rectangle 2"/>
            <p:cNvSpPr/>
            <p:nvPr/>
          </p:nvSpPr>
          <p:spPr>
            <a:xfrm>
              <a:off x="3723181" y="1079766"/>
              <a:ext cx="4094328" cy="928048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4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শিখণফল</a:t>
              </a:r>
              <a:endPara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932407" y="2247089"/>
              <a:ext cx="6755642" cy="76944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এই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শেষে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শিক্ষার্থীরা</a:t>
              </a:r>
              <a:r>
                <a:rPr lang="bn-BD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... 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53416" y="3192421"/>
              <a:ext cx="9334558" cy="193899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১।নেটওয়ার্ক কি তা বলতে পারবে ।</a:t>
              </a:r>
            </a:p>
            <a:p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২।</a:t>
              </a: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নেটওয়ার্ক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টপোলজি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র প্রকার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লিখতে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পারবে</a:t>
              </a:r>
              <a:r>
                <a:rPr lang="bn-BD" sz="4000" dirty="0"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৩।</a:t>
              </a: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বিভিন্ন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প্রকার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টপোলজির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পার্থক্য</a:t>
              </a:r>
              <a:r>
                <a:rPr lang="bn-BD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ব্যাখ্যা করতে </a:t>
              </a:r>
              <a:r>
                <a:rPr lang="bn-BD" sz="4000" dirty="0">
                  <a:latin typeface="NikoshBAN" pitchFamily="2" charset="0"/>
                  <a:cs typeface="NikoshBAN" pitchFamily="2" charset="0"/>
                </a:rPr>
                <a:t>পারবে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।</a:t>
              </a:r>
              <a:endParaRPr lang="bn-BD" sz="40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558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267" y="702644"/>
            <a:ext cx="6720044" cy="3297022"/>
          </a:xfrm>
          <a:prstGeom prst="rect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</p:pic>
      <p:sp>
        <p:nvSpPr>
          <p:cNvPr id="3" name="TextBox 2"/>
          <p:cNvSpPr txBox="1"/>
          <p:nvPr/>
        </p:nvSpPr>
        <p:spPr>
          <a:xfrm>
            <a:off x="1386037" y="4457520"/>
            <a:ext cx="9099083" cy="1446550"/>
          </a:xfrm>
          <a:prstGeom prst="rect">
            <a:avLst/>
          </a:prstGeom>
          <a:noFill/>
          <a:ln w="6350">
            <a:solidFill>
              <a:srgbClr val="7030A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এক কম্পিউটাররের সাথে অন্য কম্পিউটারের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যোগাযোগে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328961" y="1391055"/>
            <a:ext cx="2597133" cy="1190154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990289" y="1391055"/>
            <a:ext cx="2503643" cy="960100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4725288" y="1686500"/>
            <a:ext cx="3272590" cy="105878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99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457" y="1377476"/>
            <a:ext cx="4376382" cy="33844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60120" y="4938868"/>
            <a:ext cx="97126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কতগুলো টার্মিনাল এক সাথে যুক্ত হয়ে যখন কাজ করে এবং একে অপরের কাজ পর্যবেক্ষণ করতে পারে তখন তাকে নেটওয়ার্ক টপোলজি গড়ে ওঠে।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43400" y="568944"/>
            <a:ext cx="3550920" cy="63154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টপলোজি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68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6545509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05061" y="4861106"/>
            <a:ext cx="10202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রিং টপলোজি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4247" y="3291840"/>
            <a:ext cx="3339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55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537" y="1752064"/>
            <a:ext cx="4198772" cy="32161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37760" y="731520"/>
            <a:ext cx="2316480" cy="5828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4791" y="5107056"/>
            <a:ext cx="8093089" cy="53174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উপরে বর্ণিত ছবিগুলো কোনটা  কি ধরনের টপোলজিকে নির্দেশ করে লিখ।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65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159" y="1268130"/>
            <a:ext cx="4409610" cy="38004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0510" y="5626886"/>
            <a:ext cx="10318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আকারে তারার মত </a:t>
            </a:r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হওয়ায় 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 </a:t>
            </a:r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স্টার 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টপলোজি।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হাব এর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সকল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টার্মিনাল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এবং প্রত্যেকে স্ব স্ব কাজ করতে অন্যের উপর নির্ভরশীল নয়। প্রত্যেকটা একটা কেন্দ্রীয় সাথে যুক্ত থাকে।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540999" y="303191"/>
            <a:ext cx="3075441" cy="64847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স্টার টপলোজি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010654" y="182220"/>
            <a:ext cx="4719586" cy="4886388"/>
            <a:chOff x="1010654" y="182220"/>
            <a:chExt cx="5667506" cy="488638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0654" y="1289339"/>
              <a:ext cx="5667506" cy="3779269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202272" y="182220"/>
              <a:ext cx="547588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ছবিটিতে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শিক্ষক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এভাবে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পাঠদানের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সুবিধা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কী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?</a:t>
              </a:r>
              <a:endParaRPr lang="en-US" sz="1600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80029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286</Words>
  <Application>Microsoft Office PowerPoint</Application>
  <PresentationFormat>Widescreen</PresentationFormat>
  <Paragraphs>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NikoshBAN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36</cp:revision>
  <dcterms:created xsi:type="dcterms:W3CDTF">2019-05-14T05:43:20Z</dcterms:created>
  <dcterms:modified xsi:type="dcterms:W3CDTF">2019-05-14T06:25:09Z</dcterms:modified>
</cp:coreProperties>
</file>