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E8D452-C41C-41A3-B54D-74B38535DFE6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AD7CFA-3014-4281-9EEF-70C6B9547F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789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D7CFA-3014-4281-9EEF-70C6B9547F6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853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DBA3F-3C22-477D-9DB4-91871AF256B4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19E3-0B3E-4CCB-B431-B28E8E73A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DBA3F-3C22-477D-9DB4-91871AF256B4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19E3-0B3E-4CCB-B431-B28E8E73A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DBA3F-3C22-477D-9DB4-91871AF256B4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19E3-0B3E-4CCB-B431-B28E8E73A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DBA3F-3C22-477D-9DB4-91871AF256B4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19E3-0B3E-4CCB-B431-B28E8E73A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DBA3F-3C22-477D-9DB4-91871AF256B4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19E3-0B3E-4CCB-B431-B28E8E73A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DBA3F-3C22-477D-9DB4-91871AF256B4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19E3-0B3E-4CCB-B431-B28E8E73A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DBA3F-3C22-477D-9DB4-91871AF256B4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19E3-0B3E-4CCB-B431-B28E8E73A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DBA3F-3C22-477D-9DB4-91871AF256B4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19E3-0B3E-4CCB-B431-B28E8E73A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DBA3F-3C22-477D-9DB4-91871AF256B4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19E3-0B3E-4CCB-B431-B28E8E73A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DBA3F-3C22-477D-9DB4-91871AF256B4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19E3-0B3E-4CCB-B431-B28E8E73A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DBA3F-3C22-477D-9DB4-91871AF256B4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19E3-0B3E-4CCB-B431-B28E8E73A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DBA3F-3C22-477D-9DB4-91871AF256B4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819E3-0B3E-4CCB-B431-B28E8E73A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file:///C:\Users\Acer\Desktop\7th_samiul\picture\DMP.jpg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27784" y="214290"/>
            <a:ext cx="3528392" cy="785817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Welcome </a:t>
            </a:r>
            <a:r>
              <a:rPr lang="en-US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sz="4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flower11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1428736"/>
            <a:ext cx="6383632" cy="52149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TH_BANGLADESH_1702047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4102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203848" y="5661248"/>
            <a:ext cx="3096344" cy="95377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Police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85918" y="285728"/>
            <a:ext cx="5429288" cy="78581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/>
              <a:t>Group  work</a:t>
            </a:r>
            <a:endParaRPr lang="en-US" sz="4400" b="1" dirty="0"/>
          </a:p>
        </p:txBody>
      </p:sp>
      <p:sp>
        <p:nvSpPr>
          <p:cNvPr id="5" name="Rectangle 4"/>
          <p:cNvSpPr/>
          <p:nvPr/>
        </p:nvSpPr>
        <p:spPr>
          <a:xfrm>
            <a:off x="1142976" y="1428736"/>
            <a:ext cx="6572296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Match the word with picture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2976" y="2428868"/>
            <a:ext cx="2286016" cy="35394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Police</a:t>
            </a:r>
          </a:p>
          <a:p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Doctor</a:t>
            </a:r>
          </a:p>
          <a:p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Farmer</a:t>
            </a:r>
          </a:p>
          <a:p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Blacksmith</a:t>
            </a:r>
          </a:p>
        </p:txBody>
      </p:sp>
      <p:pic>
        <p:nvPicPr>
          <p:cNvPr id="8" name="Picture 7" descr="_56531270_sunil-thakur-blacksmith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5140" y="2285992"/>
            <a:ext cx="1071570" cy="928694"/>
          </a:xfrm>
          <a:prstGeom prst="rect">
            <a:avLst/>
          </a:prstGeom>
        </p:spPr>
      </p:pic>
      <p:pic>
        <p:nvPicPr>
          <p:cNvPr id="9" name="Picture 8" descr="DM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40" y="3286124"/>
            <a:ext cx="1071570" cy="857256"/>
          </a:xfrm>
          <a:prstGeom prst="rect">
            <a:avLst/>
          </a:prstGeom>
        </p:spPr>
      </p:pic>
      <p:pic>
        <p:nvPicPr>
          <p:cNvPr id="10" name="Picture 9" descr="young-male-docto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15140" y="4286256"/>
            <a:ext cx="1071569" cy="857256"/>
          </a:xfrm>
          <a:prstGeom prst="rect">
            <a:avLst/>
          </a:prstGeom>
        </p:spPr>
      </p:pic>
      <p:pic>
        <p:nvPicPr>
          <p:cNvPr id="11" name="Picture 10" descr="agriculture-in-bangladesh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15140" y="5214950"/>
            <a:ext cx="1071570" cy="1000132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3643306" y="2786058"/>
            <a:ext cx="3000396" cy="1000132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643306" y="3714752"/>
            <a:ext cx="2928958" cy="1000132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500430" y="4714884"/>
            <a:ext cx="3071834" cy="114300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3643306" y="2857496"/>
            <a:ext cx="2857520" cy="285752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2531930"/>
            <a:ext cx="8784976" cy="175432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Open your Book</a:t>
            </a:r>
          </a:p>
          <a:p>
            <a:pPr algn="ctr"/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At page no.41</a:t>
            </a:r>
            <a:endParaRPr lang="en-US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43174" y="642918"/>
            <a:ext cx="3929090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Evaluatio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504" y="2357430"/>
            <a:ext cx="9036496" cy="364333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1.Where does farmer work?</a:t>
            </a:r>
          </a:p>
          <a:p>
            <a:pPr algn="ctr"/>
            <a:endParaRPr lang="en-US" sz="4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2.Where does doctor work?</a:t>
            </a:r>
          </a:p>
          <a:p>
            <a:pPr algn="ctr"/>
            <a:endParaRPr lang="en-US" sz="4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3.What does blacksmith do ?</a:t>
            </a:r>
            <a:endParaRPr lang="en-US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5993"/>
            <a:ext cx="9036496" cy="19288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Tell me some profession in your locality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71802" y="428604"/>
            <a:ext cx="2786082" cy="92869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Task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548638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357422" y="5214950"/>
            <a:ext cx="4643470" cy="92869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Thank  you</a:t>
            </a: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428868"/>
            <a:ext cx="8856984" cy="388045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Mst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Nasrin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Akhter</a:t>
            </a:r>
            <a:endParaRPr lang="en-US" sz="4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Assistant 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Teacher</a:t>
            </a:r>
          </a:p>
          <a:p>
            <a:pPr algn="ctr">
              <a:buNone/>
            </a:pP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Jummapara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Govt. Primary School.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Rangpur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adar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71538" y="548680"/>
            <a:ext cx="7000924" cy="122413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Teacher’s Identity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631828"/>
            <a:ext cx="6768752" cy="93978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Subject Identity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28894"/>
            <a:ext cx="9144000" cy="325756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Subject: English</a:t>
            </a:r>
          </a:p>
          <a:p>
            <a:pPr algn="ctr"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Class: Three</a:t>
            </a:r>
          </a:p>
          <a:p>
            <a:pPr algn="ctr"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Unit:6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Topic: A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8715436" cy="128588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Learning outcomes </a:t>
            </a:r>
            <a:endParaRPr lang="en-US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928802"/>
            <a:ext cx="8786874" cy="430851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Student will be able to…..</a:t>
            </a:r>
          </a:p>
          <a:p>
            <a:pPr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1. recognize the person and say his occupation.</a:t>
            </a:r>
          </a:p>
          <a:p>
            <a:pPr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2.match picture with person.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857232"/>
            <a:ext cx="4143404" cy="4000528"/>
          </a:xfrm>
          <a:prstGeom prst="rect">
            <a:avLst/>
          </a:prstGeom>
        </p:spPr>
      </p:pic>
      <p:pic>
        <p:nvPicPr>
          <p:cNvPr id="3" name="DMP.jpg" descr="C:\Users\Acer\Desktop\7th_samiul\picture\DMP.jpg"/>
          <p:cNvPicPr>
            <a:picLocks noChangeAspect="1"/>
          </p:cNvPicPr>
          <p:nvPr/>
        </p:nvPicPr>
        <p:blipFill>
          <a:blip r:embed="rId3" r:link="rId4"/>
          <a:stretch>
            <a:fillRect/>
          </a:stretch>
        </p:blipFill>
        <p:spPr>
          <a:xfrm>
            <a:off x="4857752" y="928670"/>
            <a:ext cx="4071966" cy="400052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475656" y="5214950"/>
            <a:ext cx="2310526" cy="87834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Farmer</a:t>
            </a:r>
            <a:endParaRPr lang="en-US" sz="3600" b="1" dirty="0"/>
          </a:p>
        </p:txBody>
      </p:sp>
      <p:sp>
        <p:nvSpPr>
          <p:cNvPr id="5" name="Rectangle 4"/>
          <p:cNvSpPr/>
          <p:nvPr/>
        </p:nvSpPr>
        <p:spPr>
          <a:xfrm>
            <a:off x="5715008" y="5286388"/>
            <a:ext cx="2286016" cy="80690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policeman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2976" y="3068960"/>
            <a:ext cx="6929486" cy="26642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People and occupation</a:t>
            </a:r>
            <a:endParaRPr lang="en-US" sz="5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403648" y="692696"/>
            <a:ext cx="6120680" cy="165618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Todays Lesson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nglamobi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30120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915816" y="5665808"/>
            <a:ext cx="3286148" cy="57150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Farmer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_56531270_sunil-thakur-blacksmith-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88640"/>
            <a:ext cx="9036496" cy="518457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286116" y="5739526"/>
            <a:ext cx="3143272" cy="7858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Blacksmith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lking to your doctor 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35782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571868" y="5929330"/>
            <a:ext cx="3016356" cy="57150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Doctor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109</Words>
  <Application>Microsoft Office PowerPoint</Application>
  <PresentationFormat>On-screen Show (4:3)</PresentationFormat>
  <Paragraphs>45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Welcome    </vt:lpstr>
      <vt:lpstr>PowerPoint Presentation</vt:lpstr>
      <vt:lpstr>Subject Identity</vt:lpstr>
      <vt:lpstr>Learning outcomes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Acer1</dc:creator>
  <cp:lastModifiedBy>Nasrin Akhter</cp:lastModifiedBy>
  <cp:revision>113</cp:revision>
  <dcterms:created xsi:type="dcterms:W3CDTF">2014-06-16T06:27:57Z</dcterms:created>
  <dcterms:modified xsi:type="dcterms:W3CDTF">2019-05-17T10:02:53Z</dcterms:modified>
</cp:coreProperties>
</file>