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61" r:id="rId3"/>
    <p:sldId id="278" r:id="rId4"/>
    <p:sldId id="280" r:id="rId5"/>
    <p:sldId id="281" r:id="rId6"/>
    <p:sldId id="302" r:id="rId7"/>
    <p:sldId id="292" r:id="rId8"/>
    <p:sldId id="285" r:id="rId9"/>
    <p:sldId id="288" r:id="rId10"/>
    <p:sldId id="289" r:id="rId11"/>
    <p:sldId id="290" r:id="rId12"/>
    <p:sldId id="301" r:id="rId13"/>
    <p:sldId id="271" r:id="rId14"/>
    <p:sldId id="294" r:id="rId15"/>
    <p:sldId id="293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5F6"/>
    <a:srgbClr val="00CCFF"/>
    <a:srgbClr val="33CCFF"/>
    <a:srgbClr val="94F0A6"/>
    <a:srgbClr val="AFDC7E"/>
    <a:srgbClr val="EBFA8E"/>
    <a:srgbClr val="FF33CC"/>
    <a:srgbClr val="8AADF2"/>
    <a:srgbClr val="9AB8F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D110D-D3C5-4B64-AC9F-B122F4142A0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45A07-C55B-4A87-AD00-2679BFC3C02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30515D9-8829-4DFE-ABE5-0403AB68BBB0}" type="parTrans" cxnId="{88A91813-AC74-4B86-ACE9-28FD22FDEFC7}">
      <dgm:prSet/>
      <dgm:spPr/>
      <dgm:t>
        <a:bodyPr/>
        <a:lstStyle/>
        <a:p>
          <a:endParaRPr lang="en-US"/>
        </a:p>
      </dgm:t>
    </dgm:pt>
    <dgm:pt modelId="{E326D112-802A-416A-8963-13CF15F13055}" type="sibTrans" cxnId="{88A91813-AC74-4B86-ACE9-28FD22FDEFC7}">
      <dgm:prSet/>
      <dgm:spPr/>
      <dgm:t>
        <a:bodyPr/>
        <a:lstStyle/>
        <a:p>
          <a:endParaRPr lang="en-US"/>
        </a:p>
      </dgm:t>
    </dgm:pt>
    <dgm:pt modelId="{D377DDBB-510A-407C-AB53-F93153ACFB35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শ্রেণি-৩য়</a:t>
          </a:r>
        </a:p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বিষয়-প্রাথমিক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অধ্যায়-৭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E69C3F-9C64-4646-9D6D-6F0132D8AD53}" type="parTrans" cxnId="{B9AD2F46-DC3B-406F-9759-A4388F827CC4}">
      <dgm:prSet/>
      <dgm:spPr/>
      <dgm:t>
        <a:bodyPr/>
        <a:lstStyle/>
        <a:p>
          <a:endParaRPr lang="en-US"/>
        </a:p>
      </dgm:t>
    </dgm:pt>
    <dgm:pt modelId="{3BB20832-C199-4B10-B5E9-D493ED4F07B8}" type="sibTrans" cxnId="{B9AD2F46-DC3B-406F-9759-A4388F827CC4}">
      <dgm:prSet/>
      <dgm:spPr/>
      <dgm:t>
        <a:bodyPr/>
        <a:lstStyle/>
        <a:p>
          <a:endParaRPr lang="en-US"/>
        </a:p>
      </dgm:t>
    </dgm:pt>
    <dgm:pt modelId="{E482D339-8C50-4517-A919-193AC92DB2D7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ফারহানা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মুস্তারী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নিঝুম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সহকারি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২৩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নং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সিংহজানী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জামালপুর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endParaRPr lang="en-US" sz="1500" dirty="0"/>
        </a:p>
      </dgm:t>
    </dgm:pt>
    <dgm:pt modelId="{7F980FF9-4623-4A23-8317-32CC4F4D9823}" type="parTrans" cxnId="{32CB6E45-CC97-40AB-866D-62004052FAD4}">
      <dgm:prSet/>
      <dgm:spPr/>
      <dgm:t>
        <a:bodyPr/>
        <a:lstStyle/>
        <a:p>
          <a:endParaRPr lang="en-US"/>
        </a:p>
      </dgm:t>
    </dgm:pt>
    <dgm:pt modelId="{F83820E3-7C96-4BF7-B0BF-895D3A78C4EC}" type="sibTrans" cxnId="{32CB6E45-CC97-40AB-866D-62004052FAD4}">
      <dgm:prSet/>
      <dgm:spPr/>
      <dgm:t>
        <a:bodyPr/>
        <a:lstStyle/>
        <a:p>
          <a:endParaRPr lang="en-US"/>
        </a:p>
      </dgm:t>
    </dgm:pt>
    <dgm:pt modelId="{DDA4A0DF-2C13-4B12-83DA-C915DAF58615}" type="pres">
      <dgm:prSet presAssocID="{4FED110D-D3C5-4B64-AC9F-B122F4142A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58D9F-234F-4514-A0DA-E178656D51DE}" type="pres">
      <dgm:prSet presAssocID="{9CC45A07-C55B-4A87-AD00-2679BFC3C02E}" presName="node" presStyleLbl="node1" presStyleIdx="0" presStyleCnt="3" custScaleX="39297" custScaleY="11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FD69C-624C-4AE7-B3AA-4DD4B4572C32}" type="pres">
      <dgm:prSet presAssocID="{E326D112-802A-416A-8963-13CF15F13055}" presName="sibTrans" presStyleLbl="sibTrans2D1" presStyleIdx="0" presStyleCnt="3" custScaleX="1107770" custScaleY="86304"/>
      <dgm:spPr/>
      <dgm:t>
        <a:bodyPr/>
        <a:lstStyle/>
        <a:p>
          <a:endParaRPr lang="en-US"/>
        </a:p>
      </dgm:t>
    </dgm:pt>
    <dgm:pt modelId="{30849494-CD7E-42B1-9BDB-BBABE3EE94E0}" type="pres">
      <dgm:prSet presAssocID="{E326D112-802A-416A-8963-13CF15F1305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3E5BED9-36AF-4883-B0FC-0C489F531708}" type="pres">
      <dgm:prSet presAssocID="{D377DDBB-510A-407C-AB53-F93153ACFB35}" presName="node" presStyleLbl="node1" presStyleIdx="1" presStyleCnt="3" custScaleX="155049" custScaleY="150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6302D-0AFA-454D-AF79-36B0DCE3AEAC}" type="pres">
      <dgm:prSet presAssocID="{3BB20832-C199-4B10-B5E9-D493ED4F07B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B162F20-A596-4FA4-BD08-A10DA6EE71DB}" type="pres">
      <dgm:prSet presAssocID="{3BB20832-C199-4B10-B5E9-D493ED4F07B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DA391E5-E2D4-42C4-983B-FC5DEC08FFA5}" type="pres">
      <dgm:prSet presAssocID="{E482D339-8C50-4517-A919-193AC92DB2D7}" presName="node" presStyleLbl="node1" presStyleIdx="2" presStyleCnt="3" custScaleX="160609" custScaleY="143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2F62E-9823-49BC-A6E9-30FF67D7A322}" type="pres">
      <dgm:prSet presAssocID="{F83820E3-7C96-4BF7-B0BF-895D3A78C4EC}" presName="sibTrans" presStyleLbl="sibTrans2D1" presStyleIdx="2" presStyleCnt="3" custScaleX="1163024"/>
      <dgm:spPr/>
      <dgm:t>
        <a:bodyPr/>
        <a:lstStyle/>
        <a:p>
          <a:endParaRPr lang="en-US"/>
        </a:p>
      </dgm:t>
    </dgm:pt>
    <dgm:pt modelId="{BAB5F2C9-940F-4699-AF5A-0D771B6B739D}" type="pres">
      <dgm:prSet presAssocID="{F83820E3-7C96-4BF7-B0BF-895D3A78C4E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F86FA23-9587-4404-A5E0-16AC0D1AFDFE}" type="presOf" srcId="{9CC45A07-C55B-4A87-AD00-2679BFC3C02E}" destId="{B5758D9F-234F-4514-A0DA-E178656D51DE}" srcOrd="0" destOrd="0" presId="urn:microsoft.com/office/officeart/2005/8/layout/cycle7"/>
    <dgm:cxn modelId="{32CB6E45-CC97-40AB-866D-62004052FAD4}" srcId="{4FED110D-D3C5-4B64-AC9F-B122F4142A09}" destId="{E482D339-8C50-4517-A919-193AC92DB2D7}" srcOrd="2" destOrd="0" parTransId="{7F980FF9-4623-4A23-8317-32CC4F4D9823}" sibTransId="{F83820E3-7C96-4BF7-B0BF-895D3A78C4EC}"/>
    <dgm:cxn modelId="{B9AD2F46-DC3B-406F-9759-A4388F827CC4}" srcId="{4FED110D-D3C5-4B64-AC9F-B122F4142A09}" destId="{D377DDBB-510A-407C-AB53-F93153ACFB35}" srcOrd="1" destOrd="0" parTransId="{30E69C3F-9C64-4646-9D6D-6F0132D8AD53}" sibTransId="{3BB20832-C199-4B10-B5E9-D493ED4F07B8}"/>
    <dgm:cxn modelId="{B72C122D-0C33-4FB3-B190-FAD4EE6C860E}" type="presOf" srcId="{F83820E3-7C96-4BF7-B0BF-895D3A78C4EC}" destId="{6D12F62E-9823-49BC-A6E9-30FF67D7A322}" srcOrd="0" destOrd="0" presId="urn:microsoft.com/office/officeart/2005/8/layout/cycle7"/>
    <dgm:cxn modelId="{E5C4EC46-F434-4AE3-BE4D-7F188C4539EF}" type="presOf" srcId="{4FED110D-D3C5-4B64-AC9F-B122F4142A09}" destId="{DDA4A0DF-2C13-4B12-83DA-C915DAF58615}" srcOrd="0" destOrd="0" presId="urn:microsoft.com/office/officeart/2005/8/layout/cycle7"/>
    <dgm:cxn modelId="{F47C746D-8B79-45BD-A3F3-BF614E19DD84}" type="presOf" srcId="{3BB20832-C199-4B10-B5E9-D493ED4F07B8}" destId="{F066302D-0AFA-454D-AF79-36B0DCE3AEAC}" srcOrd="0" destOrd="0" presId="urn:microsoft.com/office/officeart/2005/8/layout/cycle7"/>
    <dgm:cxn modelId="{3840ACA2-E68D-42BD-8EEF-E601F4481E14}" type="presOf" srcId="{F83820E3-7C96-4BF7-B0BF-895D3A78C4EC}" destId="{BAB5F2C9-940F-4699-AF5A-0D771B6B739D}" srcOrd="1" destOrd="0" presId="urn:microsoft.com/office/officeart/2005/8/layout/cycle7"/>
    <dgm:cxn modelId="{84147CD6-BF29-4A28-B27D-8F038C4868CF}" type="presOf" srcId="{E482D339-8C50-4517-A919-193AC92DB2D7}" destId="{8DA391E5-E2D4-42C4-983B-FC5DEC08FFA5}" srcOrd="0" destOrd="0" presId="urn:microsoft.com/office/officeart/2005/8/layout/cycle7"/>
    <dgm:cxn modelId="{9C310F20-B72F-4DF6-B182-B536ECA78233}" type="presOf" srcId="{E326D112-802A-416A-8963-13CF15F13055}" destId="{B45FD69C-624C-4AE7-B3AA-4DD4B4572C32}" srcOrd="0" destOrd="0" presId="urn:microsoft.com/office/officeart/2005/8/layout/cycle7"/>
    <dgm:cxn modelId="{C14E7A7E-6797-4450-B262-415D519034DA}" type="presOf" srcId="{D377DDBB-510A-407C-AB53-F93153ACFB35}" destId="{43E5BED9-36AF-4883-B0FC-0C489F531708}" srcOrd="0" destOrd="0" presId="urn:microsoft.com/office/officeart/2005/8/layout/cycle7"/>
    <dgm:cxn modelId="{A5F1A2EE-31FF-47D1-830D-CF4F403B75ED}" type="presOf" srcId="{E326D112-802A-416A-8963-13CF15F13055}" destId="{30849494-CD7E-42B1-9BDB-BBABE3EE94E0}" srcOrd="1" destOrd="0" presId="urn:microsoft.com/office/officeart/2005/8/layout/cycle7"/>
    <dgm:cxn modelId="{88A91813-AC74-4B86-ACE9-28FD22FDEFC7}" srcId="{4FED110D-D3C5-4B64-AC9F-B122F4142A09}" destId="{9CC45A07-C55B-4A87-AD00-2679BFC3C02E}" srcOrd="0" destOrd="0" parTransId="{E30515D9-8829-4DFE-ABE5-0403AB68BBB0}" sibTransId="{E326D112-802A-416A-8963-13CF15F13055}"/>
    <dgm:cxn modelId="{FD2F63B5-0788-4614-8BBC-F9D9EE6022AB}" type="presOf" srcId="{3BB20832-C199-4B10-B5E9-D493ED4F07B8}" destId="{CB162F20-A596-4FA4-BD08-A10DA6EE71DB}" srcOrd="1" destOrd="0" presId="urn:microsoft.com/office/officeart/2005/8/layout/cycle7"/>
    <dgm:cxn modelId="{7DE1162F-D799-46D5-B3B4-911D08DC157F}" type="presParOf" srcId="{DDA4A0DF-2C13-4B12-83DA-C915DAF58615}" destId="{B5758D9F-234F-4514-A0DA-E178656D51DE}" srcOrd="0" destOrd="0" presId="urn:microsoft.com/office/officeart/2005/8/layout/cycle7"/>
    <dgm:cxn modelId="{9857B6DE-3AB8-4224-8F73-A2849E694064}" type="presParOf" srcId="{DDA4A0DF-2C13-4B12-83DA-C915DAF58615}" destId="{B45FD69C-624C-4AE7-B3AA-4DD4B4572C32}" srcOrd="1" destOrd="0" presId="urn:microsoft.com/office/officeart/2005/8/layout/cycle7"/>
    <dgm:cxn modelId="{F1469BCD-5603-4AB7-84D3-1BEF58A8C78F}" type="presParOf" srcId="{B45FD69C-624C-4AE7-B3AA-4DD4B4572C32}" destId="{30849494-CD7E-42B1-9BDB-BBABE3EE94E0}" srcOrd="0" destOrd="0" presId="urn:microsoft.com/office/officeart/2005/8/layout/cycle7"/>
    <dgm:cxn modelId="{ED92A9A4-0843-4A06-84D8-BD24744BE136}" type="presParOf" srcId="{DDA4A0DF-2C13-4B12-83DA-C915DAF58615}" destId="{43E5BED9-36AF-4883-B0FC-0C489F531708}" srcOrd="2" destOrd="0" presId="urn:microsoft.com/office/officeart/2005/8/layout/cycle7"/>
    <dgm:cxn modelId="{F36334FD-5B54-453F-8256-A4CA4DFB83FF}" type="presParOf" srcId="{DDA4A0DF-2C13-4B12-83DA-C915DAF58615}" destId="{F066302D-0AFA-454D-AF79-36B0DCE3AEAC}" srcOrd="3" destOrd="0" presId="urn:microsoft.com/office/officeart/2005/8/layout/cycle7"/>
    <dgm:cxn modelId="{078BA018-E0EF-4763-9974-D7FFC3DCA2B6}" type="presParOf" srcId="{F066302D-0AFA-454D-AF79-36B0DCE3AEAC}" destId="{CB162F20-A596-4FA4-BD08-A10DA6EE71DB}" srcOrd="0" destOrd="0" presId="urn:microsoft.com/office/officeart/2005/8/layout/cycle7"/>
    <dgm:cxn modelId="{AB77AAF4-0B66-4C27-B496-B278596CC43E}" type="presParOf" srcId="{DDA4A0DF-2C13-4B12-83DA-C915DAF58615}" destId="{8DA391E5-E2D4-42C4-983B-FC5DEC08FFA5}" srcOrd="4" destOrd="0" presId="urn:microsoft.com/office/officeart/2005/8/layout/cycle7"/>
    <dgm:cxn modelId="{681B6434-4EFC-481B-B62E-C7722F74958A}" type="presParOf" srcId="{DDA4A0DF-2C13-4B12-83DA-C915DAF58615}" destId="{6D12F62E-9823-49BC-A6E9-30FF67D7A322}" srcOrd="5" destOrd="0" presId="urn:microsoft.com/office/officeart/2005/8/layout/cycle7"/>
    <dgm:cxn modelId="{049B1ED0-FA30-495E-A30D-CA9A5883251B}" type="presParOf" srcId="{6D12F62E-9823-49BC-A6E9-30FF67D7A322}" destId="{BAB5F2C9-940F-4699-AF5A-0D771B6B73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6FD27-262F-4125-8159-26782CEDE3E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5869C3-EF70-44C5-8E48-E5415CF175D2}">
      <dgm:prSet phldrT="[Text]"/>
      <dgm:spPr>
        <a:gradFill rotWithShape="0">
          <a:gsLst>
            <a:gs pos="0">
              <a:srgbClr val="AFDC7E"/>
            </a:gs>
            <a:gs pos="74000">
              <a:srgbClr val="EBFA8E"/>
            </a:gs>
            <a:gs pos="83000">
              <a:srgbClr val="EBFA8E"/>
            </a:gs>
            <a:gs pos="40700">
              <a:srgbClr val="AFDC7E"/>
            </a:gs>
            <a:gs pos="100000">
              <a:srgbClr val="AFDC7E"/>
            </a:gs>
          </a:gsLst>
          <a:lin ang="5400000" scaled="1"/>
        </a:gradFill>
        <a:ln>
          <a:gradFill>
            <a:gsLst>
              <a:gs pos="0">
                <a:srgbClr val="EBFA8E"/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5400000" scaled="1"/>
          </a:gra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পড়ব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C3C5F-7141-4A22-82C6-EC92B8BA7467}" type="parTrans" cxnId="{A4A1C2C0-694E-4151-8399-B03B29ECC951}">
      <dgm:prSet/>
      <dgm:spPr/>
      <dgm:t>
        <a:bodyPr/>
        <a:lstStyle/>
        <a:p>
          <a:endParaRPr lang="en-US"/>
        </a:p>
      </dgm:t>
    </dgm:pt>
    <dgm:pt modelId="{13384C1C-464A-48D4-96A2-CB08A52C348A}" type="sibTrans" cxnId="{A4A1C2C0-694E-4151-8399-B03B29ECC951}">
      <dgm:prSet/>
      <dgm:spPr/>
      <dgm:t>
        <a:bodyPr/>
        <a:lstStyle/>
        <a:p>
          <a:endParaRPr lang="en-US"/>
        </a:p>
      </dgm:t>
    </dgm:pt>
    <dgm:pt modelId="{CD7BC138-3EAF-4670-B022-B652AF320BC7}">
      <dgm:prSet phldrT="[Text]"/>
      <dgm:spPr>
        <a:solidFill>
          <a:srgbClr val="94F0A6"/>
        </a:solidFill>
        <a:ln>
          <a:gradFill>
            <a:gsLst>
              <a:gs pos="0">
                <a:srgbClr val="EBFA8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en-US" dirty="0" err="1" smtClean="0"/>
            <a:t>খাদ্য</a:t>
          </a:r>
          <a:r>
            <a:rPr lang="en-US" dirty="0" smtClean="0"/>
            <a:t> ও </a:t>
          </a:r>
          <a:r>
            <a:rPr lang="en-US" dirty="0" err="1" smtClean="0"/>
            <a:t>পুষ্টি</a:t>
          </a:r>
          <a:endParaRPr lang="en-US" dirty="0"/>
        </a:p>
      </dgm:t>
    </dgm:pt>
    <dgm:pt modelId="{03635388-4BC7-4818-8CC4-F27F9700B033}" type="parTrans" cxnId="{9DB16DF6-F7D2-4250-B095-541747D05521}">
      <dgm:prSet/>
      <dgm:spPr/>
      <dgm:t>
        <a:bodyPr/>
        <a:lstStyle/>
        <a:p>
          <a:endParaRPr lang="en-US"/>
        </a:p>
      </dgm:t>
    </dgm:pt>
    <dgm:pt modelId="{A5D7F7F0-7BA9-44E2-9210-B9553E4081FE}" type="sibTrans" cxnId="{9DB16DF6-F7D2-4250-B095-541747D05521}">
      <dgm:prSet/>
      <dgm:spPr/>
      <dgm:t>
        <a:bodyPr/>
        <a:lstStyle/>
        <a:p>
          <a:endParaRPr lang="en-US"/>
        </a:p>
      </dgm:t>
    </dgm:pt>
    <dgm:pt modelId="{1539EEE7-CCCF-4680-873C-6C0577958F36}">
      <dgm:prSet phldrT="[Text]" custT="1"/>
      <dgm:spPr>
        <a:blipFill rotWithShape="0">
          <a:blip xmlns:r="http://schemas.openxmlformats.org/officeDocument/2006/relationships" r:embed="rId1">
            <a:duotone>
              <a:schemeClr val="accent4">
                <a:hueOff val="10395692"/>
                <a:satOff val="-47968"/>
                <a:lumOff val="1765"/>
                <a:alphaOff val="0"/>
                <a:shade val="20000"/>
                <a:satMod val="200000"/>
              </a:schemeClr>
              <a:schemeClr val="accent4">
                <a:hueOff val="10395692"/>
                <a:satOff val="-47968"/>
                <a:lumOff val="1765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solidFill>
            <a:srgbClr val="FF33CC"/>
          </a:solidFill>
        </a:ln>
      </dgm:spPr>
      <dgm:t>
        <a:bodyPr/>
        <a:lstStyle/>
        <a:p>
          <a:r>
            <a:rPr lang="en-US" sz="40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পাঠ্যাংশ-প্রাণী</a:t>
          </a:r>
          <a:r>
            <a:rPr lang="en-US" sz="40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40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40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 ---</a:t>
          </a:r>
        </a:p>
        <a:p>
          <a:r>
            <a:rPr lang="en-US" sz="40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r>
            <a:rPr lang="en-US" sz="40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পেয়ে</a:t>
          </a:r>
          <a:r>
            <a:rPr lang="en-US" sz="40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থাকি</a:t>
          </a:r>
          <a:r>
            <a:rPr lang="en-US" sz="40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4000" dirty="0">
            <a:solidFill>
              <a:srgbClr val="FF33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C79808-4036-452B-9967-175E904824AE}" type="parTrans" cxnId="{4A3C7AE6-9CB5-4479-A006-0964244959E1}">
      <dgm:prSet/>
      <dgm:spPr/>
      <dgm:t>
        <a:bodyPr/>
        <a:lstStyle/>
        <a:p>
          <a:endParaRPr lang="en-US"/>
        </a:p>
      </dgm:t>
    </dgm:pt>
    <dgm:pt modelId="{8634535F-9E8A-4936-944F-85095D2BB420}" type="sibTrans" cxnId="{4A3C7AE6-9CB5-4479-A006-0964244959E1}">
      <dgm:prSet/>
      <dgm:spPr/>
      <dgm:t>
        <a:bodyPr/>
        <a:lstStyle/>
        <a:p>
          <a:endParaRPr lang="en-US"/>
        </a:p>
      </dgm:t>
    </dgm:pt>
    <dgm:pt modelId="{31C3FD1E-81F0-4BE5-BCBB-3B068048676D}" type="pres">
      <dgm:prSet presAssocID="{4986FD27-262F-4125-8159-26782CEDE3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CE1A8-0232-421A-93EC-6B0B45446449}" type="pres">
      <dgm:prSet presAssocID="{1D5869C3-EF70-44C5-8E48-E5415CF175D2}" presName="composite" presStyleCnt="0"/>
      <dgm:spPr/>
    </dgm:pt>
    <dgm:pt modelId="{54161379-4A56-4A6F-9C2A-E22077B5D0F1}" type="pres">
      <dgm:prSet presAssocID="{1D5869C3-EF70-44C5-8E48-E5415CF175D2}" presName="bentUpArrow1" presStyleLbl="alignImgPlace1" presStyleIdx="0" presStyleCnt="2"/>
      <dgm:spPr/>
    </dgm:pt>
    <dgm:pt modelId="{620D8E02-015E-4730-8E9B-09E1399E92EE}" type="pres">
      <dgm:prSet presAssocID="{1D5869C3-EF70-44C5-8E48-E5415CF175D2}" presName="ParentText" presStyleLbl="node1" presStyleIdx="0" presStyleCnt="3" custScaleX="268230" custLinFactNeighborX="2732" custLinFactNeighborY="7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F7586-BD28-4945-A615-33031EC98A60}" type="pres">
      <dgm:prSet presAssocID="{1D5869C3-EF70-44C5-8E48-E5415CF175D2}" presName="ChildText" presStyleLbl="revTx" presStyleIdx="0" presStyleCnt="2" custFlipHor="1" custScaleX="57431" custLinFactNeighborX="35056" custLinFactNeighborY="9657">
        <dgm:presLayoutVars>
          <dgm:chMax val="0"/>
          <dgm:chPref val="0"/>
          <dgm:bulletEnabled val="1"/>
        </dgm:presLayoutVars>
      </dgm:prSet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0AF7FB47-5CEF-4EFC-BDFB-A8C94A438FE7}" type="pres">
      <dgm:prSet presAssocID="{13384C1C-464A-48D4-96A2-CB08A52C348A}" presName="sibTrans" presStyleCnt="0"/>
      <dgm:spPr/>
    </dgm:pt>
    <dgm:pt modelId="{5603A0A3-CAEA-49BA-A087-3693DB4252CF}" type="pres">
      <dgm:prSet presAssocID="{CD7BC138-3EAF-4670-B022-B652AF320BC7}" presName="composite" presStyleCnt="0"/>
      <dgm:spPr/>
    </dgm:pt>
    <dgm:pt modelId="{BAF71FF0-6192-42F3-96EC-4AEF99D22912}" type="pres">
      <dgm:prSet presAssocID="{CD7BC138-3EAF-4670-B022-B652AF320BC7}" presName="bentUpArrow1" presStyleLbl="alignImgPlace1" presStyleIdx="1" presStyleCnt="2"/>
      <dgm:spPr/>
    </dgm:pt>
    <dgm:pt modelId="{94392607-09AB-4C64-AE5C-5826EF28DF0F}" type="pres">
      <dgm:prSet presAssocID="{CD7BC138-3EAF-4670-B022-B652AF320BC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AAF0B-68CB-4626-99F0-261C52CC0B40}" type="pres">
      <dgm:prSet presAssocID="{CD7BC138-3EAF-4670-B022-B652AF320BC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93477-9F98-49D9-9C76-E111B779FCEE}" type="pres">
      <dgm:prSet presAssocID="{A5D7F7F0-7BA9-44E2-9210-B9553E4081FE}" presName="sibTrans" presStyleCnt="0"/>
      <dgm:spPr/>
    </dgm:pt>
    <dgm:pt modelId="{1B2FACF3-6B3A-4B1B-AFBA-832D7AB1488F}" type="pres">
      <dgm:prSet presAssocID="{1539EEE7-CCCF-4680-873C-6C0577958F36}" presName="composite" presStyleCnt="0"/>
      <dgm:spPr/>
    </dgm:pt>
    <dgm:pt modelId="{43D1CE2D-0B22-459F-9711-F34118130BFF}" type="pres">
      <dgm:prSet presAssocID="{1539EEE7-CCCF-4680-873C-6C0577958F36}" presName="ParentText" presStyleLbl="node1" presStyleIdx="2" presStyleCnt="3" custScaleX="324718" custScaleY="2421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D9A53-63EF-48B0-8954-1EEFCB86FEE8}" type="presOf" srcId="{1D5869C3-EF70-44C5-8E48-E5415CF175D2}" destId="{620D8E02-015E-4730-8E9B-09E1399E92EE}" srcOrd="0" destOrd="0" presId="urn:microsoft.com/office/officeart/2005/8/layout/StepDownProcess"/>
    <dgm:cxn modelId="{02DDAD58-E662-477E-9A97-0B032FA399C5}" type="presOf" srcId="{4986FD27-262F-4125-8159-26782CEDE3E0}" destId="{31C3FD1E-81F0-4BE5-BCBB-3B068048676D}" srcOrd="0" destOrd="0" presId="urn:microsoft.com/office/officeart/2005/8/layout/StepDownProcess"/>
    <dgm:cxn modelId="{4A3C7AE6-9CB5-4479-A006-0964244959E1}" srcId="{4986FD27-262F-4125-8159-26782CEDE3E0}" destId="{1539EEE7-CCCF-4680-873C-6C0577958F36}" srcOrd="2" destOrd="0" parTransId="{7DC79808-4036-452B-9967-175E904824AE}" sibTransId="{8634535F-9E8A-4936-944F-85095D2BB420}"/>
    <dgm:cxn modelId="{8909EC5E-C118-40BF-9DEF-282555339095}" type="presOf" srcId="{CD7BC138-3EAF-4670-B022-B652AF320BC7}" destId="{94392607-09AB-4C64-AE5C-5826EF28DF0F}" srcOrd="0" destOrd="0" presId="urn:microsoft.com/office/officeart/2005/8/layout/StepDownProcess"/>
    <dgm:cxn modelId="{596D063C-3CCE-47AD-AEE9-91E8E5715884}" type="presOf" srcId="{1539EEE7-CCCF-4680-873C-6C0577958F36}" destId="{43D1CE2D-0B22-459F-9711-F34118130BFF}" srcOrd="0" destOrd="0" presId="urn:microsoft.com/office/officeart/2005/8/layout/StepDownProcess"/>
    <dgm:cxn modelId="{A4A1C2C0-694E-4151-8399-B03B29ECC951}" srcId="{4986FD27-262F-4125-8159-26782CEDE3E0}" destId="{1D5869C3-EF70-44C5-8E48-E5415CF175D2}" srcOrd="0" destOrd="0" parTransId="{0FDC3C5F-7141-4A22-82C6-EC92B8BA7467}" sibTransId="{13384C1C-464A-48D4-96A2-CB08A52C348A}"/>
    <dgm:cxn modelId="{9DB16DF6-F7D2-4250-B095-541747D05521}" srcId="{4986FD27-262F-4125-8159-26782CEDE3E0}" destId="{CD7BC138-3EAF-4670-B022-B652AF320BC7}" srcOrd="1" destOrd="0" parTransId="{03635388-4BC7-4818-8CC4-F27F9700B033}" sibTransId="{A5D7F7F0-7BA9-44E2-9210-B9553E4081FE}"/>
    <dgm:cxn modelId="{4A379632-395B-4FCF-8FA3-ACC89E135A53}" type="presParOf" srcId="{31C3FD1E-81F0-4BE5-BCBB-3B068048676D}" destId="{CDACE1A8-0232-421A-93EC-6B0B45446449}" srcOrd="0" destOrd="0" presId="urn:microsoft.com/office/officeart/2005/8/layout/StepDownProcess"/>
    <dgm:cxn modelId="{A574E47D-85E3-437F-9FD2-8700FDB060CF}" type="presParOf" srcId="{CDACE1A8-0232-421A-93EC-6B0B45446449}" destId="{54161379-4A56-4A6F-9C2A-E22077B5D0F1}" srcOrd="0" destOrd="0" presId="urn:microsoft.com/office/officeart/2005/8/layout/StepDownProcess"/>
    <dgm:cxn modelId="{6FFDBAA4-7FAE-4DD5-989A-9EEFA2C37A1F}" type="presParOf" srcId="{CDACE1A8-0232-421A-93EC-6B0B45446449}" destId="{620D8E02-015E-4730-8E9B-09E1399E92EE}" srcOrd="1" destOrd="0" presId="urn:microsoft.com/office/officeart/2005/8/layout/StepDownProcess"/>
    <dgm:cxn modelId="{B9709C26-EBDB-4025-B146-27EE8F872DEE}" type="presParOf" srcId="{CDACE1A8-0232-421A-93EC-6B0B45446449}" destId="{80DF7586-BD28-4945-A615-33031EC98A60}" srcOrd="2" destOrd="0" presId="urn:microsoft.com/office/officeart/2005/8/layout/StepDownProcess"/>
    <dgm:cxn modelId="{908D6148-6239-4E17-812B-E5469949A052}" type="presParOf" srcId="{31C3FD1E-81F0-4BE5-BCBB-3B068048676D}" destId="{0AF7FB47-5CEF-4EFC-BDFB-A8C94A438FE7}" srcOrd="1" destOrd="0" presId="urn:microsoft.com/office/officeart/2005/8/layout/StepDownProcess"/>
    <dgm:cxn modelId="{473E4F65-2C2D-49A7-9B62-1D184B8798C4}" type="presParOf" srcId="{31C3FD1E-81F0-4BE5-BCBB-3B068048676D}" destId="{5603A0A3-CAEA-49BA-A087-3693DB4252CF}" srcOrd="2" destOrd="0" presId="urn:microsoft.com/office/officeart/2005/8/layout/StepDownProcess"/>
    <dgm:cxn modelId="{7C6DBE49-8801-42E8-9C15-5884D3A72999}" type="presParOf" srcId="{5603A0A3-CAEA-49BA-A087-3693DB4252CF}" destId="{BAF71FF0-6192-42F3-96EC-4AEF99D22912}" srcOrd="0" destOrd="0" presId="urn:microsoft.com/office/officeart/2005/8/layout/StepDownProcess"/>
    <dgm:cxn modelId="{B0D13352-76E5-4390-B8BF-D0E1820484F5}" type="presParOf" srcId="{5603A0A3-CAEA-49BA-A087-3693DB4252CF}" destId="{94392607-09AB-4C64-AE5C-5826EF28DF0F}" srcOrd="1" destOrd="0" presId="urn:microsoft.com/office/officeart/2005/8/layout/StepDownProcess"/>
    <dgm:cxn modelId="{EFE37136-464C-4D40-8EDF-898B5BD55FD4}" type="presParOf" srcId="{5603A0A3-CAEA-49BA-A087-3693DB4252CF}" destId="{2B2AAF0B-68CB-4626-99F0-261C52CC0B40}" srcOrd="2" destOrd="0" presId="urn:microsoft.com/office/officeart/2005/8/layout/StepDownProcess"/>
    <dgm:cxn modelId="{4FB304E1-A55D-4C65-AEFD-0A5C615A2D3C}" type="presParOf" srcId="{31C3FD1E-81F0-4BE5-BCBB-3B068048676D}" destId="{65993477-9F98-49D9-9C76-E111B779FCEE}" srcOrd="3" destOrd="0" presId="urn:microsoft.com/office/officeart/2005/8/layout/StepDownProcess"/>
    <dgm:cxn modelId="{8C0A2B86-1217-4527-A53C-069D4AE1AB8E}" type="presParOf" srcId="{31C3FD1E-81F0-4BE5-BCBB-3B068048676D}" destId="{1B2FACF3-6B3A-4B1B-AFBA-832D7AB1488F}" srcOrd="4" destOrd="0" presId="urn:microsoft.com/office/officeart/2005/8/layout/StepDownProcess"/>
    <dgm:cxn modelId="{57CB4AAC-7C9B-410A-9CE2-76ABDFC5EBF4}" type="presParOf" srcId="{1B2FACF3-6B3A-4B1B-AFBA-832D7AB1488F}" destId="{43D1CE2D-0B22-459F-9711-F34118130BF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FE645-DEB5-40DE-BBCA-87FD14DB915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E96C1BD-DF3F-45CD-9241-DDD7912EDEE9}">
      <dgm:prSet phldrT="[Text]"/>
      <dgm:spPr/>
      <dgm:t>
        <a:bodyPr/>
        <a:lstStyle/>
        <a:p>
          <a:r>
            <a:rPr lang="en-US" dirty="0" smtClean="0"/>
            <a:t>৮.১.১ </a:t>
          </a:r>
          <a:r>
            <a:rPr lang="en-US" dirty="0" err="1" smtClean="0"/>
            <a:t>পুষ্টি</a:t>
          </a:r>
          <a:r>
            <a:rPr lang="en-US" dirty="0" smtClean="0"/>
            <a:t> </a:t>
          </a:r>
          <a:r>
            <a:rPr lang="en-US" dirty="0" err="1" smtClean="0"/>
            <a:t>কী</a:t>
          </a:r>
          <a:r>
            <a:rPr lang="en-US" dirty="0" smtClean="0"/>
            <a:t> </a:t>
          </a:r>
          <a:r>
            <a:rPr lang="en-US" dirty="0" err="1" smtClean="0"/>
            <a:t>তা</a:t>
          </a:r>
          <a:r>
            <a:rPr lang="en-US" dirty="0" smtClean="0"/>
            <a:t> </a:t>
          </a:r>
          <a:r>
            <a:rPr lang="en-US" dirty="0" err="1" smtClean="0"/>
            <a:t>বলতে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DBA8EACB-C731-4DB1-BC5E-D813FF0EDEAC}" type="sibTrans" cxnId="{82B48488-DD70-448F-BDB9-95F7F0E40A68}">
      <dgm:prSet/>
      <dgm:spPr/>
      <dgm:t>
        <a:bodyPr/>
        <a:lstStyle/>
        <a:p>
          <a:endParaRPr lang="en-US"/>
        </a:p>
      </dgm:t>
    </dgm:pt>
    <dgm:pt modelId="{32AD59C6-137E-418F-94D3-66B9A4845143}" type="parTrans" cxnId="{82B48488-DD70-448F-BDB9-95F7F0E40A68}">
      <dgm:prSet/>
      <dgm:spPr/>
      <dgm:t>
        <a:bodyPr/>
        <a:lstStyle/>
        <a:p>
          <a:endParaRPr lang="en-US"/>
        </a:p>
      </dgm:t>
    </dgm:pt>
    <dgm:pt modelId="{DA8A0A67-463B-446F-A40C-F24AA368956D}">
      <dgm:prSet phldrT="[Text]" phldr="1"/>
      <dgm:spPr/>
      <dgm:t>
        <a:bodyPr/>
        <a:lstStyle/>
        <a:p>
          <a:endParaRPr lang="en-US" dirty="0"/>
        </a:p>
      </dgm:t>
    </dgm:pt>
    <dgm:pt modelId="{DAF5A9FC-5181-4915-AE9E-95ED36743B75}" type="sibTrans" cxnId="{637DD009-D511-4063-8781-E234C500ECB5}">
      <dgm:prSet/>
      <dgm:spPr/>
      <dgm:t>
        <a:bodyPr/>
        <a:lstStyle/>
        <a:p>
          <a:endParaRPr lang="en-US"/>
        </a:p>
      </dgm:t>
    </dgm:pt>
    <dgm:pt modelId="{83AEB97E-B6E6-4453-AF9E-054A42B62239}" type="parTrans" cxnId="{637DD009-D511-4063-8781-E234C500ECB5}">
      <dgm:prSet/>
      <dgm:spPr/>
      <dgm:t>
        <a:bodyPr/>
        <a:lstStyle/>
        <a:p>
          <a:endParaRPr lang="en-US"/>
        </a:p>
      </dgm:t>
    </dgm:pt>
    <dgm:pt modelId="{657D2EA8-C3DD-4711-9A4D-F8C3993C5B6E}">
      <dgm:prSet phldrT="[Text]"/>
      <dgm:spPr/>
      <dgm:t>
        <a:bodyPr/>
        <a:lstStyle/>
        <a:p>
          <a:r>
            <a:rPr lang="en-US" dirty="0" err="1" smtClean="0"/>
            <a:t>এই</a:t>
          </a:r>
          <a:r>
            <a:rPr lang="en-US" dirty="0" smtClean="0"/>
            <a:t> </a:t>
          </a:r>
          <a:r>
            <a:rPr lang="en-US" dirty="0" err="1" smtClean="0"/>
            <a:t>পাঠ</a:t>
          </a:r>
          <a:r>
            <a:rPr lang="en-US" dirty="0" smtClean="0"/>
            <a:t> </a:t>
          </a:r>
          <a:r>
            <a:rPr lang="en-US" dirty="0" err="1" smtClean="0"/>
            <a:t>শেষে</a:t>
          </a:r>
          <a:r>
            <a:rPr lang="en-US" dirty="0" smtClean="0"/>
            <a:t> </a:t>
          </a:r>
          <a:r>
            <a:rPr lang="en-US" dirty="0" err="1" smtClean="0"/>
            <a:t>শিক্ষার্থীরা</a:t>
          </a:r>
          <a:r>
            <a:rPr lang="en-US" dirty="0" smtClean="0"/>
            <a:t> -------</a:t>
          </a:r>
          <a:endParaRPr lang="en-US" dirty="0"/>
        </a:p>
      </dgm:t>
    </dgm:pt>
    <dgm:pt modelId="{9C553DBB-995D-4536-BF06-D6B339C662C9}" type="sibTrans" cxnId="{0F4D3F49-3051-4A56-86F5-67E7FBCFD5DC}">
      <dgm:prSet/>
      <dgm:spPr/>
      <dgm:t>
        <a:bodyPr/>
        <a:lstStyle/>
        <a:p>
          <a:endParaRPr lang="en-US"/>
        </a:p>
      </dgm:t>
    </dgm:pt>
    <dgm:pt modelId="{BE5A7AB6-F09D-464A-90DF-4913C0DC8C25}" type="parTrans" cxnId="{0F4D3F49-3051-4A56-86F5-67E7FBCFD5DC}">
      <dgm:prSet/>
      <dgm:spPr/>
      <dgm:t>
        <a:bodyPr/>
        <a:lstStyle/>
        <a:p>
          <a:endParaRPr lang="en-US"/>
        </a:p>
      </dgm:t>
    </dgm:pt>
    <dgm:pt modelId="{AE11F4F6-BC05-4A24-9906-51F463DD245C}">
      <dgm:prSet phldrT="[Text]"/>
      <dgm:spPr/>
      <dgm:t>
        <a:bodyPr/>
        <a:lstStyle/>
        <a:p>
          <a:r>
            <a:rPr lang="en-US" dirty="0" smtClean="0"/>
            <a:t>৮.২.১ </a:t>
          </a:r>
          <a:r>
            <a:rPr lang="en-US" dirty="0" err="1" smtClean="0"/>
            <a:t>পুষ্টি</a:t>
          </a:r>
          <a:r>
            <a:rPr lang="en-US" dirty="0" smtClean="0"/>
            <a:t> </a:t>
          </a:r>
          <a:r>
            <a:rPr lang="en-US" dirty="0" err="1" smtClean="0"/>
            <a:t>অনুযায়ী</a:t>
          </a:r>
          <a:r>
            <a:rPr lang="en-US" dirty="0" smtClean="0"/>
            <a:t> </a:t>
          </a:r>
          <a:r>
            <a:rPr lang="en-US" dirty="0" err="1" smtClean="0"/>
            <a:t>খাদ্যের</a:t>
          </a:r>
          <a:r>
            <a:rPr lang="en-US" dirty="0" smtClean="0"/>
            <a:t> </a:t>
          </a:r>
          <a:r>
            <a:rPr lang="en-US" dirty="0" err="1" smtClean="0"/>
            <a:t>শ্রেণিবিভাগ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31F38FA3-EE88-4BB3-9001-0D5AA470C176}" type="sibTrans" cxnId="{A049832B-5A4A-41A2-91F9-3A09F85A7C54}">
      <dgm:prSet/>
      <dgm:spPr/>
      <dgm:t>
        <a:bodyPr/>
        <a:lstStyle/>
        <a:p>
          <a:endParaRPr lang="en-US"/>
        </a:p>
      </dgm:t>
    </dgm:pt>
    <dgm:pt modelId="{229CC2F0-4760-419C-8FBF-F5518C2D6239}" type="parTrans" cxnId="{A049832B-5A4A-41A2-91F9-3A09F85A7C54}">
      <dgm:prSet/>
      <dgm:spPr/>
      <dgm:t>
        <a:bodyPr/>
        <a:lstStyle/>
        <a:p>
          <a:endParaRPr lang="en-US"/>
        </a:p>
      </dgm:t>
    </dgm:pt>
    <dgm:pt modelId="{C07D8611-7D08-4464-90FC-832CDFFC558C}" type="pres">
      <dgm:prSet presAssocID="{35BFE645-DEB5-40DE-BBCA-87FD14DB915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2654F27-5DEF-4970-9E11-3DC1D6184656}" type="pres">
      <dgm:prSet presAssocID="{657D2EA8-C3DD-4711-9A4D-F8C3993C5B6E}" presName="parenttextcomposite" presStyleCnt="0"/>
      <dgm:spPr/>
    </dgm:pt>
    <dgm:pt modelId="{B4B91E46-AE0B-4B32-B882-B2E4C3C4D8DA}" type="pres">
      <dgm:prSet presAssocID="{657D2EA8-C3DD-4711-9A4D-F8C3993C5B6E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21554-AA44-4EDD-ADB7-EA1588F76B11}" type="pres">
      <dgm:prSet presAssocID="{657D2EA8-C3DD-4711-9A4D-F8C3993C5B6E}" presName="composite" presStyleCnt="0"/>
      <dgm:spPr/>
    </dgm:pt>
    <dgm:pt modelId="{E8C2DF13-66CF-4E38-B6BE-9252C384D936}" type="pres">
      <dgm:prSet presAssocID="{657D2EA8-C3DD-4711-9A4D-F8C3993C5B6E}" presName="chevron1" presStyleLbl="alignNode1" presStyleIdx="0" presStyleCnt="14"/>
      <dgm:spPr/>
    </dgm:pt>
    <dgm:pt modelId="{9F2D027E-7767-43CA-9D6C-DCAE76E5248D}" type="pres">
      <dgm:prSet presAssocID="{657D2EA8-C3DD-4711-9A4D-F8C3993C5B6E}" presName="chevron2" presStyleLbl="alignNode1" presStyleIdx="1" presStyleCnt="14"/>
      <dgm:spPr/>
    </dgm:pt>
    <dgm:pt modelId="{3261E223-EFB6-4F70-99E3-055C3481E219}" type="pres">
      <dgm:prSet presAssocID="{657D2EA8-C3DD-4711-9A4D-F8C3993C5B6E}" presName="chevron3" presStyleLbl="alignNode1" presStyleIdx="2" presStyleCnt="14"/>
      <dgm:spPr/>
    </dgm:pt>
    <dgm:pt modelId="{7DF2D4F8-9050-40C5-B6BC-393C4FCA5B51}" type="pres">
      <dgm:prSet presAssocID="{657D2EA8-C3DD-4711-9A4D-F8C3993C5B6E}" presName="chevron4" presStyleLbl="alignNode1" presStyleIdx="3" presStyleCnt="14"/>
      <dgm:spPr/>
    </dgm:pt>
    <dgm:pt modelId="{49307CA6-36AA-498E-B28D-4D5F3C717DFB}" type="pres">
      <dgm:prSet presAssocID="{657D2EA8-C3DD-4711-9A4D-F8C3993C5B6E}" presName="chevron5" presStyleLbl="alignNode1" presStyleIdx="4" presStyleCnt="14"/>
      <dgm:spPr/>
    </dgm:pt>
    <dgm:pt modelId="{0A79ECD2-DA75-44B9-B56F-5E3689A35BB8}" type="pres">
      <dgm:prSet presAssocID="{657D2EA8-C3DD-4711-9A4D-F8C3993C5B6E}" presName="chevron6" presStyleLbl="alignNode1" presStyleIdx="5" presStyleCnt="14"/>
      <dgm:spPr/>
    </dgm:pt>
    <dgm:pt modelId="{668C8B33-A9FB-46FB-8CDB-3461751030B2}" type="pres">
      <dgm:prSet presAssocID="{657D2EA8-C3DD-4711-9A4D-F8C3993C5B6E}" presName="chevron7" presStyleLbl="alignNode1" presStyleIdx="6" presStyleCnt="14"/>
      <dgm:spPr/>
    </dgm:pt>
    <dgm:pt modelId="{8E6F9A36-2C22-484A-8938-4C0CC0A88BB6}" type="pres">
      <dgm:prSet presAssocID="{657D2EA8-C3DD-4711-9A4D-F8C3993C5B6E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9757F-3053-4195-9A45-A2497D3DACCF}" type="pres">
      <dgm:prSet presAssocID="{9C553DBB-995D-4536-BF06-D6B339C662C9}" presName="sibTrans" presStyleCnt="0"/>
      <dgm:spPr/>
    </dgm:pt>
    <dgm:pt modelId="{6B226DFF-80C3-4871-84F8-C063A157BEAD}" type="pres">
      <dgm:prSet presAssocID="{DA8A0A67-463B-446F-A40C-F24AA368956D}" presName="parenttextcomposite" presStyleCnt="0"/>
      <dgm:spPr/>
    </dgm:pt>
    <dgm:pt modelId="{0DD66FD7-B674-4B00-88DC-81DF18DDE9C3}" type="pres">
      <dgm:prSet presAssocID="{DA8A0A67-463B-446F-A40C-F24AA368956D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5831-1148-4E51-8BB6-8567682BA0F6}" type="pres">
      <dgm:prSet presAssocID="{DA8A0A67-463B-446F-A40C-F24AA368956D}" presName="composite" presStyleCnt="0"/>
      <dgm:spPr/>
    </dgm:pt>
    <dgm:pt modelId="{A74012A3-05A3-4A34-B23D-F2B4DAE2EE86}" type="pres">
      <dgm:prSet presAssocID="{DA8A0A67-463B-446F-A40C-F24AA368956D}" presName="chevron1" presStyleLbl="alignNode1" presStyleIdx="7" presStyleCnt="14"/>
      <dgm:spPr/>
    </dgm:pt>
    <dgm:pt modelId="{C0B82F2D-C7CD-4629-B197-FA4FD25C2B74}" type="pres">
      <dgm:prSet presAssocID="{DA8A0A67-463B-446F-A40C-F24AA368956D}" presName="chevron2" presStyleLbl="alignNode1" presStyleIdx="8" presStyleCnt="14"/>
      <dgm:spPr/>
    </dgm:pt>
    <dgm:pt modelId="{C7490462-B453-4641-B86E-E0C4CCB9A070}" type="pres">
      <dgm:prSet presAssocID="{DA8A0A67-463B-446F-A40C-F24AA368956D}" presName="chevron3" presStyleLbl="alignNode1" presStyleIdx="9" presStyleCnt="14"/>
      <dgm:spPr/>
    </dgm:pt>
    <dgm:pt modelId="{AA76DE02-8FB6-45A4-8721-FF0A6CCB0CEC}" type="pres">
      <dgm:prSet presAssocID="{DA8A0A67-463B-446F-A40C-F24AA368956D}" presName="chevron4" presStyleLbl="alignNode1" presStyleIdx="10" presStyleCnt="14"/>
      <dgm:spPr/>
    </dgm:pt>
    <dgm:pt modelId="{C468593C-0FCD-4FC2-939B-5DBEDF51A597}" type="pres">
      <dgm:prSet presAssocID="{DA8A0A67-463B-446F-A40C-F24AA368956D}" presName="chevron5" presStyleLbl="alignNode1" presStyleIdx="11" presStyleCnt="14"/>
      <dgm:spPr/>
    </dgm:pt>
    <dgm:pt modelId="{76EA8AB0-22D4-4D11-A2A0-A469E5C7662B}" type="pres">
      <dgm:prSet presAssocID="{DA8A0A67-463B-446F-A40C-F24AA368956D}" presName="chevron6" presStyleLbl="alignNode1" presStyleIdx="12" presStyleCnt="14"/>
      <dgm:spPr/>
    </dgm:pt>
    <dgm:pt modelId="{3FA97240-471D-41A4-8EA1-34BCD3F5A6B9}" type="pres">
      <dgm:prSet presAssocID="{DA8A0A67-463B-446F-A40C-F24AA368956D}" presName="chevron7" presStyleLbl="alignNode1" presStyleIdx="13" presStyleCnt="14"/>
      <dgm:spPr/>
    </dgm:pt>
    <dgm:pt modelId="{0D4E48D2-7D81-48CC-A8C3-6038B6316308}" type="pres">
      <dgm:prSet presAssocID="{DA8A0A67-463B-446F-A40C-F24AA368956D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D3F49-3051-4A56-86F5-67E7FBCFD5DC}" srcId="{35BFE645-DEB5-40DE-BBCA-87FD14DB9151}" destId="{657D2EA8-C3DD-4711-9A4D-F8C3993C5B6E}" srcOrd="0" destOrd="0" parTransId="{BE5A7AB6-F09D-464A-90DF-4913C0DC8C25}" sibTransId="{9C553DBB-995D-4536-BF06-D6B339C662C9}"/>
    <dgm:cxn modelId="{BACD9115-6B6E-46CF-893A-C3FA409BAE7F}" type="presOf" srcId="{DA8A0A67-463B-446F-A40C-F24AA368956D}" destId="{0DD66FD7-B674-4B00-88DC-81DF18DDE9C3}" srcOrd="0" destOrd="0" presId="urn:microsoft.com/office/officeart/2008/layout/VerticalAccentList"/>
    <dgm:cxn modelId="{2E57F687-BA4B-4273-996C-237FE3BE2496}" type="presOf" srcId="{9E96C1BD-DF3F-45CD-9241-DDD7912EDEE9}" destId="{8E6F9A36-2C22-484A-8938-4C0CC0A88BB6}" srcOrd="0" destOrd="0" presId="urn:microsoft.com/office/officeart/2008/layout/VerticalAccentList"/>
    <dgm:cxn modelId="{A711A2E4-0CDD-4A67-8EB6-EBB0656C3B34}" type="presOf" srcId="{AE11F4F6-BC05-4A24-9906-51F463DD245C}" destId="{0D4E48D2-7D81-48CC-A8C3-6038B6316308}" srcOrd="0" destOrd="0" presId="urn:microsoft.com/office/officeart/2008/layout/VerticalAccentList"/>
    <dgm:cxn modelId="{82B48488-DD70-448F-BDB9-95F7F0E40A68}" srcId="{657D2EA8-C3DD-4711-9A4D-F8C3993C5B6E}" destId="{9E96C1BD-DF3F-45CD-9241-DDD7912EDEE9}" srcOrd="0" destOrd="0" parTransId="{32AD59C6-137E-418F-94D3-66B9A4845143}" sibTransId="{DBA8EACB-C731-4DB1-BC5E-D813FF0EDEAC}"/>
    <dgm:cxn modelId="{2342DCBA-577B-4908-B7BC-DA6F3A49BFE1}" type="presOf" srcId="{35BFE645-DEB5-40DE-BBCA-87FD14DB9151}" destId="{C07D8611-7D08-4464-90FC-832CDFFC558C}" srcOrd="0" destOrd="0" presId="urn:microsoft.com/office/officeart/2008/layout/VerticalAccentList"/>
    <dgm:cxn modelId="{637DD009-D511-4063-8781-E234C500ECB5}" srcId="{35BFE645-DEB5-40DE-BBCA-87FD14DB9151}" destId="{DA8A0A67-463B-446F-A40C-F24AA368956D}" srcOrd="1" destOrd="0" parTransId="{83AEB97E-B6E6-4453-AF9E-054A42B62239}" sibTransId="{DAF5A9FC-5181-4915-AE9E-95ED36743B75}"/>
    <dgm:cxn modelId="{4BDAD76A-CC12-451E-BE37-EAED0AD4133A}" type="presOf" srcId="{657D2EA8-C3DD-4711-9A4D-F8C3993C5B6E}" destId="{B4B91E46-AE0B-4B32-B882-B2E4C3C4D8DA}" srcOrd="0" destOrd="0" presId="urn:microsoft.com/office/officeart/2008/layout/VerticalAccentList"/>
    <dgm:cxn modelId="{A049832B-5A4A-41A2-91F9-3A09F85A7C54}" srcId="{DA8A0A67-463B-446F-A40C-F24AA368956D}" destId="{AE11F4F6-BC05-4A24-9906-51F463DD245C}" srcOrd="0" destOrd="0" parTransId="{229CC2F0-4760-419C-8FBF-F5518C2D6239}" sibTransId="{31F38FA3-EE88-4BB3-9001-0D5AA470C176}"/>
    <dgm:cxn modelId="{B4FB9256-A200-48D2-8433-9A7835706135}" type="presParOf" srcId="{C07D8611-7D08-4464-90FC-832CDFFC558C}" destId="{52654F27-5DEF-4970-9E11-3DC1D6184656}" srcOrd="0" destOrd="0" presId="urn:microsoft.com/office/officeart/2008/layout/VerticalAccentList"/>
    <dgm:cxn modelId="{46349748-25FF-4EEF-A6BD-49BC59514AEA}" type="presParOf" srcId="{52654F27-5DEF-4970-9E11-3DC1D6184656}" destId="{B4B91E46-AE0B-4B32-B882-B2E4C3C4D8DA}" srcOrd="0" destOrd="0" presId="urn:microsoft.com/office/officeart/2008/layout/VerticalAccentList"/>
    <dgm:cxn modelId="{DDE724DB-97AD-42FD-B9C8-F465F04946D1}" type="presParOf" srcId="{C07D8611-7D08-4464-90FC-832CDFFC558C}" destId="{1B621554-AA44-4EDD-ADB7-EA1588F76B11}" srcOrd="1" destOrd="0" presId="urn:microsoft.com/office/officeart/2008/layout/VerticalAccentList"/>
    <dgm:cxn modelId="{9E389C18-5AF9-486B-BC36-5D1F4B653968}" type="presParOf" srcId="{1B621554-AA44-4EDD-ADB7-EA1588F76B11}" destId="{E8C2DF13-66CF-4E38-B6BE-9252C384D936}" srcOrd="0" destOrd="0" presId="urn:microsoft.com/office/officeart/2008/layout/VerticalAccentList"/>
    <dgm:cxn modelId="{CB3293C0-2EFE-41C0-89C1-1C55C2E84426}" type="presParOf" srcId="{1B621554-AA44-4EDD-ADB7-EA1588F76B11}" destId="{9F2D027E-7767-43CA-9D6C-DCAE76E5248D}" srcOrd="1" destOrd="0" presId="urn:microsoft.com/office/officeart/2008/layout/VerticalAccentList"/>
    <dgm:cxn modelId="{885A7A88-9071-4EEA-9E07-889A4821E03A}" type="presParOf" srcId="{1B621554-AA44-4EDD-ADB7-EA1588F76B11}" destId="{3261E223-EFB6-4F70-99E3-055C3481E219}" srcOrd="2" destOrd="0" presId="urn:microsoft.com/office/officeart/2008/layout/VerticalAccentList"/>
    <dgm:cxn modelId="{28202BC4-D8B5-4689-ADB1-1223A3A1176C}" type="presParOf" srcId="{1B621554-AA44-4EDD-ADB7-EA1588F76B11}" destId="{7DF2D4F8-9050-40C5-B6BC-393C4FCA5B51}" srcOrd="3" destOrd="0" presId="urn:microsoft.com/office/officeart/2008/layout/VerticalAccentList"/>
    <dgm:cxn modelId="{721B3E7F-AA77-4A30-A7C2-F7A68DE0B50E}" type="presParOf" srcId="{1B621554-AA44-4EDD-ADB7-EA1588F76B11}" destId="{49307CA6-36AA-498E-B28D-4D5F3C717DFB}" srcOrd="4" destOrd="0" presId="urn:microsoft.com/office/officeart/2008/layout/VerticalAccentList"/>
    <dgm:cxn modelId="{047A3FA2-755B-4A68-B046-A2474C84A2BC}" type="presParOf" srcId="{1B621554-AA44-4EDD-ADB7-EA1588F76B11}" destId="{0A79ECD2-DA75-44B9-B56F-5E3689A35BB8}" srcOrd="5" destOrd="0" presId="urn:microsoft.com/office/officeart/2008/layout/VerticalAccentList"/>
    <dgm:cxn modelId="{A42C416F-7250-4CA9-8435-981A571463B2}" type="presParOf" srcId="{1B621554-AA44-4EDD-ADB7-EA1588F76B11}" destId="{668C8B33-A9FB-46FB-8CDB-3461751030B2}" srcOrd="6" destOrd="0" presId="urn:microsoft.com/office/officeart/2008/layout/VerticalAccentList"/>
    <dgm:cxn modelId="{405A1AEF-1815-479B-A53F-C1B2122F529B}" type="presParOf" srcId="{1B621554-AA44-4EDD-ADB7-EA1588F76B11}" destId="{8E6F9A36-2C22-484A-8938-4C0CC0A88BB6}" srcOrd="7" destOrd="0" presId="urn:microsoft.com/office/officeart/2008/layout/VerticalAccentList"/>
    <dgm:cxn modelId="{B31EEF6B-CDDA-4FF2-8BA9-71CE221ABD8C}" type="presParOf" srcId="{C07D8611-7D08-4464-90FC-832CDFFC558C}" destId="{6CE9757F-3053-4195-9A45-A2497D3DACCF}" srcOrd="2" destOrd="0" presId="urn:microsoft.com/office/officeart/2008/layout/VerticalAccentList"/>
    <dgm:cxn modelId="{0127F8E8-19D6-4EBF-A59F-77D45EA33D3E}" type="presParOf" srcId="{C07D8611-7D08-4464-90FC-832CDFFC558C}" destId="{6B226DFF-80C3-4871-84F8-C063A157BEAD}" srcOrd="3" destOrd="0" presId="urn:microsoft.com/office/officeart/2008/layout/VerticalAccentList"/>
    <dgm:cxn modelId="{08425647-AACA-4F09-96FA-DD3921195723}" type="presParOf" srcId="{6B226DFF-80C3-4871-84F8-C063A157BEAD}" destId="{0DD66FD7-B674-4B00-88DC-81DF18DDE9C3}" srcOrd="0" destOrd="0" presId="urn:microsoft.com/office/officeart/2008/layout/VerticalAccentList"/>
    <dgm:cxn modelId="{8E53727A-4889-4222-B889-FA98AEBF05F8}" type="presParOf" srcId="{C07D8611-7D08-4464-90FC-832CDFFC558C}" destId="{32D35831-1148-4E51-8BB6-8567682BA0F6}" srcOrd="4" destOrd="0" presId="urn:microsoft.com/office/officeart/2008/layout/VerticalAccentList"/>
    <dgm:cxn modelId="{E61C74C9-1B30-46DD-A8FA-5A821599C9A4}" type="presParOf" srcId="{32D35831-1148-4E51-8BB6-8567682BA0F6}" destId="{A74012A3-05A3-4A34-B23D-F2B4DAE2EE86}" srcOrd="0" destOrd="0" presId="urn:microsoft.com/office/officeart/2008/layout/VerticalAccentList"/>
    <dgm:cxn modelId="{FC0010BC-D95D-45C9-B498-E986B7121379}" type="presParOf" srcId="{32D35831-1148-4E51-8BB6-8567682BA0F6}" destId="{C0B82F2D-C7CD-4629-B197-FA4FD25C2B74}" srcOrd="1" destOrd="0" presId="urn:microsoft.com/office/officeart/2008/layout/VerticalAccentList"/>
    <dgm:cxn modelId="{25B141B9-AA83-4447-B8E1-FAFC5E4FDF97}" type="presParOf" srcId="{32D35831-1148-4E51-8BB6-8567682BA0F6}" destId="{C7490462-B453-4641-B86E-E0C4CCB9A070}" srcOrd="2" destOrd="0" presId="urn:microsoft.com/office/officeart/2008/layout/VerticalAccentList"/>
    <dgm:cxn modelId="{D0434DF4-D83A-4AC5-9E10-2080526C1F2D}" type="presParOf" srcId="{32D35831-1148-4E51-8BB6-8567682BA0F6}" destId="{AA76DE02-8FB6-45A4-8721-FF0A6CCB0CEC}" srcOrd="3" destOrd="0" presId="urn:microsoft.com/office/officeart/2008/layout/VerticalAccentList"/>
    <dgm:cxn modelId="{F3F1B428-3631-4C76-8990-84CBC8891DAD}" type="presParOf" srcId="{32D35831-1148-4E51-8BB6-8567682BA0F6}" destId="{C468593C-0FCD-4FC2-939B-5DBEDF51A597}" srcOrd="4" destOrd="0" presId="urn:microsoft.com/office/officeart/2008/layout/VerticalAccentList"/>
    <dgm:cxn modelId="{90EA7895-59B2-4097-886C-DC40D70CF4A3}" type="presParOf" srcId="{32D35831-1148-4E51-8BB6-8567682BA0F6}" destId="{76EA8AB0-22D4-4D11-A2A0-A469E5C7662B}" srcOrd="5" destOrd="0" presId="urn:microsoft.com/office/officeart/2008/layout/VerticalAccentList"/>
    <dgm:cxn modelId="{0370822B-8D58-49CA-9756-2E862B10E25C}" type="presParOf" srcId="{32D35831-1148-4E51-8BB6-8567682BA0F6}" destId="{3FA97240-471D-41A4-8EA1-34BCD3F5A6B9}" srcOrd="6" destOrd="0" presId="urn:microsoft.com/office/officeart/2008/layout/VerticalAccentList"/>
    <dgm:cxn modelId="{81AB5FA8-02F7-459F-94F9-0789BF173ADD}" type="presParOf" srcId="{32D35831-1148-4E51-8BB6-8567682BA0F6}" destId="{0D4E48D2-7D81-48CC-A8C3-6038B631630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2F5B20-2D95-4BDC-91EA-F127798DAF06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F54F53-BA04-49C2-A36B-958761775E5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232D2-2F9F-4A3E-9EC6-337FB13207FF}" type="parTrans" cxnId="{FEA18C28-9E2E-4F16-804B-424B7C4185D0}">
      <dgm:prSet/>
      <dgm:spPr/>
      <dgm:t>
        <a:bodyPr/>
        <a:lstStyle/>
        <a:p>
          <a:endParaRPr lang="en-US"/>
        </a:p>
      </dgm:t>
    </dgm:pt>
    <dgm:pt modelId="{B8D7E959-E25D-4501-BABE-70212FAB75D6}" type="sibTrans" cxnId="{FEA18C28-9E2E-4F16-804B-424B7C4185D0}">
      <dgm:prSet/>
      <dgm:spPr/>
      <dgm:t>
        <a:bodyPr/>
        <a:lstStyle/>
        <a:p>
          <a:endParaRPr lang="en-US"/>
        </a:p>
      </dgm:t>
    </dgm:pt>
    <dgm:pt modelId="{BCB8D139-AED4-4539-910F-2401473F60D3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1BF87-A89A-40F2-A09C-A2B58A2583A2}" type="parTrans" cxnId="{72500777-54F7-476C-8E45-A8505BB053FF}">
      <dgm:prSet/>
      <dgm:spPr/>
      <dgm:t>
        <a:bodyPr/>
        <a:lstStyle/>
        <a:p>
          <a:endParaRPr lang="en-US"/>
        </a:p>
      </dgm:t>
    </dgm:pt>
    <dgm:pt modelId="{ADE44C48-8A85-4615-AB36-514CCDAC2C99}" type="sibTrans" cxnId="{72500777-54F7-476C-8E45-A8505BB053FF}">
      <dgm:prSet/>
      <dgm:spPr/>
      <dgm:t>
        <a:bodyPr/>
        <a:lstStyle/>
        <a:p>
          <a:endParaRPr lang="en-US"/>
        </a:p>
      </dgm:t>
    </dgm:pt>
    <dgm:pt modelId="{7959E0A5-80F6-4F3A-8F72-64CDECD5DB20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3700" dirty="0" smtClean="0"/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আটা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ময়দা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FB8FC-8A64-4874-B642-CE2E8D911AEB}" type="parTrans" cxnId="{BDEA9697-9466-432F-ADB9-C0152FDE8733}">
      <dgm:prSet/>
      <dgm:spPr/>
      <dgm:t>
        <a:bodyPr/>
        <a:lstStyle/>
        <a:p>
          <a:endParaRPr lang="en-US"/>
        </a:p>
      </dgm:t>
    </dgm:pt>
    <dgm:pt modelId="{A3FC8339-0034-45B4-A7A2-F7A3D5D77862}" type="sibTrans" cxnId="{BDEA9697-9466-432F-ADB9-C0152FDE8733}">
      <dgm:prSet/>
      <dgm:spPr/>
      <dgm:t>
        <a:bodyPr/>
        <a:lstStyle/>
        <a:p>
          <a:endParaRPr lang="en-US"/>
        </a:p>
      </dgm:t>
    </dgm:pt>
    <dgm:pt modelId="{81554354-1A38-4364-B273-FE5BD7A40631}">
      <dgm:prSet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1BD600-07F8-49B7-92FC-A81545B644CD}" type="parTrans" cxnId="{D364FD2B-BBF4-4094-ABB7-2ABB663CA5B5}">
      <dgm:prSet/>
      <dgm:spPr/>
      <dgm:t>
        <a:bodyPr/>
        <a:lstStyle/>
        <a:p>
          <a:endParaRPr lang="en-US"/>
        </a:p>
      </dgm:t>
    </dgm:pt>
    <dgm:pt modelId="{11FB547B-BDB2-47F7-B18B-2B0B511784E5}" type="sibTrans" cxnId="{D364FD2B-BBF4-4094-ABB7-2ABB663CA5B5}">
      <dgm:prSet/>
      <dgm:spPr/>
      <dgm:t>
        <a:bodyPr/>
        <a:lstStyle/>
        <a:p>
          <a:endParaRPr lang="en-US"/>
        </a:p>
      </dgm:t>
    </dgm:pt>
    <dgm:pt modelId="{041CED77-4C44-41DB-B7ED-190527616C48}">
      <dgm:prSet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D3A80-B633-45F4-A553-5389D3490F13}" type="parTrans" cxnId="{384ABDE4-6D3F-4B69-A045-EB8D88A87070}">
      <dgm:prSet/>
      <dgm:spPr/>
      <dgm:t>
        <a:bodyPr/>
        <a:lstStyle/>
        <a:p>
          <a:endParaRPr lang="en-US"/>
        </a:p>
      </dgm:t>
    </dgm:pt>
    <dgm:pt modelId="{4BBBFFC8-7364-4BAA-AB59-5CDB152B12EA}" type="sibTrans" cxnId="{384ABDE4-6D3F-4B69-A045-EB8D88A87070}">
      <dgm:prSet/>
      <dgm:spPr/>
      <dgm:t>
        <a:bodyPr/>
        <a:lstStyle/>
        <a:p>
          <a:endParaRPr lang="en-US"/>
        </a:p>
      </dgm:t>
    </dgm:pt>
    <dgm:pt modelId="{EE9E86CD-5A31-4A13-87BD-957758A06A4B}">
      <dgm:prSet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রুটি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CCA64A-2304-4DAA-AAC1-AE3B1A665324}" type="parTrans" cxnId="{70FED492-A40C-4030-9A70-4AA4F0ED8BE5}">
      <dgm:prSet/>
      <dgm:spPr/>
      <dgm:t>
        <a:bodyPr/>
        <a:lstStyle/>
        <a:p>
          <a:endParaRPr lang="en-US"/>
        </a:p>
      </dgm:t>
    </dgm:pt>
    <dgm:pt modelId="{9342D2FF-C767-4F50-AAD7-9CC76895EED0}" type="sibTrans" cxnId="{70FED492-A40C-4030-9A70-4AA4F0ED8BE5}">
      <dgm:prSet/>
      <dgm:spPr/>
      <dgm:t>
        <a:bodyPr/>
        <a:lstStyle/>
        <a:p>
          <a:endParaRPr lang="en-US"/>
        </a:p>
      </dgm:t>
    </dgm:pt>
    <dgm:pt modelId="{25ADE4F5-33E6-4EB4-AFB0-F78B8E6B5DF9}" type="pres">
      <dgm:prSet presAssocID="{962F5B20-2D95-4BDC-91EA-F127798DAF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9B587E-24B8-4824-9A88-5DB430BC0FD6}" type="pres">
      <dgm:prSet presAssocID="{BCB8D139-AED4-4539-910F-2401473F60D3}" presName="compNode" presStyleCnt="0"/>
      <dgm:spPr/>
    </dgm:pt>
    <dgm:pt modelId="{7CB1E72E-60C5-448B-B732-2132232546AF}" type="pres">
      <dgm:prSet presAssocID="{BCB8D139-AED4-4539-910F-2401473F60D3}" presName="noGeometry" presStyleCnt="0"/>
      <dgm:spPr/>
    </dgm:pt>
    <dgm:pt modelId="{A97BEA99-A6AA-4F37-B59E-A07F5F375ADD}" type="pres">
      <dgm:prSet presAssocID="{BCB8D139-AED4-4539-910F-2401473F60D3}" presName="childTextVisible" presStyleLbl="bgAccFollowNode1" presStyleIdx="0" presStyleCnt="3" custScaleY="2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70CEF-1D2A-4D5C-B357-42F3CBAE625F}" type="pres">
      <dgm:prSet presAssocID="{BCB8D139-AED4-4539-910F-2401473F60D3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8B3E8252-C2BF-41C4-89D2-613952B5FF0E}" type="pres">
      <dgm:prSet presAssocID="{BCB8D139-AED4-4539-910F-2401473F60D3}" presName="parentText" presStyleLbl="node1" presStyleIdx="0" presStyleCnt="3" custScaleX="179741" custScaleY="1777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4AFA-CE3C-4F88-BA21-446482CB12AF}" type="pres">
      <dgm:prSet presAssocID="{BCB8D139-AED4-4539-910F-2401473F60D3}" presName="aSpace" presStyleCnt="0"/>
      <dgm:spPr/>
    </dgm:pt>
    <dgm:pt modelId="{F8C4325D-AB70-4A11-93EF-C5DA6C08AEBE}" type="pres">
      <dgm:prSet presAssocID="{7959E0A5-80F6-4F3A-8F72-64CDECD5DB20}" presName="compNode" presStyleCnt="0"/>
      <dgm:spPr/>
    </dgm:pt>
    <dgm:pt modelId="{49019D70-BADA-48B2-8714-B49651D9E278}" type="pres">
      <dgm:prSet presAssocID="{7959E0A5-80F6-4F3A-8F72-64CDECD5DB20}" presName="noGeometry" presStyleCnt="0"/>
      <dgm:spPr/>
    </dgm:pt>
    <dgm:pt modelId="{97AC6E5B-A74C-4191-99CB-5198D09F533F}" type="pres">
      <dgm:prSet presAssocID="{7959E0A5-80F6-4F3A-8F72-64CDECD5DB20}" presName="childTextVisible" presStyleLbl="bgAccFollowNode1" presStyleIdx="1" presStyleCnt="3" custScaleY="21267" custLinFactNeighborX="0" custLinFactNeighborY="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B057-3892-4CAB-BA18-C32723DD8EFA}" type="pres">
      <dgm:prSet presAssocID="{7959E0A5-80F6-4F3A-8F72-64CDECD5DB20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287152DF-36EA-435C-A4EC-D1ED4040D044}" type="pres">
      <dgm:prSet presAssocID="{7959E0A5-80F6-4F3A-8F72-64CDECD5DB20}" presName="parentText" presStyleLbl="node1" presStyleIdx="1" presStyleCnt="3" custScaleX="196247" custScaleY="1777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98F84-3884-4435-B1A6-AC52B5BE6900}" type="pres">
      <dgm:prSet presAssocID="{7959E0A5-80F6-4F3A-8F72-64CDECD5DB20}" presName="aSpace" presStyleCnt="0"/>
      <dgm:spPr/>
    </dgm:pt>
    <dgm:pt modelId="{6D1575A8-2FB4-47A1-B72F-844EBBE0E444}" type="pres">
      <dgm:prSet presAssocID="{9CF54F53-BA04-49C2-A36B-958761775E54}" presName="compNode" presStyleCnt="0"/>
      <dgm:spPr/>
    </dgm:pt>
    <dgm:pt modelId="{C788888C-B976-43CE-9B56-36F3DC06C784}" type="pres">
      <dgm:prSet presAssocID="{9CF54F53-BA04-49C2-A36B-958761775E54}" presName="noGeometry" presStyleCnt="0"/>
      <dgm:spPr/>
    </dgm:pt>
    <dgm:pt modelId="{16F65D19-1949-43B6-8C76-5C04B2395C0F}" type="pres">
      <dgm:prSet presAssocID="{9CF54F53-BA04-49C2-A36B-958761775E54}" presName="childTextVisible" presStyleLbl="bgAccFollowNode1" presStyleIdx="2" presStyleCnt="3" custScaleX="82075" custScaleY="21267" custLinFactNeighborX="-13877" custLinFactNeighborY="-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A5D95-EF0B-4D3B-AC49-ABBB84B8E498}" type="pres">
      <dgm:prSet presAssocID="{9CF54F53-BA04-49C2-A36B-958761775E54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05FC230B-C4AD-45C1-880F-62371037CDB7}" type="pres">
      <dgm:prSet presAssocID="{9CF54F53-BA04-49C2-A36B-958761775E54}" presName="parentText" presStyleLbl="node1" presStyleIdx="2" presStyleCnt="3" custScaleX="179741" custScaleY="177702" custLinFactNeighborX="-29349" custLinFactNeighborY="86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ABDE4-6D3F-4B69-A045-EB8D88A87070}" srcId="{7959E0A5-80F6-4F3A-8F72-64CDECD5DB20}" destId="{041CED77-4C44-41DB-B7ED-190527616C48}" srcOrd="0" destOrd="0" parTransId="{472D3A80-B633-45F4-A553-5389D3490F13}" sibTransId="{4BBBFFC8-7364-4BAA-AB59-5CDB152B12EA}"/>
    <dgm:cxn modelId="{9222FCA7-47A8-486D-B9D6-B625B4C8ED43}" type="presOf" srcId="{81554354-1A38-4364-B273-FE5BD7A40631}" destId="{A97BEA99-A6AA-4F37-B59E-A07F5F375ADD}" srcOrd="0" destOrd="0" presId="urn:microsoft.com/office/officeart/2005/8/layout/hProcess6"/>
    <dgm:cxn modelId="{339B8FDC-C19F-4260-8CE7-0147EEBF04B5}" type="presOf" srcId="{EE9E86CD-5A31-4A13-87BD-957758A06A4B}" destId="{16F65D19-1949-43B6-8C76-5C04B2395C0F}" srcOrd="0" destOrd="0" presId="urn:microsoft.com/office/officeart/2005/8/layout/hProcess6"/>
    <dgm:cxn modelId="{72500777-54F7-476C-8E45-A8505BB053FF}" srcId="{962F5B20-2D95-4BDC-91EA-F127798DAF06}" destId="{BCB8D139-AED4-4539-910F-2401473F60D3}" srcOrd="0" destOrd="0" parTransId="{4F51BF87-A89A-40F2-A09C-A2B58A2583A2}" sibTransId="{ADE44C48-8A85-4615-AB36-514CCDAC2C99}"/>
    <dgm:cxn modelId="{3D465AC2-329A-47D7-A180-D00D7EFA318C}" type="presOf" srcId="{962F5B20-2D95-4BDC-91EA-F127798DAF06}" destId="{25ADE4F5-33E6-4EB4-AFB0-F78B8E6B5DF9}" srcOrd="0" destOrd="0" presId="urn:microsoft.com/office/officeart/2005/8/layout/hProcess6"/>
    <dgm:cxn modelId="{FEA18C28-9E2E-4F16-804B-424B7C4185D0}" srcId="{962F5B20-2D95-4BDC-91EA-F127798DAF06}" destId="{9CF54F53-BA04-49C2-A36B-958761775E54}" srcOrd="2" destOrd="0" parTransId="{5D1232D2-2F9F-4A3E-9EC6-337FB13207FF}" sibTransId="{B8D7E959-E25D-4501-BABE-70212FAB75D6}"/>
    <dgm:cxn modelId="{BDEA9697-9466-432F-ADB9-C0152FDE8733}" srcId="{962F5B20-2D95-4BDC-91EA-F127798DAF06}" destId="{7959E0A5-80F6-4F3A-8F72-64CDECD5DB20}" srcOrd="1" destOrd="0" parTransId="{352FB8FC-8A64-4874-B642-CE2E8D911AEB}" sibTransId="{A3FC8339-0034-45B4-A7A2-F7A3D5D77862}"/>
    <dgm:cxn modelId="{70FED492-A40C-4030-9A70-4AA4F0ED8BE5}" srcId="{9CF54F53-BA04-49C2-A36B-958761775E54}" destId="{EE9E86CD-5A31-4A13-87BD-957758A06A4B}" srcOrd="0" destOrd="0" parTransId="{85CCA64A-2304-4DAA-AAC1-AE3B1A665324}" sibTransId="{9342D2FF-C767-4F50-AAD7-9CC76895EED0}"/>
    <dgm:cxn modelId="{D364FD2B-BBF4-4094-ABB7-2ABB663CA5B5}" srcId="{BCB8D139-AED4-4539-910F-2401473F60D3}" destId="{81554354-1A38-4364-B273-FE5BD7A40631}" srcOrd="0" destOrd="0" parTransId="{CE1BD600-07F8-49B7-92FC-A81545B644CD}" sibTransId="{11FB547B-BDB2-47F7-B18B-2B0B511784E5}"/>
    <dgm:cxn modelId="{3DDA2485-F5B6-47B1-B167-690A34A38D2C}" type="presOf" srcId="{EE9E86CD-5A31-4A13-87BD-957758A06A4B}" destId="{1B1A5D95-EF0B-4D3B-AC49-ABBB84B8E498}" srcOrd="1" destOrd="0" presId="urn:microsoft.com/office/officeart/2005/8/layout/hProcess6"/>
    <dgm:cxn modelId="{C600AF5A-AFE5-42AB-A6A3-924CD455A90D}" type="presOf" srcId="{041CED77-4C44-41DB-B7ED-190527616C48}" destId="{F7E6B057-3892-4CAB-BA18-C32723DD8EFA}" srcOrd="1" destOrd="0" presId="urn:microsoft.com/office/officeart/2005/8/layout/hProcess6"/>
    <dgm:cxn modelId="{5D37F017-7A24-4B4F-A456-289B59D64D3B}" type="presOf" srcId="{81554354-1A38-4364-B273-FE5BD7A40631}" destId="{66170CEF-1D2A-4D5C-B357-42F3CBAE625F}" srcOrd="1" destOrd="0" presId="urn:microsoft.com/office/officeart/2005/8/layout/hProcess6"/>
    <dgm:cxn modelId="{094AFAC4-5BEC-49F0-AFA8-249EA7D8FFA6}" type="presOf" srcId="{7959E0A5-80F6-4F3A-8F72-64CDECD5DB20}" destId="{287152DF-36EA-435C-A4EC-D1ED4040D044}" srcOrd="0" destOrd="0" presId="urn:microsoft.com/office/officeart/2005/8/layout/hProcess6"/>
    <dgm:cxn modelId="{62EACDC8-B388-4F94-B52E-E8E614FB0BA4}" type="presOf" srcId="{041CED77-4C44-41DB-B7ED-190527616C48}" destId="{97AC6E5B-A74C-4191-99CB-5198D09F533F}" srcOrd="0" destOrd="0" presId="urn:microsoft.com/office/officeart/2005/8/layout/hProcess6"/>
    <dgm:cxn modelId="{874E34AC-DB7B-49D1-946E-B0BFEB7407D1}" type="presOf" srcId="{9CF54F53-BA04-49C2-A36B-958761775E54}" destId="{05FC230B-C4AD-45C1-880F-62371037CDB7}" srcOrd="0" destOrd="0" presId="urn:microsoft.com/office/officeart/2005/8/layout/hProcess6"/>
    <dgm:cxn modelId="{B5F751FC-BC75-44AB-BADF-649FCA58CA9F}" type="presOf" srcId="{BCB8D139-AED4-4539-910F-2401473F60D3}" destId="{8B3E8252-C2BF-41C4-89D2-613952B5FF0E}" srcOrd="0" destOrd="0" presId="urn:microsoft.com/office/officeart/2005/8/layout/hProcess6"/>
    <dgm:cxn modelId="{5C3A0A5C-45AB-4152-8774-176596645902}" type="presParOf" srcId="{25ADE4F5-33E6-4EB4-AFB0-F78B8E6B5DF9}" destId="{B99B587E-24B8-4824-9A88-5DB430BC0FD6}" srcOrd="0" destOrd="0" presId="urn:microsoft.com/office/officeart/2005/8/layout/hProcess6"/>
    <dgm:cxn modelId="{2C75FBFF-C0DD-45B0-9FC9-300C71916ECF}" type="presParOf" srcId="{B99B587E-24B8-4824-9A88-5DB430BC0FD6}" destId="{7CB1E72E-60C5-448B-B732-2132232546AF}" srcOrd="0" destOrd="0" presId="urn:microsoft.com/office/officeart/2005/8/layout/hProcess6"/>
    <dgm:cxn modelId="{E0725140-E057-46E7-B7A6-216AEAE960E8}" type="presParOf" srcId="{B99B587E-24B8-4824-9A88-5DB430BC0FD6}" destId="{A97BEA99-A6AA-4F37-B59E-A07F5F375ADD}" srcOrd="1" destOrd="0" presId="urn:microsoft.com/office/officeart/2005/8/layout/hProcess6"/>
    <dgm:cxn modelId="{B46E724E-A45F-48A4-9112-69CD0284169C}" type="presParOf" srcId="{B99B587E-24B8-4824-9A88-5DB430BC0FD6}" destId="{66170CEF-1D2A-4D5C-B357-42F3CBAE625F}" srcOrd="2" destOrd="0" presId="urn:microsoft.com/office/officeart/2005/8/layout/hProcess6"/>
    <dgm:cxn modelId="{AAD03121-725D-4903-9C42-5B49F5CBE64D}" type="presParOf" srcId="{B99B587E-24B8-4824-9A88-5DB430BC0FD6}" destId="{8B3E8252-C2BF-41C4-89D2-613952B5FF0E}" srcOrd="3" destOrd="0" presId="urn:microsoft.com/office/officeart/2005/8/layout/hProcess6"/>
    <dgm:cxn modelId="{8921C2CD-EED8-4F18-9EBF-3F5A6A890C1F}" type="presParOf" srcId="{25ADE4F5-33E6-4EB4-AFB0-F78B8E6B5DF9}" destId="{2EBD4AFA-CE3C-4F88-BA21-446482CB12AF}" srcOrd="1" destOrd="0" presId="urn:microsoft.com/office/officeart/2005/8/layout/hProcess6"/>
    <dgm:cxn modelId="{7152D1A4-0F1A-4D62-BC22-A60F7C67B683}" type="presParOf" srcId="{25ADE4F5-33E6-4EB4-AFB0-F78B8E6B5DF9}" destId="{F8C4325D-AB70-4A11-93EF-C5DA6C08AEBE}" srcOrd="2" destOrd="0" presId="urn:microsoft.com/office/officeart/2005/8/layout/hProcess6"/>
    <dgm:cxn modelId="{1E46E458-777A-4B14-96F0-980683AA531E}" type="presParOf" srcId="{F8C4325D-AB70-4A11-93EF-C5DA6C08AEBE}" destId="{49019D70-BADA-48B2-8714-B49651D9E278}" srcOrd="0" destOrd="0" presId="urn:microsoft.com/office/officeart/2005/8/layout/hProcess6"/>
    <dgm:cxn modelId="{8052B948-296B-4679-9388-514852A5A071}" type="presParOf" srcId="{F8C4325D-AB70-4A11-93EF-C5DA6C08AEBE}" destId="{97AC6E5B-A74C-4191-99CB-5198D09F533F}" srcOrd="1" destOrd="0" presId="urn:microsoft.com/office/officeart/2005/8/layout/hProcess6"/>
    <dgm:cxn modelId="{EBDB2D3A-7D48-4213-A66E-82BC49B611CC}" type="presParOf" srcId="{F8C4325D-AB70-4A11-93EF-C5DA6C08AEBE}" destId="{F7E6B057-3892-4CAB-BA18-C32723DD8EFA}" srcOrd="2" destOrd="0" presId="urn:microsoft.com/office/officeart/2005/8/layout/hProcess6"/>
    <dgm:cxn modelId="{59ECA4AF-9375-44CA-A325-611056E52EC2}" type="presParOf" srcId="{F8C4325D-AB70-4A11-93EF-C5DA6C08AEBE}" destId="{287152DF-36EA-435C-A4EC-D1ED4040D044}" srcOrd="3" destOrd="0" presId="urn:microsoft.com/office/officeart/2005/8/layout/hProcess6"/>
    <dgm:cxn modelId="{368F939B-47A2-43C9-9131-D26F0DE01985}" type="presParOf" srcId="{25ADE4F5-33E6-4EB4-AFB0-F78B8E6B5DF9}" destId="{9B198F84-3884-4435-B1A6-AC52B5BE6900}" srcOrd="3" destOrd="0" presId="urn:microsoft.com/office/officeart/2005/8/layout/hProcess6"/>
    <dgm:cxn modelId="{1CE07A85-010A-4D6B-B1C9-25CEDEB7F9DB}" type="presParOf" srcId="{25ADE4F5-33E6-4EB4-AFB0-F78B8E6B5DF9}" destId="{6D1575A8-2FB4-47A1-B72F-844EBBE0E444}" srcOrd="4" destOrd="0" presId="urn:microsoft.com/office/officeart/2005/8/layout/hProcess6"/>
    <dgm:cxn modelId="{214027CF-96DB-41B8-A26A-27B6A2796F5D}" type="presParOf" srcId="{6D1575A8-2FB4-47A1-B72F-844EBBE0E444}" destId="{C788888C-B976-43CE-9B56-36F3DC06C784}" srcOrd="0" destOrd="0" presId="urn:microsoft.com/office/officeart/2005/8/layout/hProcess6"/>
    <dgm:cxn modelId="{57CED412-49F3-445B-9BFC-10E884C2172B}" type="presParOf" srcId="{6D1575A8-2FB4-47A1-B72F-844EBBE0E444}" destId="{16F65D19-1949-43B6-8C76-5C04B2395C0F}" srcOrd="1" destOrd="0" presId="urn:microsoft.com/office/officeart/2005/8/layout/hProcess6"/>
    <dgm:cxn modelId="{E031346A-52D0-4172-A0C0-042EC58295F0}" type="presParOf" srcId="{6D1575A8-2FB4-47A1-B72F-844EBBE0E444}" destId="{1B1A5D95-EF0B-4D3B-AC49-ABBB84B8E498}" srcOrd="2" destOrd="0" presId="urn:microsoft.com/office/officeart/2005/8/layout/hProcess6"/>
    <dgm:cxn modelId="{6A4343BB-2BD9-4878-AD04-FED9F163E483}" type="presParOf" srcId="{6D1575A8-2FB4-47A1-B72F-844EBBE0E444}" destId="{05FC230B-C4AD-45C1-880F-62371037CDB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D7C07-DA71-4A5A-984E-9E44CA7C30B6}" type="doc">
      <dgm:prSet loTypeId="urn:microsoft.com/office/officeart/2008/layout/RadialCluster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6115F2A-F3E0-4D07-BDE1-076494D057C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আম,জাম,কাঁঠাল,কলা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ফলও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পেয়ে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F131E6-879A-4F12-AC59-D1CCABF78684}" type="parTrans" cxnId="{2B36C8D5-F970-4612-8777-90F6C91249AD}">
      <dgm:prSet/>
      <dgm:spPr/>
      <dgm:t>
        <a:bodyPr/>
        <a:lstStyle/>
        <a:p>
          <a:endParaRPr lang="en-US"/>
        </a:p>
      </dgm:t>
    </dgm:pt>
    <dgm:pt modelId="{4341A904-655B-489D-9574-4D3B37F15CC2}" type="sibTrans" cxnId="{2B36C8D5-F970-4612-8777-90F6C91249AD}">
      <dgm:prSet/>
      <dgm:spPr/>
      <dgm:t>
        <a:bodyPr/>
        <a:lstStyle/>
        <a:p>
          <a:endParaRPr lang="en-US"/>
        </a:p>
      </dgm:t>
    </dgm:pt>
    <dgm:pt modelId="{F77AEF8A-27E1-43F2-8E20-719725047DF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20DD0F4-2424-4DB4-910A-B897861F84F5}" type="parTrans" cxnId="{2C57335F-4E06-470F-8F19-C91E990FDE5D}">
      <dgm:prSet/>
      <dgm:spPr/>
      <dgm:t>
        <a:bodyPr/>
        <a:lstStyle/>
        <a:p>
          <a:endParaRPr lang="en-US"/>
        </a:p>
      </dgm:t>
    </dgm:pt>
    <dgm:pt modelId="{A65B37BC-9880-4461-BFA2-BAFBBE5D765D}" type="sibTrans" cxnId="{2C57335F-4E06-470F-8F19-C91E990FDE5D}">
      <dgm:prSet/>
      <dgm:spPr/>
      <dgm:t>
        <a:bodyPr/>
        <a:lstStyle/>
        <a:p>
          <a:endParaRPr lang="en-US"/>
        </a:p>
      </dgm:t>
    </dgm:pt>
    <dgm:pt modelId="{76F1A8EA-52B3-498C-B6CC-F840923ED098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30CAAF-139A-49F9-8FEE-34703BB2C5CF}" type="parTrans" cxnId="{906CA595-391F-4AA1-BEC7-0721C92D2F47}">
      <dgm:prSet/>
      <dgm:spPr/>
      <dgm:t>
        <a:bodyPr/>
        <a:lstStyle/>
        <a:p>
          <a:endParaRPr lang="en-US"/>
        </a:p>
      </dgm:t>
    </dgm:pt>
    <dgm:pt modelId="{D40956FD-1426-405C-8378-C3BA238E6766}" type="sibTrans" cxnId="{906CA595-391F-4AA1-BEC7-0721C92D2F47}">
      <dgm:prSet/>
      <dgm:spPr/>
      <dgm:t>
        <a:bodyPr/>
        <a:lstStyle/>
        <a:p>
          <a:endParaRPr lang="en-US"/>
        </a:p>
      </dgm:t>
    </dgm:pt>
    <dgm:pt modelId="{D83D32AD-580C-43E8-99E3-35A8FF341E4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C27099-104D-463D-A51B-91A9169DFB88}" type="parTrans" cxnId="{D0EB68E4-950F-40D3-8558-ECD1AF2283C7}">
      <dgm:prSet/>
      <dgm:spPr/>
      <dgm:t>
        <a:bodyPr/>
        <a:lstStyle/>
        <a:p>
          <a:endParaRPr lang="en-US"/>
        </a:p>
      </dgm:t>
    </dgm:pt>
    <dgm:pt modelId="{F4FC3005-83F6-4A54-9E14-AC56E12835A0}" type="sibTrans" cxnId="{D0EB68E4-950F-40D3-8558-ECD1AF2283C7}">
      <dgm:prSet/>
      <dgm:spPr/>
      <dgm:t>
        <a:bodyPr/>
        <a:lstStyle/>
        <a:p>
          <a:endParaRPr lang="en-US"/>
        </a:p>
      </dgm:t>
    </dgm:pt>
    <dgm:pt modelId="{D32428E5-736F-4F2C-9A49-B3BE5B1602B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BEAB96A-1B15-4232-8CBE-5F37E2249ED2}" type="parTrans" cxnId="{A3322CA8-0ACB-4919-BB68-B71CCD15540A}">
      <dgm:prSet/>
      <dgm:spPr/>
      <dgm:t>
        <a:bodyPr/>
        <a:lstStyle/>
        <a:p>
          <a:endParaRPr lang="en-US"/>
        </a:p>
      </dgm:t>
    </dgm:pt>
    <dgm:pt modelId="{C854843D-3CAB-4DFE-8E9A-27BD629320E7}" type="sibTrans" cxnId="{A3322CA8-0ACB-4919-BB68-B71CCD15540A}">
      <dgm:prSet/>
      <dgm:spPr/>
      <dgm:t>
        <a:bodyPr/>
        <a:lstStyle/>
        <a:p>
          <a:endParaRPr lang="en-US"/>
        </a:p>
      </dgm:t>
    </dgm:pt>
    <dgm:pt modelId="{8268A358-E3B7-4A9A-9934-FA4234399389}" type="pres">
      <dgm:prSet presAssocID="{DA8D7C07-DA71-4A5A-984E-9E44CA7C30B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4FF7C9-655A-49D1-8E4C-7C8F3BBE8147}" type="pres">
      <dgm:prSet presAssocID="{E6115F2A-F3E0-4D07-BDE1-076494D057CA}" presName="singleCycle" presStyleCnt="0"/>
      <dgm:spPr/>
    </dgm:pt>
    <dgm:pt modelId="{97F474B5-4B56-4F1D-A6BC-386473AB2DB5}" type="pres">
      <dgm:prSet presAssocID="{E6115F2A-F3E0-4D07-BDE1-076494D057CA}" presName="singleCenter" presStyleLbl="node1" presStyleIdx="0" presStyleCnt="5" custScaleX="16706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94556B7-9A63-45A7-A896-C0718F57380A}" type="pres">
      <dgm:prSet presAssocID="{820DD0F4-2424-4DB4-910A-B897861F84F5}" presName="Name56" presStyleLbl="parChTrans1D2" presStyleIdx="0" presStyleCnt="4"/>
      <dgm:spPr/>
      <dgm:t>
        <a:bodyPr/>
        <a:lstStyle/>
        <a:p>
          <a:endParaRPr lang="en-US"/>
        </a:p>
      </dgm:t>
    </dgm:pt>
    <dgm:pt modelId="{0EFDB49E-BB5A-431F-95AA-AD230EF2FA40}" type="pres">
      <dgm:prSet presAssocID="{F77AEF8A-27E1-43F2-8E20-719725047DF8}" presName="text0" presStyleLbl="node1" presStyleIdx="1" presStyleCnt="5" custScaleX="178133" custScaleY="151930" custRadScaleRad="82472" custRadScaleInc="-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EF3D4-5533-4FD8-982F-172F959C8196}" type="pres">
      <dgm:prSet presAssocID="{E630CAAF-139A-49F9-8FEE-34703BB2C5CF}" presName="Name56" presStyleLbl="parChTrans1D2" presStyleIdx="1" presStyleCnt="4"/>
      <dgm:spPr/>
      <dgm:t>
        <a:bodyPr/>
        <a:lstStyle/>
        <a:p>
          <a:endParaRPr lang="en-US"/>
        </a:p>
      </dgm:t>
    </dgm:pt>
    <dgm:pt modelId="{8625CE59-9580-4398-9FA7-B46757266B15}" type="pres">
      <dgm:prSet presAssocID="{76F1A8EA-52B3-498C-B6CC-F840923ED098}" presName="text0" presStyleLbl="node1" presStyleIdx="2" presStyleCnt="5" custScaleX="178133" custScaleY="151930" custRadScaleRad="140578" custRadScaleInc="24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4EB58-4CFD-45E1-8AEF-31AAC5FF4693}" type="pres">
      <dgm:prSet presAssocID="{35C27099-104D-463D-A51B-91A9169DFB8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F78D9315-EB0C-432A-8B50-106DD4AABF51}" type="pres">
      <dgm:prSet presAssocID="{D83D32AD-580C-43E8-99E3-35A8FF341E4B}" presName="text0" presStyleLbl="node1" presStyleIdx="3" presStyleCnt="5" custScaleX="178133" custScaleY="151930" custRadScaleRad="90076" custRadScaleInc="-33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FEE3F-12B6-47F6-8512-90A5F9A3316F}" type="pres">
      <dgm:prSet presAssocID="{ABEAB96A-1B15-4232-8CBE-5F37E2249ED2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C67A102-1B69-433C-8AE7-770BF7F04880}" type="pres">
      <dgm:prSet presAssocID="{D32428E5-736F-4F2C-9A49-B3BE5B1602BC}" presName="text0" presStyleLbl="node1" presStyleIdx="4" presStyleCnt="5" custScaleX="178133" custScaleY="151930" custRadScaleRad="132897" custRadScaleInc="-21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6CA595-391F-4AA1-BEC7-0721C92D2F47}" srcId="{E6115F2A-F3E0-4D07-BDE1-076494D057CA}" destId="{76F1A8EA-52B3-498C-B6CC-F840923ED098}" srcOrd="1" destOrd="0" parTransId="{E630CAAF-139A-49F9-8FEE-34703BB2C5CF}" sibTransId="{D40956FD-1426-405C-8378-C3BA238E6766}"/>
    <dgm:cxn modelId="{443650E8-C84F-4516-B719-C08F19D8B343}" type="presOf" srcId="{DA8D7C07-DA71-4A5A-984E-9E44CA7C30B6}" destId="{8268A358-E3B7-4A9A-9934-FA4234399389}" srcOrd="0" destOrd="0" presId="urn:microsoft.com/office/officeart/2008/layout/RadialCluster"/>
    <dgm:cxn modelId="{C8318F3B-24AC-4A84-A081-7E84A1E76A65}" type="presOf" srcId="{E6115F2A-F3E0-4D07-BDE1-076494D057CA}" destId="{97F474B5-4B56-4F1D-A6BC-386473AB2DB5}" srcOrd="0" destOrd="0" presId="urn:microsoft.com/office/officeart/2008/layout/RadialCluster"/>
    <dgm:cxn modelId="{A3322CA8-0ACB-4919-BB68-B71CCD15540A}" srcId="{E6115F2A-F3E0-4D07-BDE1-076494D057CA}" destId="{D32428E5-736F-4F2C-9A49-B3BE5B1602BC}" srcOrd="3" destOrd="0" parTransId="{ABEAB96A-1B15-4232-8CBE-5F37E2249ED2}" sibTransId="{C854843D-3CAB-4DFE-8E9A-27BD629320E7}"/>
    <dgm:cxn modelId="{B44C2468-A4F4-40C5-B404-E985422D853F}" type="presOf" srcId="{D83D32AD-580C-43E8-99E3-35A8FF341E4B}" destId="{F78D9315-EB0C-432A-8B50-106DD4AABF51}" srcOrd="0" destOrd="0" presId="urn:microsoft.com/office/officeart/2008/layout/RadialCluster"/>
    <dgm:cxn modelId="{17C2C246-223B-4F81-B2EC-540AC129B93F}" type="presOf" srcId="{D32428E5-736F-4F2C-9A49-B3BE5B1602BC}" destId="{4C67A102-1B69-433C-8AE7-770BF7F04880}" srcOrd="0" destOrd="0" presId="urn:microsoft.com/office/officeart/2008/layout/RadialCluster"/>
    <dgm:cxn modelId="{8302543F-1320-4ADE-B63D-F922F6065427}" type="presOf" srcId="{820DD0F4-2424-4DB4-910A-B897861F84F5}" destId="{794556B7-9A63-45A7-A896-C0718F57380A}" srcOrd="0" destOrd="0" presId="urn:microsoft.com/office/officeart/2008/layout/RadialCluster"/>
    <dgm:cxn modelId="{4A371481-6D85-41AE-A206-AB8046453CDD}" type="presOf" srcId="{35C27099-104D-463D-A51B-91A9169DFB88}" destId="{1E44EB58-4CFD-45E1-8AEF-31AAC5FF4693}" srcOrd="0" destOrd="0" presId="urn:microsoft.com/office/officeart/2008/layout/RadialCluster"/>
    <dgm:cxn modelId="{7219268D-AB1F-41B3-9B3F-DD62BA81F6A3}" type="presOf" srcId="{76F1A8EA-52B3-498C-B6CC-F840923ED098}" destId="{8625CE59-9580-4398-9FA7-B46757266B15}" srcOrd="0" destOrd="0" presId="urn:microsoft.com/office/officeart/2008/layout/RadialCluster"/>
    <dgm:cxn modelId="{D0EB68E4-950F-40D3-8558-ECD1AF2283C7}" srcId="{E6115F2A-F3E0-4D07-BDE1-076494D057CA}" destId="{D83D32AD-580C-43E8-99E3-35A8FF341E4B}" srcOrd="2" destOrd="0" parTransId="{35C27099-104D-463D-A51B-91A9169DFB88}" sibTransId="{F4FC3005-83F6-4A54-9E14-AC56E12835A0}"/>
    <dgm:cxn modelId="{2B36C8D5-F970-4612-8777-90F6C91249AD}" srcId="{DA8D7C07-DA71-4A5A-984E-9E44CA7C30B6}" destId="{E6115F2A-F3E0-4D07-BDE1-076494D057CA}" srcOrd="0" destOrd="0" parTransId="{6AF131E6-879A-4F12-AC59-D1CCABF78684}" sibTransId="{4341A904-655B-489D-9574-4D3B37F15CC2}"/>
    <dgm:cxn modelId="{2C57335F-4E06-470F-8F19-C91E990FDE5D}" srcId="{E6115F2A-F3E0-4D07-BDE1-076494D057CA}" destId="{F77AEF8A-27E1-43F2-8E20-719725047DF8}" srcOrd="0" destOrd="0" parTransId="{820DD0F4-2424-4DB4-910A-B897861F84F5}" sibTransId="{A65B37BC-9880-4461-BFA2-BAFBBE5D765D}"/>
    <dgm:cxn modelId="{76A48F86-67D0-420B-ADD3-EBD769114E42}" type="presOf" srcId="{E630CAAF-139A-49F9-8FEE-34703BB2C5CF}" destId="{879EF3D4-5533-4FD8-982F-172F959C8196}" srcOrd="0" destOrd="0" presId="urn:microsoft.com/office/officeart/2008/layout/RadialCluster"/>
    <dgm:cxn modelId="{E5417C08-AA69-4D52-859D-8A76EF4B4119}" type="presOf" srcId="{ABEAB96A-1B15-4232-8CBE-5F37E2249ED2}" destId="{F68FEE3F-12B6-47F6-8512-90A5F9A3316F}" srcOrd="0" destOrd="0" presId="urn:microsoft.com/office/officeart/2008/layout/RadialCluster"/>
    <dgm:cxn modelId="{8D191FB6-BF5D-4DE3-B52B-69D30A3E7648}" type="presOf" srcId="{F77AEF8A-27E1-43F2-8E20-719725047DF8}" destId="{0EFDB49E-BB5A-431F-95AA-AD230EF2FA40}" srcOrd="0" destOrd="0" presId="urn:microsoft.com/office/officeart/2008/layout/RadialCluster"/>
    <dgm:cxn modelId="{F59C52D5-D9C3-4772-9D9F-EABC0CD9318D}" type="presParOf" srcId="{8268A358-E3B7-4A9A-9934-FA4234399389}" destId="{C94FF7C9-655A-49D1-8E4C-7C8F3BBE8147}" srcOrd="0" destOrd="0" presId="urn:microsoft.com/office/officeart/2008/layout/RadialCluster"/>
    <dgm:cxn modelId="{D4DD73FD-A7CF-4DE2-8B8D-84A2DEA28034}" type="presParOf" srcId="{C94FF7C9-655A-49D1-8E4C-7C8F3BBE8147}" destId="{97F474B5-4B56-4F1D-A6BC-386473AB2DB5}" srcOrd="0" destOrd="0" presId="urn:microsoft.com/office/officeart/2008/layout/RadialCluster"/>
    <dgm:cxn modelId="{835E5B1C-69EC-43EF-83C9-45256481D3FB}" type="presParOf" srcId="{C94FF7C9-655A-49D1-8E4C-7C8F3BBE8147}" destId="{794556B7-9A63-45A7-A896-C0718F57380A}" srcOrd="1" destOrd="0" presId="urn:microsoft.com/office/officeart/2008/layout/RadialCluster"/>
    <dgm:cxn modelId="{EEDC4B02-3638-402E-A619-AFFA41B9ECE5}" type="presParOf" srcId="{C94FF7C9-655A-49D1-8E4C-7C8F3BBE8147}" destId="{0EFDB49E-BB5A-431F-95AA-AD230EF2FA40}" srcOrd="2" destOrd="0" presId="urn:microsoft.com/office/officeart/2008/layout/RadialCluster"/>
    <dgm:cxn modelId="{427949E7-D61D-4360-BBE0-C962961D8C2D}" type="presParOf" srcId="{C94FF7C9-655A-49D1-8E4C-7C8F3BBE8147}" destId="{879EF3D4-5533-4FD8-982F-172F959C8196}" srcOrd="3" destOrd="0" presId="urn:microsoft.com/office/officeart/2008/layout/RadialCluster"/>
    <dgm:cxn modelId="{0F86AD20-3C19-43B4-BF87-E60059850F3B}" type="presParOf" srcId="{C94FF7C9-655A-49D1-8E4C-7C8F3BBE8147}" destId="{8625CE59-9580-4398-9FA7-B46757266B15}" srcOrd="4" destOrd="0" presId="urn:microsoft.com/office/officeart/2008/layout/RadialCluster"/>
    <dgm:cxn modelId="{9D679C69-44E4-4DFA-AB27-99769E565066}" type="presParOf" srcId="{C94FF7C9-655A-49D1-8E4C-7C8F3BBE8147}" destId="{1E44EB58-4CFD-45E1-8AEF-31AAC5FF4693}" srcOrd="5" destOrd="0" presId="urn:microsoft.com/office/officeart/2008/layout/RadialCluster"/>
    <dgm:cxn modelId="{D2473B46-E2CD-4CFF-82C9-AA6991C6801E}" type="presParOf" srcId="{C94FF7C9-655A-49D1-8E4C-7C8F3BBE8147}" destId="{F78D9315-EB0C-432A-8B50-106DD4AABF51}" srcOrd="6" destOrd="0" presId="urn:microsoft.com/office/officeart/2008/layout/RadialCluster"/>
    <dgm:cxn modelId="{72343A39-CBDE-4272-8AAA-FD02A585CC5C}" type="presParOf" srcId="{C94FF7C9-655A-49D1-8E4C-7C8F3BBE8147}" destId="{F68FEE3F-12B6-47F6-8512-90A5F9A3316F}" srcOrd="7" destOrd="0" presId="urn:microsoft.com/office/officeart/2008/layout/RadialCluster"/>
    <dgm:cxn modelId="{656FED29-E122-49FC-8CF6-F37540D23B81}" type="presParOf" srcId="{C94FF7C9-655A-49D1-8E4C-7C8F3BBE8147}" destId="{4C67A102-1B69-433C-8AE7-770BF7F0488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62192-CA19-4520-BF25-102CC779161D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E47A-1469-4AE0-83C3-02C5861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E47A-1469-4AE0-83C3-02C586160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B15E-4DF6-4C6D-A8FA-4F8C1741074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D44A-831B-4D76-9257-E18A260C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98"/>
            <a:ext cx="7737231" cy="2143125"/>
            <a:chOff x="3317631" y="198529"/>
            <a:chExt cx="7737231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31" y="198529"/>
              <a:ext cx="2133600" cy="2143125"/>
            </a:xfrm>
            <a:prstGeom prst="rect">
              <a:avLst/>
            </a:prstGeom>
          </p:spPr>
        </p:pic>
        <p:sp>
          <p:nvSpPr>
            <p:cNvPr id="6" name="TextBox 3"/>
            <p:cNvSpPr txBox="1"/>
            <p:nvPr/>
          </p:nvSpPr>
          <p:spPr>
            <a:xfrm>
              <a:off x="4685759" y="690898"/>
              <a:ext cx="6369103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err="1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dirty="0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4000" dirty="0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4000" dirty="0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4000" dirty="0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206BBE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4000" dirty="0">
                <a:ln>
                  <a:solidFill>
                    <a:srgbClr val="206BBE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3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69379"/>
              </p:ext>
            </p:extLst>
          </p:nvPr>
        </p:nvGraphicFramePr>
        <p:xfrm>
          <a:off x="203200" y="205316"/>
          <a:ext cx="6669088" cy="64383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34544"/>
                <a:gridCol w="3334544"/>
              </a:tblGrid>
              <a:tr h="321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9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1" y="3538852"/>
            <a:ext cx="3252085" cy="238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57" y="623067"/>
            <a:ext cx="3160426" cy="1905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1" y="623067"/>
            <a:ext cx="3252084" cy="1905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79" y="3688052"/>
            <a:ext cx="2586506" cy="2233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443788" y="2538107"/>
            <a:ext cx="30219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3284" y="1357940"/>
            <a:ext cx="3017755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9500052"/>
              </p:ext>
            </p:extLst>
          </p:nvPr>
        </p:nvGraphicFramePr>
        <p:xfrm>
          <a:off x="414337" y="300039"/>
          <a:ext cx="11515725" cy="472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4458" y="5233246"/>
            <a:ext cx="5654236" cy="58477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4458" y="5233246"/>
            <a:ext cx="5440338" cy="58477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3E8252-C2BF-41C4-89D2-613952B5F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B3E8252-C2BF-41C4-89D2-613952B5F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B3E8252-C2BF-41C4-89D2-613952B5F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B3E8252-C2BF-41C4-89D2-613952B5F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7BEA99-A6AA-4F37-B59E-A07F5F375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97BEA99-A6AA-4F37-B59E-A07F5F375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97BEA99-A6AA-4F37-B59E-A07F5F375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97BEA99-A6AA-4F37-B59E-A07F5F375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152DF-36EA-435C-A4EC-D1ED4040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287152DF-36EA-435C-A4EC-D1ED4040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287152DF-36EA-435C-A4EC-D1ED4040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287152DF-36EA-435C-A4EC-D1ED4040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C6E5B-A74C-4191-99CB-5198D09F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97AC6E5B-A74C-4191-99CB-5198D09F5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97AC6E5B-A74C-4191-99CB-5198D09F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97AC6E5B-A74C-4191-99CB-5198D09F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FC230B-C4AD-45C1-880F-62371037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05FC230B-C4AD-45C1-880F-62371037C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05FC230B-C4AD-45C1-880F-62371037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05FC230B-C4AD-45C1-880F-62371037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F65D19-1949-43B6-8C76-5C04B2395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16F65D19-1949-43B6-8C76-5C04B2395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16F65D19-1949-43B6-8C76-5C04B2395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6F65D19-1949-43B6-8C76-5C04B2395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  <p:bldP spid="5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2033846"/>
              </p:ext>
            </p:extLst>
          </p:nvPr>
        </p:nvGraphicFramePr>
        <p:xfrm>
          <a:off x="1312985" y="400050"/>
          <a:ext cx="8847015" cy="607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5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474B5-4B56-4F1D-A6BC-386473AB2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7F474B5-4B56-4F1D-A6BC-386473AB2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56B7-9A63-45A7-A896-C0718F573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94556B7-9A63-45A7-A896-C0718F573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FDB49E-BB5A-431F-95AA-AD230EF2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EFDB49E-BB5A-431F-95AA-AD230EF2F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EF3D4-5533-4FD8-982F-172F959C8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79EF3D4-5533-4FD8-982F-172F959C8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5CE59-9580-4398-9FA7-B46757266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625CE59-9580-4398-9FA7-B46757266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44EB58-4CFD-45E1-8AEF-31AAC5FF4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E44EB58-4CFD-45E1-8AEF-31AAC5FF4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8D9315-EB0C-432A-8B50-106DD4AAB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78D9315-EB0C-432A-8B50-106DD4AAB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8FEE3F-12B6-47F6-8512-90A5F9A33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68FEE3F-12B6-47F6-8512-90A5F9A33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7A102-1B69-433C-8AE7-770BF7F04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C67A102-1B69-433C-8AE7-770BF7F04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9" y="348333"/>
            <a:ext cx="5766364" cy="4229091"/>
          </a:xfrm>
          <a:prstGeom prst="rect">
            <a:avLst/>
          </a:prstGeom>
          <a:ln w="57150">
            <a:solidFill>
              <a:srgbClr val="94F0A6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348334"/>
            <a:ext cx="4888889" cy="4229090"/>
          </a:xfrm>
          <a:prstGeom prst="rect">
            <a:avLst/>
          </a:prstGeom>
          <a:ln w="57150">
            <a:solidFill>
              <a:srgbClr val="94F0A6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53861" y="5813908"/>
            <a:ext cx="4999892" cy="523220"/>
          </a:xfrm>
          <a:prstGeom prst="rect">
            <a:avLst/>
          </a:prstGeom>
          <a:noFill/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কী করছে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3861" y="5839186"/>
            <a:ext cx="4999892" cy="523220"/>
          </a:xfrm>
          <a:prstGeom prst="rect">
            <a:avLst/>
          </a:prstGeom>
          <a:noFill/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3861" y="5887098"/>
            <a:ext cx="4999892" cy="523220"/>
          </a:xfrm>
          <a:prstGeom prst="rect">
            <a:avLst/>
          </a:prstGeom>
          <a:noFill/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3861" y="5871009"/>
            <a:ext cx="4999892" cy="523220"/>
          </a:xfrm>
          <a:prstGeom prst="rect">
            <a:avLst/>
          </a:prstGeom>
          <a:noFill/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3861" y="5813908"/>
            <a:ext cx="4999892" cy="523220"/>
          </a:xfrm>
          <a:prstGeom prst="rect">
            <a:avLst/>
          </a:prstGeom>
          <a:noFill/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0713" y="5839186"/>
            <a:ext cx="8534400" cy="523220"/>
          </a:xfrm>
          <a:prstGeom prst="rect">
            <a:avLst/>
          </a:prstGeom>
          <a:noFill/>
          <a:ln w="19050">
            <a:solidFill>
              <a:srgbClr val="94F0A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হলো জীবদেহের বৃদ্ধি ও বেঁচে থাকার জন্য প্রয়োজনীয় সকল উপাদান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764" y="5807363"/>
            <a:ext cx="8534400" cy="523220"/>
          </a:xfrm>
          <a:prstGeom prst="rect">
            <a:avLst/>
          </a:prstGeom>
          <a:noFill/>
          <a:ln w="19050">
            <a:solidFill>
              <a:srgbClr val="94F0A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952" y="2646318"/>
            <a:ext cx="7028908" cy="175432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5400" b="1" kern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kern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৪৩/৪৪ </a:t>
            </a:r>
            <a:r>
              <a:rPr lang="en-US" sz="5400" b="1" kern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5400" b="1" kern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b="1" kern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kern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b="1" kern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kern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6952" y="1028691"/>
            <a:ext cx="7028908" cy="1015663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</p:spTree>
    <p:extLst>
      <p:ext uri="{BB962C8B-B14F-4D97-AF65-F5344CB8AC3E}">
        <p14:creationId xmlns:p14="http://schemas.microsoft.com/office/powerpoint/2010/main" val="10781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97" y="287279"/>
            <a:ext cx="4519725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29" y="1985646"/>
            <a:ext cx="2759016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679" y="3508666"/>
            <a:ext cx="2362716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024" y="1770204"/>
            <a:ext cx="85205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725" y="3397829"/>
            <a:ext cx="83608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তালিকা তৈরি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34400" y="304800"/>
            <a:ext cx="1828800" cy="523220"/>
          </a:xfrm>
          <a:prstGeom prst="rect">
            <a:avLst/>
          </a:prstGeom>
          <a:noFill/>
          <a:ln w="38100">
            <a:solidFill>
              <a:srgbClr val="94F0A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04800"/>
            <a:ext cx="1828800" cy="523220"/>
          </a:xfrm>
          <a:prstGeom prst="rect">
            <a:avLst/>
          </a:prstGeom>
          <a:noFill/>
          <a:ln w="38100">
            <a:solidFill>
              <a:srgbClr val="94F0A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524001"/>
            <a:ext cx="5334000" cy="584775"/>
          </a:xfrm>
          <a:prstGeom prst="rect">
            <a:avLst/>
          </a:prstGeom>
          <a:noFill/>
          <a:ln w="57150">
            <a:solidFill>
              <a:srgbClr val="94F0A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 গুলোর উত্তর তোমাদের খাতায় লিখ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058181"/>
            <a:ext cx="7162800" cy="646331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EBFA8E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92D050"/>
                </a:gs>
                <a:gs pos="50024">
                  <a:srgbClr val="94F0A6"/>
                </a:gs>
                <a:gs pos="100000">
                  <a:srgbClr val="AFDC7E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) পুষ্টি কী ব্যাখ্যা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124981"/>
            <a:ext cx="7239000" cy="646331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EBFA8E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92D050"/>
                </a:gs>
                <a:gs pos="50024">
                  <a:srgbClr val="94F0A6"/>
                </a:gs>
                <a:gs pos="100000">
                  <a:srgbClr val="AFDC7E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পুষ্টি অনুযায়ী খাদ্য কত প্রকার ও কী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5091290"/>
            <a:ext cx="7239000" cy="646331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EBFA8E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92D050"/>
                </a:gs>
                <a:gs pos="50024">
                  <a:srgbClr val="94F0A6"/>
                </a:gs>
                <a:gs pos="100000">
                  <a:srgbClr val="AFDC7E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80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0769" y="1535722"/>
            <a:ext cx="5345723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11804"/>
          <a:stretch/>
        </p:blipFill>
        <p:spPr>
          <a:xfrm>
            <a:off x="3763108" y="2379784"/>
            <a:ext cx="4091353" cy="32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614717"/>
              </p:ext>
            </p:extLst>
          </p:nvPr>
        </p:nvGraphicFramePr>
        <p:xfrm>
          <a:off x="809469" y="479685"/>
          <a:ext cx="10882859" cy="5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1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47428" y="1327288"/>
            <a:ext cx="3651983" cy="584775"/>
          </a:xfrm>
          <a:prstGeom prst="rect">
            <a:avLst/>
          </a:prstGeom>
          <a:solidFill>
            <a:srgbClr val="FFFFCC"/>
          </a:solidFill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7428" y="5264528"/>
            <a:ext cx="3651983" cy="1077218"/>
          </a:xfrm>
          <a:prstGeom prst="rect">
            <a:avLst/>
          </a:prstGeom>
          <a:solidFill>
            <a:srgbClr val="FFFFCC"/>
          </a:solidFill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7428" y="3442102"/>
            <a:ext cx="3651983" cy="584775"/>
          </a:xfrm>
          <a:prstGeom prst="rect">
            <a:avLst/>
          </a:prstGeom>
          <a:solidFill>
            <a:srgbClr val="FFFFCC"/>
          </a:solidFill>
          <a:ln w="57150"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1581" y="300038"/>
            <a:ext cx="7435119" cy="6229350"/>
            <a:chOff x="451581" y="300038"/>
            <a:chExt cx="7435119" cy="62293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1" y="300038"/>
              <a:ext cx="7435119" cy="62293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75" y="1073965"/>
              <a:ext cx="2114551" cy="1524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1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3093450"/>
              </p:ext>
            </p:extLst>
          </p:nvPr>
        </p:nvGraphicFramePr>
        <p:xfrm>
          <a:off x="222738" y="234462"/>
          <a:ext cx="11734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7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161379-4A56-4A6F-9C2A-E22077B5D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4161379-4A56-4A6F-9C2A-E22077B5D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D8E02-015E-4730-8E9B-09E1399E9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620D8E02-015E-4730-8E9B-09E1399E9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71FF0-6192-42F3-96EC-4AEF99D2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AF71FF0-6192-42F3-96EC-4AEF99D22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92607-09AB-4C64-AE5C-5826EF28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94392607-09AB-4C64-AE5C-5826EF28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D1CE2D-0B22-459F-9711-F3411813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3D1CE2D-0B22-459F-9711-F34118130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DF7586-BD28-4945-A615-33031EC9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0DF7586-BD28-4945-A615-33031EC98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AAF0B-68CB-4626-99F0-261C52CC0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2B2AAF0B-68CB-4626-99F0-261C52CC0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29432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0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307CA6-36AA-498E-B28D-4D5F3C717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9307CA6-36AA-498E-B28D-4D5F3C717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61E223-EFB6-4F70-99E3-055C3481E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3261E223-EFB6-4F70-99E3-055C3481E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2D027E-7767-43CA-9D6C-DCAE76E5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9F2D027E-7767-43CA-9D6C-DCAE76E52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C2DF13-66CF-4E38-B6BE-9252C384D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E8C2DF13-66CF-4E38-B6BE-9252C384D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79ECD2-DA75-44B9-B56F-5E3689A35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0A79ECD2-DA75-44B9-B56F-5E3689A35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8C8B33-A9FB-46FB-8CDB-346175103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68C8B33-A9FB-46FB-8CDB-346175103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F2D4F8-9050-40C5-B6BC-393C4FCA5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7DF2D4F8-9050-40C5-B6BC-393C4FCA5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B91E46-AE0B-4B32-B882-B2E4C3C4D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4B91E46-AE0B-4B32-B882-B2E4C3C4D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6F9A36-2C22-484A-8938-4C0CC0A88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E6F9A36-2C22-484A-8938-4C0CC0A88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EA8AB0-22D4-4D11-A2A0-A469E5C76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6EA8AB0-22D4-4D11-A2A0-A469E5C76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B82F2D-C7CD-4629-B197-FA4FD25C2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C0B82F2D-C7CD-4629-B197-FA4FD25C2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68593C-0FCD-4FC2-939B-5DBEDF51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468593C-0FCD-4FC2-939B-5DBEDF51A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A97240-471D-41A4-8EA1-34BCD3F5A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FA97240-471D-41A4-8EA1-34BCD3F5A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6DE02-8FB6-45A4-8721-FF0A6CCB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AA76DE02-8FB6-45A4-8721-FF0A6CCB0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90462-B453-4641-B86E-E0C4CCB9A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C7490462-B453-4641-B86E-E0C4CCB9A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12A3-05A3-4A34-B23D-F2B4DAE2E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A74012A3-05A3-4A34-B23D-F2B4DAE2E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66FD7-B674-4B00-88DC-81DF18DDE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0DD66FD7-B674-4B00-88DC-81DF18DDE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4E48D2-7D81-48CC-A8C3-6038B6316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0D4E48D2-7D81-48CC-A8C3-6038B6316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35633"/>
            <a:ext cx="11734799" cy="64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47692" y="256117"/>
            <a:ext cx="5453798" cy="5300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44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44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44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44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2844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49394"/>
              </p:ext>
            </p:extLst>
          </p:nvPr>
        </p:nvGraphicFramePr>
        <p:xfrm>
          <a:off x="6357938" y="928688"/>
          <a:ext cx="5573712" cy="56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856"/>
                <a:gridCol w="2786856"/>
              </a:tblGrid>
              <a:tr h="11315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প্রাণী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থেকে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পাওয়া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খাদ্য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উদ্ভিদ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থেকে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পাওয়া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খাদ্য</a:t>
                      </a:r>
                      <a:endParaRPr lang="en-US" dirty="0"/>
                    </a:p>
                  </a:txBody>
                  <a:tcPr/>
                </a:tc>
              </a:tr>
              <a:tr h="1131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31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31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1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442087" y="455315"/>
            <a:ext cx="976819" cy="848271"/>
            <a:chOff x="294407" y="85569"/>
            <a:chExt cx="1357994" cy="1660500"/>
          </a:xfrm>
        </p:grpSpPr>
        <p:sp>
          <p:nvSpPr>
            <p:cNvPr id="41" name="Rectangle 40"/>
            <p:cNvSpPr/>
            <p:nvPr/>
          </p:nvSpPr>
          <p:spPr>
            <a:xfrm>
              <a:off x="523699" y="1317721"/>
              <a:ext cx="899409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ঘি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07" y="85569"/>
              <a:ext cx="1357994" cy="1209614"/>
            </a:xfrm>
            <a:prstGeom prst="wedgeEllipseCallou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91256" y="2029237"/>
            <a:ext cx="1457087" cy="899702"/>
            <a:chOff x="199297" y="2003143"/>
            <a:chExt cx="1493406" cy="1632761"/>
          </a:xfrm>
        </p:grpSpPr>
        <p:sp>
          <p:nvSpPr>
            <p:cNvPr id="44" name="Rectangle 43"/>
            <p:cNvSpPr/>
            <p:nvPr/>
          </p:nvSpPr>
          <p:spPr>
            <a:xfrm>
              <a:off x="449705" y="3207556"/>
              <a:ext cx="899409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ডিম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97" y="2003143"/>
              <a:ext cx="1493406" cy="1126223"/>
            </a:xfrm>
            <a:prstGeom prst="wedgeEllipseCallou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35574" y="4906393"/>
            <a:ext cx="968822" cy="1051496"/>
            <a:chOff x="10782369" y="277265"/>
            <a:chExt cx="1019077" cy="1779193"/>
          </a:xfrm>
        </p:grpSpPr>
        <p:sp>
          <p:nvSpPr>
            <p:cNvPr id="47" name="Rectangle 46"/>
            <p:cNvSpPr/>
            <p:nvPr/>
          </p:nvSpPr>
          <p:spPr>
            <a:xfrm>
              <a:off x="10782369" y="1628110"/>
              <a:ext cx="899409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0975" y="277265"/>
              <a:ext cx="970471" cy="1243108"/>
            </a:xfrm>
            <a:prstGeom prst="wedgeEllipseCallou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09408" y="3173231"/>
            <a:ext cx="1676541" cy="1240120"/>
            <a:chOff x="6172200" y="4953868"/>
            <a:chExt cx="1620779" cy="1701327"/>
          </a:xfrm>
        </p:grpSpPr>
        <p:sp>
          <p:nvSpPr>
            <p:cNvPr id="50" name="Rectangle 49"/>
            <p:cNvSpPr/>
            <p:nvPr/>
          </p:nvSpPr>
          <p:spPr>
            <a:xfrm>
              <a:off x="6172200" y="6226847"/>
              <a:ext cx="1620779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মুরগির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রোস্ট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40" y="4953868"/>
              <a:ext cx="1395839" cy="1203030"/>
            </a:xfrm>
            <a:prstGeom prst="wedgeEllipseCallou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1615605" y="363562"/>
            <a:ext cx="1206132" cy="1026769"/>
            <a:chOff x="1247628" y="5121566"/>
            <a:chExt cx="1395305" cy="1533629"/>
          </a:xfrm>
        </p:grpSpPr>
        <p:sp>
          <p:nvSpPr>
            <p:cNvPr id="77" name="Rectangle 76"/>
            <p:cNvSpPr/>
            <p:nvPr/>
          </p:nvSpPr>
          <p:spPr>
            <a:xfrm>
              <a:off x="1247628" y="6226847"/>
              <a:ext cx="855055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587" y="5121566"/>
              <a:ext cx="1331346" cy="1022878"/>
            </a:xfrm>
            <a:prstGeom prst="wedgeEllipseCallou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2033325" y="1913741"/>
            <a:ext cx="1376579" cy="1083901"/>
            <a:chOff x="3853064" y="5045630"/>
            <a:chExt cx="1376579" cy="1609565"/>
          </a:xfrm>
        </p:grpSpPr>
        <p:sp>
          <p:nvSpPr>
            <p:cNvPr id="80" name="Rectangle 79"/>
            <p:cNvSpPr/>
            <p:nvPr/>
          </p:nvSpPr>
          <p:spPr>
            <a:xfrm>
              <a:off x="3853064" y="6226847"/>
              <a:ext cx="1355078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ফুলকপি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72" y="5045630"/>
              <a:ext cx="1269571" cy="1130121"/>
            </a:xfrm>
            <a:prstGeom prst="wedgeEllipseCallou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2301137" y="3452647"/>
            <a:ext cx="1188088" cy="991062"/>
            <a:chOff x="263228" y="3060258"/>
            <a:chExt cx="1254412" cy="2384263"/>
          </a:xfrm>
        </p:grpSpPr>
        <p:sp>
          <p:nvSpPr>
            <p:cNvPr id="83" name="Rectangle 82"/>
            <p:cNvSpPr/>
            <p:nvPr/>
          </p:nvSpPr>
          <p:spPr>
            <a:xfrm>
              <a:off x="263228" y="5016173"/>
              <a:ext cx="899409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আলু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60" y="3060258"/>
              <a:ext cx="1230180" cy="1268364"/>
            </a:xfrm>
            <a:prstGeom prst="wedgeEllipseCallou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054825" y="4889600"/>
            <a:ext cx="1393649" cy="1068289"/>
            <a:chOff x="10110206" y="4956663"/>
            <a:chExt cx="1393649" cy="1630274"/>
          </a:xfrm>
        </p:grpSpPr>
        <p:sp>
          <p:nvSpPr>
            <p:cNvPr id="86" name="Rectangle 85"/>
            <p:cNvSpPr/>
            <p:nvPr/>
          </p:nvSpPr>
          <p:spPr>
            <a:xfrm>
              <a:off x="10110207" y="6158589"/>
              <a:ext cx="1355078" cy="428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পাউরুটি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0206" y="4956663"/>
              <a:ext cx="1393649" cy="1131208"/>
            </a:xfrm>
            <a:prstGeom prst="wedgeEllipseCallou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7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53581 0.2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55547 0.181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093 L 0.5668 0.07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22" y="37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55703 0.1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65821 0.224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4" y="1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5957 0.19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9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5717 L 0.59375 0.140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98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6181 0.07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9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5" y="351691"/>
            <a:ext cx="7854462" cy="53222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25235" y="5942489"/>
            <a:ext cx="7671187" cy="584775"/>
          </a:xfrm>
          <a:prstGeom prst="rect">
            <a:avLst/>
          </a:prstGeom>
          <a:noFill/>
          <a:ln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সময়ে বিভিন্ন রকমের খাবার খাই।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6872" y="5515841"/>
            <a:ext cx="7671187" cy="584775"/>
          </a:xfrm>
          <a:prstGeom prst="rect">
            <a:avLst/>
          </a:prstGeom>
          <a:noFill/>
          <a:ln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15" y="5059255"/>
            <a:ext cx="7671187" cy="584775"/>
          </a:xfrm>
          <a:prstGeom prst="rect">
            <a:avLst/>
          </a:prstGeom>
          <a:noFill/>
          <a:ln>
            <a:solidFill>
              <a:srgbClr val="94F0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08907"/>
              </p:ext>
            </p:extLst>
          </p:nvPr>
        </p:nvGraphicFramePr>
        <p:xfrm>
          <a:off x="214923" y="203850"/>
          <a:ext cx="6713416" cy="64548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56708"/>
                <a:gridCol w="3356708"/>
              </a:tblGrid>
              <a:tr h="2151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16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16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40678"/>
            <a:ext cx="2051539" cy="1758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0" y="175847"/>
            <a:ext cx="2004404" cy="1758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0" y="2320023"/>
            <a:ext cx="2004404" cy="1759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2267079"/>
            <a:ext cx="2051539" cy="181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7" y="4444327"/>
            <a:ext cx="2051538" cy="1842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1" y="4444327"/>
            <a:ext cx="2004404" cy="1789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98557" y="1656908"/>
            <a:ext cx="157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862" y="1674360"/>
            <a:ext cx="210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2688" y="3703284"/>
            <a:ext cx="210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1857" y="3703283"/>
            <a:ext cx="109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4" y="6097529"/>
            <a:ext cx="334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দুগ্ধজাতীয়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8643" y="6150472"/>
            <a:ext cx="88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8880" y="2538107"/>
            <a:ext cx="303685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2130" y="2511635"/>
            <a:ext cx="303685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7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334</Words>
  <Application>Microsoft Office PowerPoint</Application>
  <PresentationFormat>Widescreen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WORLD</dc:creator>
  <cp:lastModifiedBy>ICT WORLD</cp:lastModifiedBy>
  <cp:revision>198</cp:revision>
  <dcterms:created xsi:type="dcterms:W3CDTF">2019-05-08T15:43:48Z</dcterms:created>
  <dcterms:modified xsi:type="dcterms:W3CDTF">2019-05-19T17:44:58Z</dcterms:modified>
</cp:coreProperties>
</file>