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3" r:id="rId6"/>
    <p:sldId id="260" r:id="rId7"/>
    <p:sldId id="265" r:id="rId8"/>
    <p:sldId id="271" r:id="rId9"/>
    <p:sldId id="269" r:id="rId10"/>
    <p:sldId id="272" r:id="rId11"/>
    <p:sldId id="264" r:id="rId12"/>
    <p:sldId id="270" r:id="rId13"/>
    <p:sldId id="266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72" autoAdjust="0"/>
    <p:restoredTop sz="94660"/>
  </p:normalViewPr>
  <p:slideViewPr>
    <p:cSldViewPr>
      <p:cViewPr>
        <p:scale>
          <a:sx n="60" d="100"/>
          <a:sy n="60" d="100"/>
        </p:scale>
        <p:origin x="-141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5E89F-7571-4434-9671-D9FAD7EFB5EE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E2CA9-DB53-4888-A660-BA2077F5A6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30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E2CA9-DB53-4888-A660-BA2077F5A68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E2CA9-DB53-4888-A660-BA2077F5A68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"/>
            <a:ext cx="6705600" cy="3154710"/>
          </a:xfrm>
          <a:prstGeom prst="rect">
            <a:avLst/>
          </a:prstGeom>
          <a:solidFill>
            <a:srgbClr val="FF0000"/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505200"/>
            <a:ext cx="6705600" cy="3124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14800" y="1371600"/>
            <a:ext cx="4800600" cy="2590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সিংহ-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বনের রাজা সিংহ।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81000" y="4953000"/>
            <a:ext cx="8534400" cy="1752600"/>
          </a:xfrm>
          <a:prstGeom prst="rect">
            <a:avLst/>
          </a:prstGeom>
          <a:solidFill>
            <a:srgbClr val="002060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সিংহের কথা বললেই মনে হবে আফ্রিকার কথা।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MAMUN\Desktop\02-Amir\amir project-2\l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3733800" cy="4419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52400"/>
            <a:ext cx="8305800" cy="2971800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যুক্তবর্ণঃ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ঙ্গ-ঙ+গ=সঙ্গে, ফ্র-ফ+র-ফলা =আফ্রিকা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124200"/>
            <a:ext cx="8305800" cy="3505200"/>
          </a:xfrm>
          <a:prstGeom prst="rect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ক্ষ-ক+ষ=ক্ষতিকর, ন্ত-ন+ত=চিন্তিত,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প্ত-প+ত=গুপ্ত।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838200" y="304800"/>
            <a:ext cx="7391400" cy="2057400"/>
          </a:xfrm>
          <a:prstGeom prst="homePlat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১/ হরিণ দলঃসুন্দরবনের ঐতিহ্য সম্পর্কে পাঁচটি বাক্য লিখ।  </a:t>
            </a:r>
          </a:p>
        </p:txBody>
      </p:sp>
      <p:sp>
        <p:nvSpPr>
          <p:cNvPr id="3" name="Minus 2"/>
          <p:cNvSpPr/>
          <p:nvPr/>
        </p:nvSpPr>
        <p:spPr>
          <a:xfrm>
            <a:off x="-457200" y="-1447800"/>
            <a:ext cx="9982200" cy="10058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২/ বাঘ দলঃ ন্ত,ণ্ড,প্ত,স্ব,ক্র বর্ণগুলো ভেঙ্গে একটি করে শব্দ লিখ।</a:t>
            </a:r>
          </a:p>
        </p:txBody>
      </p:sp>
      <p:sp>
        <p:nvSpPr>
          <p:cNvPr id="4" name="Minus 3"/>
          <p:cNvSpPr/>
          <p:nvPr/>
        </p:nvSpPr>
        <p:spPr>
          <a:xfrm>
            <a:off x="-533400" y="2667000"/>
            <a:ext cx="10134600" cy="6172200"/>
          </a:xfrm>
          <a:prstGeom prst="mathMin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৩/ সিংহ দলঃ শকুন কিভাবে মানুষের উপকার করে তা পাঁচটি বাক্যে লিখ।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838200"/>
            <a:ext cx="8610600" cy="5181600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কাজঃ-পাঠের সফলতা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যাচাইঃ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১/ বিলুপ্ত প্রায় এরুপ ২ টি প্রাণীর নাম বল।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২/ ক্যাঙ্গারু কোথায় দেখা যায়?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৩/ সিংহ কোথায় দেখা যায় ?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নিরাময়ঃ পারগ শিশু দ্বারাএবংআমি নিজে শিখিয়ে দেবো । 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6400" y="762000"/>
            <a:ext cx="5029200" cy="1600200"/>
          </a:xfrm>
          <a:prstGeom prst="roundRect">
            <a:avLst/>
          </a:prstGeom>
          <a:solidFill>
            <a:srgbClr val="92D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বাড়ীর কাজঃ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2971800"/>
            <a:ext cx="7924800" cy="2743200"/>
          </a:xfrm>
          <a:prstGeom prst="rect">
            <a:avLst/>
          </a:prstGeom>
          <a:solidFill>
            <a:srgbClr val="00B050"/>
          </a:solidFill>
          <a:ln w="57150">
            <a:solidFill>
              <a:srgbClr val="FFC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সুন্দরবন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সম্পর্কে দশটি বাক্য লিখে আনবে।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62400" y="23622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09600" y="381000"/>
            <a:ext cx="8001000" cy="3200400"/>
          </a:xfrm>
          <a:prstGeom prst="ellipse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/>
              <a:t>সকলকে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581400"/>
            <a:ext cx="7696200" cy="2819400"/>
          </a:xfrm>
          <a:prstGeom prst="rect">
            <a:avLst/>
          </a:prstGeom>
          <a:solidFill>
            <a:srgbClr val="7030A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/>
              <a:t> ধন্যবাদ </a:t>
            </a:r>
            <a:endParaRPr lang="en-US" sz="2000" dirty="0"/>
          </a:p>
        </p:txBody>
      </p:sp>
      <p:pic>
        <p:nvPicPr>
          <p:cNvPr id="6146" name="Picture 2" descr="C:\Users\MAMUN\Desktop\02-Amir\amir project-2\ro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581400"/>
            <a:ext cx="2133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028" y="1143000"/>
            <a:ext cx="8077200" cy="5078313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উল্লাহ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পদবীঃ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bn-BD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বিদ্যালয়ঃ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আজিয়ারা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সরকারি প্রাথমিক বিদ্যালয়।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নাঙ্গলকোট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304800"/>
            <a:ext cx="7848600" cy="640026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শ্রেণীঃপঞ্চম। 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বিষয়ঃ বাংলা।</a:t>
            </a:r>
          </a:p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সময়ঃ৪০ মিনিট।</a:t>
            </a:r>
          </a:p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অধ্যায়ঃসুন্দরবনের প্রাণী                    তারিখঃ২১/১২/১৪ ।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066800"/>
            <a:ext cx="8610600" cy="440120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           শিখনফলঃ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১/ সুন্দর বনের ঐতিহ্য সম্পর্কে বলতে পারবে।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২/  ক্যাঙ্গারু এবং সিংহ কোথায় দেখা যায় তা বলতে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৩/ বিলুপ্ত প্রাণী শকুন কিভাবে মানুষের ঊপকার করে তা লিখতে পারবে।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৪/ পাঠসংশ্লিষ্ট যুক্তবর্ণ ভেঙ্গে লিখতে 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MUN\Desktop\02-Amir\amir project-2\sundarb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458199" cy="5867400"/>
          </a:xfrm>
          <a:prstGeom prst="rect">
            <a:avLst/>
          </a:prstGeom>
          <a:noFill/>
          <a:ln w="12700"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AMUN\Desktop\02-Amir\amir project-2\tig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0"/>
            <a:ext cx="2971800" cy="36576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pic>
        <p:nvPicPr>
          <p:cNvPr id="1029" name="Picture 5" descr="C:\Users\MAMUN\Desktop\02-Amir\amir project-2\l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0"/>
            <a:ext cx="3352800" cy="3657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1030" name="Picture 6" descr="C:\Users\MAMUN\Desktop\02-Amir\amir project-2\ryn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86200"/>
            <a:ext cx="2743200" cy="2971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1031" name="Picture 7" descr="C:\Users\MAMUN\Desktop\02-Amir\amir project-2\kangaro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3886200"/>
            <a:ext cx="3124200" cy="2971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1032" name="Picture 8" descr="C:\Users\MAMUN\Desktop\02-Amir\amir project-2\Vultur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9800" y="3886200"/>
            <a:ext cx="3124200" cy="29718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</p:pic>
      <p:pic>
        <p:nvPicPr>
          <p:cNvPr id="1033" name="Picture 9" descr="C:\Users\MAMUN\Desktop\02-Amir\amir project-2\dee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"/>
            <a:ext cx="2743200" cy="3657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533400"/>
            <a:ext cx="7696200" cy="15696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আজকের পাঠঃ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362200"/>
            <a:ext cx="8229600" cy="38862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সুন্দরবনের বিলুপ্ত প্রাণী।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457200"/>
            <a:ext cx="6096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শকুনকে কেউ সুন্দর পাখি বলেনা। 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3200400" y="1676400"/>
            <a:ext cx="5791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তার স্বভাব আচার-আচরনও খারাপ।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743200" y="2590800"/>
            <a:ext cx="6400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যাবতীয় অখাদ্যকে সে তার খাদ্য হিসেবে বিবেচনা করে। 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228600" y="4038600"/>
            <a:ext cx="8686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শকুন ক্রমশ নিশ্চিন্ন হচ্ছে বলে গবেষকগন খুবই চিন্তিত ও বিমর্ষ ।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228600" y="5334000"/>
            <a:ext cx="8915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তারা বলছেন, মানুষের পক্ষে যা ক্ষতিকর, সেইসব আবর্জনা শকুন খেয়ে ফেলে এবং সে কারনেই আমাদের চারদিকের পরিমন্ডল বসবাসের যোগ্য রয়েছে। </a:t>
            </a:r>
            <a:endParaRPr lang="en-US" sz="3600" dirty="0"/>
          </a:p>
        </p:txBody>
      </p:sp>
      <p:pic>
        <p:nvPicPr>
          <p:cNvPr id="3074" name="Picture 2" descr="C:\Users\MAMUN\Desktop\02-Amir\amir project-2\Vul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2743201" cy="3657600"/>
          </a:xfrm>
          <a:prstGeom prst="rect">
            <a:avLst/>
          </a:prstGeom>
          <a:noFill/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495800" y="914400"/>
            <a:ext cx="4419600" cy="2590800"/>
          </a:xfrm>
          <a:prstGeom prst="roundRect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ক্যাঙ্গারুঃ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বিশ্বে কোনো কোনো প্রাণীর সঙ্গে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জরিয়ে থাকে দেশের নাম বা জায়গার নাম। </a:t>
            </a:r>
            <a:endParaRPr lang="en-US" sz="3600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0" y="3733800"/>
            <a:ext cx="42672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যেমন, ক্যাঙ্গারু বললেই অস্ত্রেলিয়ার কথা মনে হবে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MAMUN\Desktop\02-Amir\amir project-2\kangaro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57200"/>
            <a:ext cx="3810000" cy="5638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270</Words>
  <Application>Microsoft Office PowerPoint</Application>
  <PresentationFormat>On-screen Show (4:3)</PresentationFormat>
  <Paragraphs>44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MAMUN</dc:creator>
  <cp:lastModifiedBy>SABIT</cp:lastModifiedBy>
  <cp:revision>109</cp:revision>
  <dcterms:created xsi:type="dcterms:W3CDTF">2006-08-16T00:00:00Z</dcterms:created>
  <dcterms:modified xsi:type="dcterms:W3CDTF">2019-05-23T07:41:17Z</dcterms:modified>
</cp:coreProperties>
</file>