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2" r:id="rId15"/>
    <p:sldId id="271" r:id="rId16"/>
    <p:sldId id="270" r:id="rId17"/>
    <p:sldId id="275" r:id="rId18"/>
    <p:sldId id="273" r:id="rId19"/>
    <p:sldId id="27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857" autoAdjust="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A93277-A24A-4D45-ABEB-7C4616FF2717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6121C2-6ABA-45A0-BE85-40AEE05F8C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335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362200" y="228600"/>
            <a:ext cx="5105400" cy="14465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8800" dirty="0"/>
          </a:p>
        </p:txBody>
      </p:sp>
      <p:pic>
        <p:nvPicPr>
          <p:cNvPr id="3" name="Picture 2" descr="ft1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86078"/>
            <a:ext cx="9144000" cy="4714722"/>
          </a:xfrm>
          <a:prstGeom prst="rect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ati fat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457200"/>
            <a:ext cx="7162801" cy="5292101"/>
          </a:xfrm>
          <a:prstGeom prst="rect">
            <a:avLst/>
          </a:prstGeom>
          <a:ln w="57150">
            <a:solidFill>
              <a:schemeClr val="accent3">
                <a:lumMod val="60000"/>
                <a:lumOff val="40000"/>
              </a:schemeClr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2590800" y="5943600"/>
            <a:ext cx="4800600" cy="707886"/>
          </a:xfrm>
          <a:prstGeom prst="rect">
            <a:avLst/>
          </a:prstGeom>
          <a:solidFill>
            <a:schemeClr val="bg2">
              <a:lumMod val="75000"/>
            </a:schemeClr>
          </a:solidFill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৩৫ ডিগ্রী এর চেয়ে বেশী হয়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1676400"/>
            <a:ext cx="838200" cy="1323439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এপ্রিল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মাসে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গরম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jho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419506"/>
            <a:ext cx="7642872" cy="5082509"/>
          </a:xfrm>
          <a:prstGeom prst="rect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2514600" y="5867400"/>
            <a:ext cx="3581400" cy="8309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কালবৈশাখী ঝড়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rist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914400"/>
            <a:ext cx="6636035" cy="44196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381000" y="6019800"/>
            <a:ext cx="5562600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/>
              <a:t>বর্ষা কাল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6019800" y="6019800"/>
            <a:ext cx="2743200" cy="609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জুন থেকে অক্টোবর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086600" y="1295400"/>
            <a:ext cx="1752600" cy="990600"/>
          </a:xfrm>
          <a:prstGeom prst="rect">
            <a:avLst/>
          </a:prstGeom>
          <a:solidFill>
            <a:schemeClr val="bg2">
              <a:lumMod val="50000"/>
            </a:schemeClr>
          </a:solidFill>
          <a:ln w="190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২০৩সেঃ মিঃ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86600" y="2971800"/>
            <a:ext cx="1828800" cy="12003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কৃষিকাজের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উ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পকার হয়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457200"/>
            <a:ext cx="7902595" cy="55244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685800"/>
            <a:ext cx="7573982" cy="5410200"/>
          </a:xfrm>
          <a:prstGeom prst="rect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685800"/>
            <a:ext cx="7431204" cy="5029199"/>
          </a:xfrm>
          <a:prstGeom prst="rect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</p:pic>
      <p:sp>
        <p:nvSpPr>
          <p:cNvPr id="3" name="Rounded Rectangle 2"/>
          <p:cNvSpPr/>
          <p:nvPr/>
        </p:nvSpPr>
        <p:spPr>
          <a:xfrm>
            <a:off x="1600200" y="5867400"/>
            <a:ext cx="6629400" cy="838200"/>
          </a:xfrm>
          <a:prstGeom prst="roundRect">
            <a:avLst>
              <a:gd name="adj" fmla="val 32456"/>
            </a:avLst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মৌসুমী বায়ু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d ma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685800"/>
            <a:ext cx="5867400" cy="4876800"/>
          </a:xfrm>
          <a:prstGeom prst="rect">
            <a:avLst/>
          </a:prstGeom>
          <a:ln w="28575">
            <a:solidFill>
              <a:srgbClr val="92D050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2667000" y="5867400"/>
            <a:ext cx="4267200" cy="7694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বঙ্গোপসাগর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191000" y="502920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514600"/>
            <a:ext cx="1828800" cy="7078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নং-১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0" y="1914942"/>
            <a:ext cx="6781800" cy="212365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কোন কোন মাসে ঝড় ও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বৃষ্টি হয়?</a:t>
            </a: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তাপমাত্রা কত ডিগ্রী সেলসিয়াস হয়?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4648200"/>
            <a:ext cx="1828800" cy="7078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দল নং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২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0" y="4277142"/>
            <a:ext cx="6705600" cy="212365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বঙ্গোপ সাগর  বাংলাদাশের কোন দিকে অবস্থিত?</a:t>
            </a: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কত সেন্টিমিটার বৃষ্টিপাত হয়?</a:t>
            </a:r>
          </a:p>
        </p:txBody>
      </p:sp>
      <p:sp>
        <p:nvSpPr>
          <p:cNvPr id="6" name="Oval 5"/>
          <p:cNvSpPr/>
          <p:nvPr/>
        </p:nvSpPr>
        <p:spPr>
          <a:xfrm>
            <a:off x="2209800" y="228600"/>
            <a:ext cx="5029200" cy="14478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6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6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6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152400"/>
            <a:ext cx="5410200" cy="12003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7200" dirty="0">
              <a:solidFill>
                <a:schemeClr val="accent5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5791200"/>
            <a:ext cx="8229600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ছবিতে</a:t>
            </a:r>
            <a:r>
              <a:rPr lang="en-US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পাচ্ছ</a:t>
            </a:r>
            <a:r>
              <a:rPr lang="en-US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4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jho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1447800"/>
            <a:ext cx="6211151" cy="4130415"/>
          </a:xfrm>
          <a:prstGeom prst="rect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38400" y="152400"/>
            <a:ext cx="4648200" cy="2646878"/>
          </a:xfrm>
          <a:prstGeom prst="rect">
            <a:avLst/>
          </a:prstGeom>
          <a:solidFill>
            <a:schemeClr val="bg2">
              <a:lumMod val="75000"/>
            </a:schemeClr>
          </a:solidFill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166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সমাপ্তি</a:t>
            </a:r>
            <a:endParaRPr lang="en-US" sz="16600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flower4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3048000"/>
            <a:ext cx="6934200" cy="3276600"/>
          </a:xfrm>
          <a:prstGeom prst="rect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828800" y="990600"/>
            <a:ext cx="6248400" cy="34778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মোহাম্মদ</a:t>
            </a:r>
            <a:r>
              <a:rPr lang="en-US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শহীদ</a:t>
            </a:r>
            <a:r>
              <a:rPr lang="en-US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উল্লাহ</a:t>
            </a:r>
            <a:r>
              <a:rPr lang="en-US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4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পদবীঃ </a:t>
            </a:r>
            <a:r>
              <a:rPr lang="en-US" sz="4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endParaRPr lang="bn-BD" sz="4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বিদ্যালয়ঃ </a:t>
            </a:r>
            <a:r>
              <a:rPr lang="en-US" sz="4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আজিয়ারা</a:t>
            </a:r>
            <a:r>
              <a:rPr lang="en-US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সরকারি প্রাথমিক </a:t>
            </a:r>
            <a:r>
              <a:rPr lang="bn-BD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44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নাঙ্গলকোট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কুমিল্লা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38200" y="990600"/>
            <a:ext cx="7772400" cy="4708981"/>
          </a:xfrm>
          <a:prstGeom prst="rect">
            <a:avLst/>
          </a:prstGeom>
          <a:solidFill>
            <a:srgbClr val="00B050"/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৪র্থ </a:t>
            </a:r>
          </a:p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বিষয়ঃ বাংলাদেশ ও বিশ্ব পরিচয়</a:t>
            </a:r>
            <a:endParaRPr lang="en-US" sz="6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ষোড়শ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সময়ঃ ৪৫ মিঃ</a:t>
            </a:r>
            <a:endParaRPr lang="en-US" sz="6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or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208952"/>
            <a:ext cx="8001000" cy="5349624"/>
          </a:xfrm>
          <a:prstGeom prst="rect">
            <a:avLst/>
          </a:prstGeom>
          <a:ln w="19050">
            <a:solidFill>
              <a:schemeClr val="accent3">
                <a:lumMod val="40000"/>
                <a:lumOff val="6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228600"/>
            <a:ext cx="4419600" cy="129266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60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শিখনফলঃ</a:t>
            </a:r>
            <a:endParaRPr lang="en-US" sz="6000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57400" y="1905000"/>
            <a:ext cx="6705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বাংলাদেশের</a:t>
            </a:r>
            <a:r>
              <a:rPr lang="en-US" sz="4800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জলবায়ুর শ্রেণি বিভাগ বলতে পারবে।</a:t>
            </a:r>
            <a:endParaRPr lang="en-US" sz="4800" dirty="0">
              <a:solidFill>
                <a:schemeClr val="accent4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228600" y="1981200"/>
            <a:ext cx="12192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9" name="TextBox 8"/>
          <p:cNvSpPr txBox="1"/>
          <p:nvPr/>
        </p:nvSpPr>
        <p:spPr>
          <a:xfrm>
            <a:off x="2057400" y="3352800"/>
            <a:ext cx="5943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গ্রীষ্ম কালের জলবায়ু </a:t>
            </a:r>
            <a:r>
              <a:rPr lang="en-US" sz="4800" dirty="0" err="1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4800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পাঁচটি</a:t>
            </a:r>
            <a:r>
              <a:rPr lang="en-US" sz="4800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বাক্য</a:t>
            </a:r>
            <a:r>
              <a:rPr lang="en-US" sz="4800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sz="4800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800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solidFill>
                <a:schemeClr val="accent4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228600" y="3352800"/>
            <a:ext cx="1295400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0" name="TextBox 9"/>
          <p:cNvSpPr txBox="1"/>
          <p:nvPr/>
        </p:nvSpPr>
        <p:spPr>
          <a:xfrm>
            <a:off x="2057400" y="4907340"/>
            <a:ext cx="5943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বর্ষা</a:t>
            </a:r>
            <a:r>
              <a:rPr lang="en-US" sz="4800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কালের</a:t>
            </a:r>
            <a:r>
              <a:rPr lang="en-US" sz="4800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জলবায়ু </a:t>
            </a:r>
            <a:r>
              <a:rPr lang="en-US" sz="4800" dirty="0" err="1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4800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পাঁচটি</a:t>
            </a:r>
            <a:r>
              <a:rPr lang="en-US" sz="4800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বাক্য</a:t>
            </a:r>
            <a:r>
              <a:rPr lang="en-US" sz="4800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sz="4800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800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solidFill>
                <a:schemeClr val="accent4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304800" y="4876800"/>
            <a:ext cx="1295400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Punched Tape 5"/>
          <p:cNvSpPr/>
          <p:nvPr/>
        </p:nvSpPr>
        <p:spPr>
          <a:xfrm>
            <a:off x="2133600" y="457200"/>
            <a:ext cx="5410200" cy="2743200"/>
          </a:xfrm>
          <a:prstGeom prst="flowChartPunchedTap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পাঠ শিরোনাম</a:t>
            </a:r>
            <a:endParaRPr lang="en-US" sz="6600" dirty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Horizontal Scroll 7"/>
          <p:cNvSpPr/>
          <p:nvPr/>
        </p:nvSpPr>
        <p:spPr>
          <a:xfrm>
            <a:off x="2438400" y="3962400"/>
            <a:ext cx="5029200" cy="2286000"/>
          </a:xfrm>
          <a:prstGeom prst="horizontalScroll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বাংলাদেশর জলবায়ু</a:t>
            </a:r>
            <a:endParaRPr lang="en-US" sz="5400" dirty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838200"/>
            <a:ext cx="4267200" cy="144655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পাঠ্যাংশ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143000" y="2743200"/>
            <a:ext cx="6324600" cy="31242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গ্রীষ্ম ও বর্ষা কাল</a:t>
            </a:r>
            <a:endParaRPr lang="en-US" sz="8800" dirty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Jja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457200"/>
            <a:ext cx="7772400" cy="5847690"/>
          </a:xfrm>
          <a:prstGeom prst="rect">
            <a:avLst/>
          </a:prstGeom>
          <a:ln w="38100">
            <a:solidFill>
              <a:srgbClr val="92D05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ich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533399"/>
            <a:ext cx="7010400" cy="5715001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</TotalTime>
  <Words>138</Words>
  <Application>Microsoft Office PowerPoint</Application>
  <PresentationFormat>On-screen Show (4:3)</PresentationFormat>
  <Paragraphs>37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pticomilla</dc:creator>
  <cp:lastModifiedBy>SABIT</cp:lastModifiedBy>
  <cp:revision>46</cp:revision>
  <dcterms:created xsi:type="dcterms:W3CDTF">2006-08-16T00:00:00Z</dcterms:created>
  <dcterms:modified xsi:type="dcterms:W3CDTF">2019-05-23T07:31:23Z</dcterms:modified>
</cp:coreProperties>
</file>