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6" r:id="rId3"/>
    <p:sldId id="262" r:id="rId4"/>
    <p:sldId id="263" r:id="rId5"/>
    <p:sldId id="260" r:id="rId6"/>
    <p:sldId id="257" r:id="rId7"/>
    <p:sldId id="265" r:id="rId8"/>
    <p:sldId id="268" r:id="rId9"/>
    <p:sldId id="269" r:id="rId10"/>
    <p:sldId id="286" r:id="rId11"/>
    <p:sldId id="288" r:id="rId12"/>
    <p:sldId id="289" r:id="rId13"/>
    <p:sldId id="285" r:id="rId14"/>
    <p:sldId id="284" r:id="rId15"/>
    <p:sldId id="283" r:id="rId16"/>
    <p:sldId id="264" r:id="rId17"/>
    <p:sldId id="271" r:id="rId18"/>
    <p:sldId id="274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68F6D-CFBD-48D9-9B46-7ECC7CA2613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EAF6-24C7-4DA1-97BD-BFA35A439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EAF6-24C7-4DA1-97BD-BFA35A4391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EAF6-24C7-4DA1-97BD-BFA35A4391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76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483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" y="2014538"/>
            <a:ext cx="4400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বিভিন্ন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দিকে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চলার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ক্ষমতা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(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Locomotion)</a:t>
            </a:r>
            <a:endParaRPr lang="en-US" sz="3600" b="1" dirty="0">
              <a:solidFill>
                <a:schemeClr val="accent6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2450" y="4310062"/>
            <a:ext cx="5739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প্রতিকূল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অবস্থায়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বা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শূণ্যে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চলার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ক্ষমতা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(Navigation)</a:t>
            </a:r>
            <a:endParaRPr lang="en-US" sz="3600" b="1" dirty="0">
              <a:solidFill>
                <a:schemeClr val="accent6"/>
              </a:solidFill>
              <a:latin typeface="NikoshBAN"/>
              <a:ea typeface="NikoshBAN"/>
              <a:cs typeface="NikoshBAN"/>
            </a:endParaRPr>
          </a:p>
        </p:txBody>
      </p:sp>
      <p:pic>
        <p:nvPicPr>
          <p:cNvPr id="6" name="Picture 5" descr="robot cap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1543050"/>
            <a:ext cx="44196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bot cap 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3895725"/>
            <a:ext cx="47196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0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68682"/>
            <a:ext cx="3854450" cy="175432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কোন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কিছু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বোঝার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ক্ষমতা</a:t>
            </a:r>
            <a:endParaRPr lang="en-US" sz="3600" b="1" dirty="0">
              <a:solidFill>
                <a:schemeClr val="accent6"/>
              </a:solidFill>
              <a:latin typeface="NikoshBAN"/>
              <a:ea typeface="NikoshBAN"/>
              <a:cs typeface="NikoshBAN"/>
            </a:endParaRPr>
          </a:p>
          <a:p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VisualPerception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881438"/>
            <a:ext cx="4572000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কোন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কিছু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স্পর্শ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করার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ক্ষমতা</a:t>
            </a:r>
            <a:r>
              <a:rPr lang="en-US" sz="3600" b="1" dirty="0">
                <a:solidFill>
                  <a:schemeClr val="accent6"/>
                </a:solidFill>
                <a:latin typeface="NikoshBAN"/>
                <a:ea typeface="NikoshBAN"/>
                <a:cs typeface="NikoshBAN"/>
              </a:rPr>
              <a:t>   </a:t>
            </a:r>
            <a:r>
              <a:rPr lang="en-US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(Tactility)</a:t>
            </a:r>
          </a:p>
        </p:txBody>
      </p:sp>
      <p:pic>
        <p:nvPicPr>
          <p:cNvPr id="6" name="Picture 5" descr="robot cap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99162"/>
            <a:ext cx="37163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bot cap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006" y="3703817"/>
            <a:ext cx="37385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5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1"/>
            <a:ext cx="6934199" cy="44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45005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610"/>
            <a:ext cx="8153399" cy="45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336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45862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3886200" cy="11890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4মিনিট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>
    <p:wipe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2578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5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কোন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ব্যবহ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করা 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962400" cy="1189038"/>
          </a:xfrm>
          <a:solidFill>
            <a:schemeClr val="accent2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চিকিৎসাক্ষেত্রে রোবট কি অবদান রাখছে  যুক্তিসহ ব্যাখ্যা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1618"/>
            <a:ext cx="4178808" cy="1417638"/>
          </a:xfrm>
          <a:solidFill>
            <a:srgbClr val="00B0F0"/>
          </a:solidFill>
        </p:spPr>
        <p:txBody>
          <a:bodyPr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কোণ প্রযুক্তির মধ্যে চিন্তা করার ক্ষমতা প্রদান করা হয়েছে?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 ) রেডিও (খ) টেলিভিশন  (গ) মোবাইলফোন (ঘ) রোবট।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রোবট কি কি করতে পারে?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১) চলতে পারে ২) খেতে পারে ৩) চিন্তা করতে পারে ৪)ঘুমাতে পারে।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কোণটি সঠিক?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১  খ) ১ ও ২ গ) ১ ও ৩ ঘ) ১, ২, ও ৩।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236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10400" cy="1524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  শিক্ষক  পরিচিতি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3200400"/>
            <a:ext cx="8686800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/>
              <a:t>মোঃ হাবিবুর রহমান</a:t>
            </a:r>
          </a:p>
          <a:p>
            <a:r>
              <a:rPr lang="bn-BD" sz="3200" dirty="0"/>
              <a:t>সহকারি অধ্যাপক(পদার্থ বিজ্ঞান)</a:t>
            </a:r>
          </a:p>
          <a:p>
            <a:r>
              <a:rPr lang="bn-BD" sz="3200" dirty="0"/>
              <a:t>হরিনাদী ফাযিল মাদ্রাসা</a:t>
            </a:r>
          </a:p>
          <a:p>
            <a:r>
              <a:rPr lang="bn-BD" sz="3200" dirty="0"/>
              <a:t>ফুলপুর,ময়মনসিং হ</a:t>
            </a:r>
          </a:p>
          <a:p>
            <a:r>
              <a:rPr lang="bn-BD" sz="3200" dirty="0"/>
              <a:t>মোবাইল-০১৯৮৯২১৯৪৫২</a:t>
            </a:r>
          </a:p>
          <a:p>
            <a:r>
              <a:rPr lang="bn-BD" sz="3200" dirty="0"/>
              <a:t>ইমেইল-</a:t>
            </a:r>
            <a:r>
              <a:rPr lang="en-US" sz="3200" dirty="0"/>
              <a:t>hrf20t@gmail.com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4572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প্রত্যহিক জীবণে রোবটের তিনটি ব্যাবহার খাতায় লিখে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4191000" cy="99060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শ্রেনীঃ একাদশ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আই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৫০মিঃ</a:t>
            </a: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1"/>
            <a:ext cx="8229600" cy="48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4048" y="609600"/>
            <a:ext cx="7696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ছবিগুলোতে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পাচ্ছ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</p:cSld>
  <p:clrMapOvr>
    <a:masterClrMapping/>
  </p:clrMapOvr>
  <p:transition>
    <p:wipe dir="r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8486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আলোচনার বিষয়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971800"/>
            <a:ext cx="7391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রোবোটিক্স-</a:t>
            </a:r>
            <a:r>
              <a:rPr lang="en-US" sz="3600" dirty="0" smtClean="0"/>
              <a:t>ROBOTICS</a:t>
            </a:r>
            <a:endParaRPr lang="en-US" sz="3600" dirty="0"/>
          </a:p>
        </p:txBody>
      </p:sp>
    </p:spTree>
  </p:cSld>
  <p:clrMapOvr>
    <a:masterClrMapping/>
  </p:clrMapOvr>
  <p:transition>
    <p:wipe dir="r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/>
              <a:t> ১।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রোবট কী তা ব্যাখ্যা করতে পারবে</a:t>
            </a:r>
            <a:r>
              <a:rPr lang="bn-BD" dirty="0" smtClean="0"/>
              <a:t>।</a:t>
            </a:r>
          </a:p>
          <a:p>
            <a:pPr>
              <a:buNone/>
            </a:pPr>
            <a:r>
              <a:rPr lang="bn-BD" dirty="0" smtClean="0"/>
              <a:t> 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প্রত্যাহিক জীবনে রোবটের ব্যবহার উল্লেখ করতে পারবে।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৩।চিকিৎসা ক্ষেত্রে রোবটের কি অবদান তা বিশ্লেষণ করতে পারবে।</a:t>
            </a:r>
            <a:endParaRPr lang="bn-B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890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আজকের পাঠ শেষে 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5" y="1166018"/>
            <a:ext cx="8229600" cy="133905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রোবট হচ্ছে কম্পিউটার নিয়ন্ত্রিত একটি স্বয়ংক্রিয় ব্যবস্থা ; যা মানুষ যেভাবে কাজ করে তা সেভাবে কাজ করতে পারে।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628" y="533400"/>
            <a:ext cx="5046574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3200" dirty="0"/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রোবট কী তা ব্যাখ্যা করতে পারবে</a:t>
            </a:r>
            <a:r>
              <a:rPr lang="bn-BD" sz="3200" dirty="0"/>
              <a:t>।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37984"/>
            <a:ext cx="8429625" cy="14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9" y="4648200"/>
            <a:ext cx="8315325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  <p:transition>
    <p:wipe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36226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68015"/>
            <a:ext cx="8316314" cy="54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093"/>
            <a:ext cx="39766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273</Words>
  <Application>Microsoft Office PowerPoint</Application>
  <PresentationFormat>On-screen Show (4:3)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      শিক্ষক  পরিচিতি </vt:lpstr>
      <vt:lpstr>পাঠ পরিচিতি</vt:lpstr>
      <vt:lpstr>PowerPoint Presentation</vt:lpstr>
      <vt:lpstr>আজকের আলোচনার বিষয়</vt:lpstr>
      <vt:lpstr>    আজকের পাঠ শেষে শিক্ষার্থীরা………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জোড়ায় কাজ</vt:lpstr>
      <vt:lpstr>দলীয় কাজ</vt:lpstr>
      <vt:lpstr>মুল্যায়ন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Raihan</dc:creator>
  <cp:lastModifiedBy>habib sir</cp:lastModifiedBy>
  <cp:revision>182</cp:revision>
  <dcterms:created xsi:type="dcterms:W3CDTF">2006-08-16T00:00:00Z</dcterms:created>
  <dcterms:modified xsi:type="dcterms:W3CDTF">2019-05-24T14:31:38Z</dcterms:modified>
</cp:coreProperties>
</file>