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5" r:id="rId3"/>
    <p:sldId id="288" r:id="rId4"/>
    <p:sldId id="265" r:id="rId5"/>
    <p:sldId id="266" r:id="rId6"/>
    <p:sldId id="268" r:id="rId7"/>
    <p:sldId id="270" r:id="rId8"/>
    <p:sldId id="292" r:id="rId9"/>
    <p:sldId id="277" r:id="rId10"/>
    <p:sldId id="293" r:id="rId11"/>
    <p:sldId id="280" r:id="rId12"/>
    <p:sldId id="294" r:id="rId13"/>
    <p:sldId id="282" r:id="rId14"/>
    <p:sldId id="283" r:id="rId15"/>
    <p:sldId id="286" r:id="rId16"/>
    <p:sldId id="291" r:id="rId17"/>
    <p:sldId id="287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F03A0"/>
    <a:srgbClr val="FFFFFF"/>
    <a:srgbClr val="660066"/>
    <a:srgbClr val="1FF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image" Target="../media/image6.jpeg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image" Target="../media/image6.jpeg"/><Relationship Id="rId6" Type="http://schemas.openxmlformats.org/officeDocument/2006/relationships/image" Target="../media/image14.jpg"/><Relationship Id="rId11" Type="http://schemas.openxmlformats.org/officeDocument/2006/relationships/image" Target="../media/image9.jpg"/><Relationship Id="rId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94C670-FB5F-435E-BBFE-8D2A66A3459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EDD9C0-23F7-48E6-939F-A3E03A6D54BD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76200">
          <a:solidFill>
            <a:schemeClr val="tx1"/>
          </a:solidFill>
        </a:ln>
      </dgm:spPr>
      <dgm:t>
        <a:bodyPr/>
        <a:lstStyle/>
        <a:p>
          <a:r>
            <a:rPr lang="bn-IN" sz="9600" b="1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পাখি</a:t>
          </a:r>
          <a:endParaRPr lang="en-US" sz="9600" b="1" dirty="0">
            <a:solidFill>
              <a:schemeClr val="accent1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718A19-0B9C-4488-AA2C-4B77936045BE}" type="parTrans" cxnId="{CE945880-1B78-4A26-A842-9DE8B5ED8765}">
      <dgm:prSet/>
      <dgm:spPr/>
      <dgm:t>
        <a:bodyPr/>
        <a:lstStyle/>
        <a:p>
          <a:endParaRPr lang="en-US"/>
        </a:p>
      </dgm:t>
    </dgm:pt>
    <dgm:pt modelId="{98383346-725B-4FF8-A350-89F5731491E3}" type="sibTrans" cxnId="{CE945880-1B78-4A26-A842-9DE8B5ED8765}">
      <dgm:prSet/>
      <dgm:spPr/>
      <dgm:t>
        <a:bodyPr/>
        <a:lstStyle/>
        <a:p>
          <a:endParaRPr lang="en-US"/>
        </a:p>
      </dgm:t>
    </dgm:pt>
    <dgm:pt modelId="{4FC1338B-656D-4619-8DC4-7D4F64C3AE93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chemeClr val="tx1"/>
          </a:solidFill>
        </a:ln>
      </dgm:spPr>
      <dgm:t>
        <a:bodyPr/>
        <a:lstStyle/>
        <a:p>
          <a:endParaRPr lang="en-US" sz="9600" b="1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C07446-0529-4C8E-9C32-773FFF00D645}" type="parTrans" cxnId="{92CC486A-5CF8-4F20-901B-CC515E95E1C5}">
      <dgm:prSet/>
      <dgm:spPr/>
      <dgm:t>
        <a:bodyPr/>
        <a:lstStyle/>
        <a:p>
          <a:endParaRPr lang="en-US"/>
        </a:p>
      </dgm:t>
    </dgm:pt>
    <dgm:pt modelId="{37C280AC-5C5D-46A5-8BA2-417D6911B7E4}" type="sibTrans" cxnId="{92CC486A-5CF8-4F20-901B-CC515E95E1C5}">
      <dgm:prSet/>
      <dgm:spPr/>
      <dgm:t>
        <a:bodyPr/>
        <a:lstStyle/>
        <a:p>
          <a:endParaRPr lang="en-US"/>
        </a:p>
      </dgm:t>
    </dgm:pt>
    <dgm:pt modelId="{D8A01BB9-2251-4273-ACED-AAC306DA1C62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/>
      </dgm:spPr>
      <dgm:t>
        <a:bodyPr/>
        <a:lstStyle/>
        <a:p>
          <a:endParaRPr lang="en-US" sz="9600" b="1" dirty="0">
            <a:solidFill>
              <a:srgbClr val="3CFE3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165B16-9A2D-41B0-9A32-1A152986C667}" type="parTrans" cxnId="{FC2CA54F-3DAB-4E35-A392-42D1808139A3}">
      <dgm:prSet/>
      <dgm:spPr/>
      <dgm:t>
        <a:bodyPr/>
        <a:lstStyle/>
        <a:p>
          <a:endParaRPr lang="en-US"/>
        </a:p>
      </dgm:t>
    </dgm:pt>
    <dgm:pt modelId="{5FC0D0AF-C70F-4D90-BCD7-D48E004F672E}" type="sibTrans" cxnId="{FC2CA54F-3DAB-4E35-A392-42D1808139A3}">
      <dgm:prSet/>
      <dgm:spPr/>
      <dgm:t>
        <a:bodyPr/>
        <a:lstStyle/>
        <a:p>
          <a:endParaRPr lang="en-US"/>
        </a:p>
      </dgm:t>
    </dgm:pt>
    <dgm:pt modelId="{6BB662EA-DDDC-4B4C-B1BB-8618F5C23BFD}">
      <dgm:prSet phldrT="[Text]"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/>
      </dgm:spPr>
      <dgm:t>
        <a:bodyPr/>
        <a:lstStyle/>
        <a:p>
          <a:endParaRPr lang="en-US" sz="9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003C90-D0D7-433F-9012-8B94EC1FC6D2}" type="parTrans" cxnId="{61FE8871-EB82-4CDC-8BF8-AFA9E17FA945}">
      <dgm:prSet/>
      <dgm:spPr/>
      <dgm:t>
        <a:bodyPr/>
        <a:lstStyle/>
        <a:p>
          <a:endParaRPr lang="en-US"/>
        </a:p>
      </dgm:t>
    </dgm:pt>
    <dgm:pt modelId="{7FB3EB8D-A448-49BB-A5D2-64D5CC6A50DE}" type="sibTrans" cxnId="{61FE8871-EB82-4CDC-8BF8-AFA9E17FA945}">
      <dgm:prSet/>
      <dgm:spPr/>
      <dgm:t>
        <a:bodyPr/>
        <a:lstStyle/>
        <a:p>
          <a:endParaRPr lang="en-US"/>
        </a:p>
      </dgm:t>
    </dgm:pt>
    <dgm:pt modelId="{3EF242FB-5591-42F2-B5AC-614C82E2E1E3}">
      <dgm:prSet phldrT="[Text]" custT="1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/>
      </dgm:spPr>
      <dgm:t>
        <a:bodyPr/>
        <a:lstStyle/>
        <a:p>
          <a:endParaRPr lang="en-US" sz="9600" b="1" dirty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1566F1-3DA7-4BD2-A973-19BB0EB9521E}" type="parTrans" cxnId="{B7C469E4-159C-4341-8102-A19A734DC454}">
      <dgm:prSet/>
      <dgm:spPr/>
      <dgm:t>
        <a:bodyPr/>
        <a:lstStyle/>
        <a:p>
          <a:endParaRPr lang="en-US"/>
        </a:p>
      </dgm:t>
    </dgm:pt>
    <dgm:pt modelId="{7C400D53-8C36-40BB-A937-00CC4C185B66}" type="sibTrans" cxnId="{B7C469E4-159C-4341-8102-A19A734DC454}">
      <dgm:prSet/>
      <dgm:spPr/>
      <dgm:t>
        <a:bodyPr/>
        <a:lstStyle/>
        <a:p>
          <a:endParaRPr lang="en-US"/>
        </a:p>
      </dgm:t>
    </dgm:pt>
    <dgm:pt modelId="{902DD09E-5F51-4A67-8142-8DCE96BF1265}">
      <dgm:prSet custT="1"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/>
      </dgm:spPr>
      <dgm:t>
        <a:bodyPr/>
        <a:lstStyle/>
        <a:p>
          <a:endParaRPr lang="en-US" sz="88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42D8FD-DA36-4C82-A16C-AF11DC4E5A06}" type="parTrans" cxnId="{1328F9C8-72F5-4FBD-93F3-71C49CFC0C7E}">
      <dgm:prSet/>
      <dgm:spPr/>
      <dgm:t>
        <a:bodyPr/>
        <a:lstStyle/>
        <a:p>
          <a:endParaRPr lang="en-US"/>
        </a:p>
      </dgm:t>
    </dgm:pt>
    <dgm:pt modelId="{C0FF5D38-4216-4B8C-AAF1-A0DF9C2D6257}" type="sibTrans" cxnId="{1328F9C8-72F5-4FBD-93F3-71C49CFC0C7E}">
      <dgm:prSet/>
      <dgm:spPr/>
      <dgm:t>
        <a:bodyPr/>
        <a:lstStyle/>
        <a:p>
          <a:endParaRPr lang="en-US"/>
        </a:p>
      </dgm:t>
    </dgm:pt>
    <dgm:pt modelId="{44BC48DD-D375-41FE-9641-C9B93FA8ACFD}">
      <dgm:prSet custT="1"/>
      <dgm:spPr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/>
      </dgm:spPr>
      <dgm:t>
        <a:bodyPr/>
        <a:lstStyle/>
        <a:p>
          <a:endParaRPr lang="en-US" sz="9600" b="1" dirty="0">
            <a:solidFill>
              <a:srgbClr val="FA36C7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C3D5C2-F480-48DB-B48A-7180AF22A5FC}" type="parTrans" cxnId="{90367042-23B2-44D8-BC68-6325D61E0F1D}">
      <dgm:prSet/>
      <dgm:spPr/>
      <dgm:t>
        <a:bodyPr/>
        <a:lstStyle/>
        <a:p>
          <a:endParaRPr lang="en-US"/>
        </a:p>
      </dgm:t>
    </dgm:pt>
    <dgm:pt modelId="{CF754A7D-3663-4034-A6D7-BC7808615EF7}" type="sibTrans" cxnId="{90367042-23B2-44D8-BC68-6325D61E0F1D}">
      <dgm:prSet/>
      <dgm:spPr/>
      <dgm:t>
        <a:bodyPr/>
        <a:lstStyle/>
        <a:p>
          <a:endParaRPr lang="en-US"/>
        </a:p>
      </dgm:t>
    </dgm:pt>
    <dgm:pt modelId="{D1D21FA9-762C-4A35-A352-F6C256E84B8A}">
      <dgm:prSet custT="1"/>
      <dgm:spPr>
        <a:blipFill dpi="0"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/>
      </dgm:spPr>
      <dgm:t>
        <a:bodyPr/>
        <a:lstStyle/>
        <a:p>
          <a:endParaRPr lang="en-US" sz="9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6C10DD-52A8-45D5-BD32-9B7454D8B91F}" type="parTrans" cxnId="{37DC4923-9B31-4F04-A323-2FC614750115}">
      <dgm:prSet/>
      <dgm:spPr/>
      <dgm:t>
        <a:bodyPr/>
        <a:lstStyle/>
        <a:p>
          <a:endParaRPr lang="en-US"/>
        </a:p>
      </dgm:t>
    </dgm:pt>
    <dgm:pt modelId="{1FA6001C-809A-4165-A58E-EF47E0693E7C}" type="sibTrans" cxnId="{37DC4923-9B31-4F04-A323-2FC614750115}">
      <dgm:prSet/>
      <dgm:spPr/>
      <dgm:t>
        <a:bodyPr/>
        <a:lstStyle/>
        <a:p>
          <a:endParaRPr lang="en-US"/>
        </a:p>
      </dgm:t>
    </dgm:pt>
    <dgm:pt modelId="{0FC28878-51EC-4D7E-BD13-DB91EF8B5FF9}">
      <dgm:prSet custT="1"/>
      <dgm:spPr>
        <a:blipFill dpi="0" rotWithShape="0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/>
      </dgm:spPr>
      <dgm:t>
        <a:bodyPr/>
        <a:lstStyle/>
        <a:p>
          <a:endParaRPr lang="en-US" sz="9600" b="1" dirty="0">
            <a:solidFill>
              <a:srgbClr val="3CFE3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E3DC20-C96E-4F3F-A3CA-5BD961D92402}" type="parTrans" cxnId="{F22C58E1-6263-4C2E-839F-758F5107B543}">
      <dgm:prSet/>
      <dgm:spPr/>
      <dgm:t>
        <a:bodyPr/>
        <a:lstStyle/>
        <a:p>
          <a:endParaRPr lang="en-US"/>
        </a:p>
      </dgm:t>
    </dgm:pt>
    <dgm:pt modelId="{F1500D26-A51D-4DE7-A9E9-51F812822E45}" type="sibTrans" cxnId="{F22C58E1-6263-4C2E-839F-758F5107B543}">
      <dgm:prSet/>
      <dgm:spPr/>
      <dgm:t>
        <a:bodyPr/>
        <a:lstStyle/>
        <a:p>
          <a:endParaRPr lang="en-US"/>
        </a:p>
      </dgm:t>
    </dgm:pt>
    <dgm:pt modelId="{490131EA-BF91-47A3-A407-82B20FC7A7FE}">
      <dgm:prSet custT="1"/>
      <dgm:spPr>
        <a:blipFill dpi="0" rotWithShape="0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3CFE32"/>
          </a:solidFill>
        </a:ln>
      </dgm:spPr>
      <dgm:t>
        <a:bodyPr/>
        <a:lstStyle/>
        <a:p>
          <a:endParaRPr lang="en-US" sz="9600" b="1" dirty="0">
            <a:solidFill>
              <a:srgbClr val="FA36C7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C30317-38C1-4602-A0D1-F4AF616AA364}" type="parTrans" cxnId="{2E69EC78-72F7-4F75-95AC-911C26650F9A}">
      <dgm:prSet/>
      <dgm:spPr/>
      <dgm:t>
        <a:bodyPr/>
        <a:lstStyle/>
        <a:p>
          <a:endParaRPr lang="en-US"/>
        </a:p>
      </dgm:t>
    </dgm:pt>
    <dgm:pt modelId="{311A1591-11EB-4F24-80EF-5D972D43391D}" type="sibTrans" cxnId="{2E69EC78-72F7-4F75-95AC-911C26650F9A}">
      <dgm:prSet/>
      <dgm:spPr/>
      <dgm:t>
        <a:bodyPr/>
        <a:lstStyle/>
        <a:p>
          <a:endParaRPr lang="en-US"/>
        </a:p>
      </dgm:t>
    </dgm:pt>
    <dgm:pt modelId="{B8486B69-C3AC-4510-A34E-519D61EDB088}">
      <dgm:prSet custT="1"/>
      <dgm:spPr>
        <a:blipFill dpi="0" rotWithShape="0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chemeClr val="tx1"/>
          </a:solidFill>
        </a:ln>
      </dgm:spPr>
      <dgm:t>
        <a:bodyPr/>
        <a:lstStyle/>
        <a:p>
          <a:endParaRPr lang="en-US" sz="96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7720DD-8F2A-4737-B9D8-F18791DD7E47}" type="parTrans" cxnId="{BEECAB25-894E-445D-9626-702063F83C5F}">
      <dgm:prSet/>
      <dgm:spPr/>
      <dgm:t>
        <a:bodyPr/>
        <a:lstStyle/>
        <a:p>
          <a:endParaRPr lang="en-US"/>
        </a:p>
      </dgm:t>
    </dgm:pt>
    <dgm:pt modelId="{E176EA7D-1044-4C92-8D41-50BF8428D438}" type="sibTrans" cxnId="{BEECAB25-894E-445D-9626-702063F83C5F}">
      <dgm:prSet/>
      <dgm:spPr/>
      <dgm:t>
        <a:bodyPr/>
        <a:lstStyle/>
        <a:p>
          <a:endParaRPr lang="en-US"/>
        </a:p>
      </dgm:t>
    </dgm:pt>
    <dgm:pt modelId="{4DE0994D-0ECD-4E0E-9502-AEF2BE09B215}">
      <dgm:prSet custT="1"/>
      <dgm:spPr>
        <a:blipFill dpi="0" rotWithShape="0"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/>
      </dgm:spPr>
      <dgm:t>
        <a:bodyPr/>
        <a:lstStyle/>
        <a:p>
          <a:endParaRPr lang="en-US" sz="96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8A50C6-6703-4124-BDE0-57C4A69F3F18}" type="parTrans" cxnId="{A8C8A5D4-CDE4-4F30-ADA5-43D83F691A5F}">
      <dgm:prSet/>
      <dgm:spPr/>
      <dgm:t>
        <a:bodyPr/>
        <a:lstStyle/>
        <a:p>
          <a:endParaRPr lang="en-US"/>
        </a:p>
      </dgm:t>
    </dgm:pt>
    <dgm:pt modelId="{FBAEB99E-570B-4D62-9D72-80FFB2E70615}" type="sibTrans" cxnId="{A8C8A5D4-CDE4-4F30-ADA5-43D83F691A5F}">
      <dgm:prSet/>
      <dgm:spPr/>
      <dgm:t>
        <a:bodyPr/>
        <a:lstStyle/>
        <a:p>
          <a:endParaRPr lang="en-US"/>
        </a:p>
      </dgm:t>
    </dgm:pt>
    <dgm:pt modelId="{4CA8524F-7F32-46FE-9C2E-A703AB4BFF47}" type="pres">
      <dgm:prSet presAssocID="{DD94C670-FB5F-435E-BBFE-8D2A66A3459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90723C-90DD-4128-8819-D139D649AA64}" type="pres">
      <dgm:prSet presAssocID="{A2EDD9C0-23F7-48E6-939F-A3E03A6D54BD}" presName="centerShape" presStyleLbl="node0" presStyleIdx="0" presStyleCnt="1" custScaleX="201965" custScaleY="167247" custLinFactNeighborX="-243" custLinFactNeighborY="1369"/>
      <dgm:spPr/>
    </dgm:pt>
    <dgm:pt modelId="{073A3561-8345-475F-AB4D-BD6D1895B90E}" type="pres">
      <dgm:prSet presAssocID="{18C07446-0529-4C8E-9C32-773FFF00D645}" presName="parTrans" presStyleLbl="sibTrans2D1" presStyleIdx="0" presStyleCnt="11"/>
      <dgm:spPr/>
    </dgm:pt>
    <dgm:pt modelId="{367057E3-B263-4BA3-BB37-DAB57B76C387}" type="pres">
      <dgm:prSet presAssocID="{18C07446-0529-4C8E-9C32-773FFF00D645}" presName="connectorText" presStyleLbl="sibTrans2D1" presStyleIdx="0" presStyleCnt="11"/>
      <dgm:spPr/>
    </dgm:pt>
    <dgm:pt modelId="{23DD23B7-032B-41EB-A036-FA7FBA03496C}" type="pres">
      <dgm:prSet presAssocID="{4FC1338B-656D-4619-8DC4-7D4F64C3AE93}" presName="node" presStyleLbl="node1" presStyleIdx="0" presStyleCnt="11" custScaleX="145110" custScaleY="119295" custRadScaleRad="93273" custRadScaleInc="-3643">
        <dgm:presLayoutVars>
          <dgm:bulletEnabled val="1"/>
        </dgm:presLayoutVars>
      </dgm:prSet>
      <dgm:spPr/>
    </dgm:pt>
    <dgm:pt modelId="{ABDF3DFC-D85A-4F72-870E-E4289E8FBDA4}" type="pres">
      <dgm:prSet presAssocID="{2442D8FD-DA36-4C82-A16C-AF11DC4E5A06}" presName="parTrans" presStyleLbl="sibTrans2D1" presStyleIdx="1" presStyleCnt="11"/>
      <dgm:spPr/>
    </dgm:pt>
    <dgm:pt modelId="{0787B637-A9F7-4930-9AF3-140662765837}" type="pres">
      <dgm:prSet presAssocID="{2442D8FD-DA36-4C82-A16C-AF11DC4E5A06}" presName="connectorText" presStyleLbl="sibTrans2D1" presStyleIdx="1" presStyleCnt="11"/>
      <dgm:spPr/>
    </dgm:pt>
    <dgm:pt modelId="{D8C16A9A-4DC9-40E9-8196-77F755F84154}" type="pres">
      <dgm:prSet presAssocID="{902DD09E-5F51-4A67-8142-8DCE96BF1265}" presName="node" presStyleLbl="node1" presStyleIdx="1" presStyleCnt="11" custScaleX="144161" custScaleY="125244" custRadScaleRad="106248" custRadScaleInc="27024">
        <dgm:presLayoutVars>
          <dgm:bulletEnabled val="1"/>
        </dgm:presLayoutVars>
      </dgm:prSet>
      <dgm:spPr/>
    </dgm:pt>
    <dgm:pt modelId="{DD90C581-2FFB-420A-8DB0-3155C9E671A8}" type="pres">
      <dgm:prSet presAssocID="{D1C3D5C2-F480-48DB-B48A-7180AF22A5FC}" presName="parTrans" presStyleLbl="sibTrans2D1" presStyleIdx="2" presStyleCnt="11"/>
      <dgm:spPr/>
    </dgm:pt>
    <dgm:pt modelId="{E8850511-D787-4788-B048-FC8C721C590F}" type="pres">
      <dgm:prSet presAssocID="{D1C3D5C2-F480-48DB-B48A-7180AF22A5FC}" presName="connectorText" presStyleLbl="sibTrans2D1" presStyleIdx="2" presStyleCnt="11"/>
      <dgm:spPr/>
    </dgm:pt>
    <dgm:pt modelId="{C90033C8-69EB-415A-B311-62F0DCCE6D01}" type="pres">
      <dgm:prSet presAssocID="{44BC48DD-D375-41FE-9641-C9B93FA8ACFD}" presName="node" presStyleLbl="node1" presStyleIdx="2" presStyleCnt="11" custScaleX="142165" custScaleY="114626" custRadScaleRad="103641" custRadScaleInc="20230">
        <dgm:presLayoutVars>
          <dgm:bulletEnabled val="1"/>
        </dgm:presLayoutVars>
      </dgm:prSet>
      <dgm:spPr/>
    </dgm:pt>
    <dgm:pt modelId="{F34C88A8-AB58-4680-8A03-B156AE6F7242}" type="pres">
      <dgm:prSet presAssocID="{F26C10DD-52A8-45D5-BD32-9B7454D8B91F}" presName="parTrans" presStyleLbl="sibTrans2D1" presStyleIdx="3" presStyleCnt="11"/>
      <dgm:spPr/>
    </dgm:pt>
    <dgm:pt modelId="{38A82C0A-31B8-459C-950F-62376CEF37EE}" type="pres">
      <dgm:prSet presAssocID="{F26C10DD-52A8-45D5-BD32-9B7454D8B91F}" presName="connectorText" presStyleLbl="sibTrans2D1" presStyleIdx="3" presStyleCnt="11"/>
      <dgm:spPr/>
    </dgm:pt>
    <dgm:pt modelId="{ED1B6466-E0E6-4E6E-973C-ACA4AE226874}" type="pres">
      <dgm:prSet presAssocID="{D1D21FA9-762C-4A35-A352-F6C256E84B8A}" presName="node" presStyleLbl="node1" presStyleIdx="3" presStyleCnt="11" custScaleX="139412" custScaleY="110902" custRadScaleRad="96943" custRadScaleInc="9630">
        <dgm:presLayoutVars>
          <dgm:bulletEnabled val="1"/>
        </dgm:presLayoutVars>
      </dgm:prSet>
      <dgm:spPr/>
    </dgm:pt>
    <dgm:pt modelId="{FF412FE0-71A7-4AEA-85A6-421950BE1DCE}" type="pres">
      <dgm:prSet presAssocID="{B4E3DC20-C96E-4F3F-A3CA-5BD961D92402}" presName="parTrans" presStyleLbl="sibTrans2D1" presStyleIdx="4" presStyleCnt="11"/>
      <dgm:spPr/>
    </dgm:pt>
    <dgm:pt modelId="{0BA6AD44-CA50-4F73-A22F-67CDCC4AD59F}" type="pres">
      <dgm:prSet presAssocID="{B4E3DC20-C96E-4F3F-A3CA-5BD961D92402}" presName="connectorText" presStyleLbl="sibTrans2D1" presStyleIdx="4" presStyleCnt="11"/>
      <dgm:spPr/>
    </dgm:pt>
    <dgm:pt modelId="{C78DC801-FF71-4347-ABA2-795E5A71A65F}" type="pres">
      <dgm:prSet presAssocID="{0FC28878-51EC-4D7E-BD13-DB91EF8B5FF9}" presName="node" presStyleLbl="node1" presStyleIdx="4" presStyleCnt="11" custScaleX="135074" custScaleY="114422" custRadScaleRad="105081" custRadScaleInc="-10263">
        <dgm:presLayoutVars>
          <dgm:bulletEnabled val="1"/>
        </dgm:presLayoutVars>
      </dgm:prSet>
      <dgm:spPr/>
    </dgm:pt>
    <dgm:pt modelId="{4EB25A9B-E3CD-4787-AB06-7393330E3C9B}" type="pres">
      <dgm:prSet presAssocID="{A8C30317-38C1-4602-A0D1-F4AF616AA364}" presName="parTrans" presStyleLbl="sibTrans2D1" presStyleIdx="5" presStyleCnt="11"/>
      <dgm:spPr/>
    </dgm:pt>
    <dgm:pt modelId="{5A5FB283-6399-448E-BF73-58499DF9FC90}" type="pres">
      <dgm:prSet presAssocID="{A8C30317-38C1-4602-A0D1-F4AF616AA364}" presName="connectorText" presStyleLbl="sibTrans2D1" presStyleIdx="5" presStyleCnt="11"/>
      <dgm:spPr/>
    </dgm:pt>
    <dgm:pt modelId="{E22F30B2-D5D6-4A28-9495-688A662AF071}" type="pres">
      <dgm:prSet presAssocID="{490131EA-BF91-47A3-A407-82B20FC7A7FE}" presName="node" presStyleLbl="node1" presStyleIdx="5" presStyleCnt="11" custScaleX="131162" custScaleY="115196" custRadScaleRad="90611" custRadScaleInc="-2840">
        <dgm:presLayoutVars>
          <dgm:bulletEnabled val="1"/>
        </dgm:presLayoutVars>
      </dgm:prSet>
      <dgm:spPr/>
    </dgm:pt>
    <dgm:pt modelId="{B6989752-CE86-480F-A70B-13D8DD5AF6FB}" type="pres">
      <dgm:prSet presAssocID="{2F7720DD-8F2A-4737-B9D8-F18791DD7E47}" presName="parTrans" presStyleLbl="sibTrans2D1" presStyleIdx="6" presStyleCnt="11"/>
      <dgm:spPr/>
    </dgm:pt>
    <dgm:pt modelId="{7C1480C9-AE89-43D5-876B-5138E1F4FC85}" type="pres">
      <dgm:prSet presAssocID="{2F7720DD-8F2A-4737-B9D8-F18791DD7E47}" presName="connectorText" presStyleLbl="sibTrans2D1" presStyleIdx="6" presStyleCnt="11"/>
      <dgm:spPr/>
    </dgm:pt>
    <dgm:pt modelId="{676318DE-7795-4C45-B1A5-4CA45C8130D6}" type="pres">
      <dgm:prSet presAssocID="{B8486B69-C3AC-4510-A34E-519D61EDB088}" presName="node" presStyleLbl="node1" presStyleIdx="6" presStyleCnt="11" custScaleX="129695" custScaleY="120557" custRadScaleRad="91272" custRadScaleInc="27639">
        <dgm:presLayoutVars>
          <dgm:bulletEnabled val="1"/>
        </dgm:presLayoutVars>
      </dgm:prSet>
      <dgm:spPr/>
    </dgm:pt>
    <dgm:pt modelId="{A9B1935B-319A-4CF7-88ED-8CC7623A3B49}" type="pres">
      <dgm:prSet presAssocID="{348A50C6-6703-4124-BDE0-57C4A69F3F18}" presName="parTrans" presStyleLbl="sibTrans2D1" presStyleIdx="7" presStyleCnt="11"/>
      <dgm:spPr/>
    </dgm:pt>
    <dgm:pt modelId="{128994BD-D8A7-4317-9F69-35762C205741}" type="pres">
      <dgm:prSet presAssocID="{348A50C6-6703-4124-BDE0-57C4A69F3F18}" presName="connectorText" presStyleLbl="sibTrans2D1" presStyleIdx="7" presStyleCnt="11"/>
      <dgm:spPr/>
    </dgm:pt>
    <dgm:pt modelId="{CF2C19C3-D5AF-4CAF-B3A6-EE13881E3090}" type="pres">
      <dgm:prSet presAssocID="{4DE0994D-0ECD-4E0E-9502-AEF2BE09B215}" presName="node" presStyleLbl="node1" presStyleIdx="7" presStyleCnt="11" custScaleX="128375" custScaleY="122285" custRadScaleRad="104895" custRadScaleInc="24170">
        <dgm:presLayoutVars>
          <dgm:bulletEnabled val="1"/>
        </dgm:presLayoutVars>
      </dgm:prSet>
      <dgm:spPr/>
    </dgm:pt>
    <dgm:pt modelId="{3711CE15-5080-4ECD-AA8B-46519A323D78}" type="pres">
      <dgm:prSet presAssocID="{16165B16-9A2D-41B0-9A32-1A152986C667}" presName="parTrans" presStyleLbl="sibTrans2D1" presStyleIdx="8" presStyleCnt="11"/>
      <dgm:spPr/>
    </dgm:pt>
    <dgm:pt modelId="{E404382E-A8F5-48F7-9463-AA54CB1CEB60}" type="pres">
      <dgm:prSet presAssocID="{16165B16-9A2D-41B0-9A32-1A152986C667}" presName="connectorText" presStyleLbl="sibTrans2D1" presStyleIdx="8" presStyleCnt="11"/>
      <dgm:spPr/>
    </dgm:pt>
    <dgm:pt modelId="{40562CD4-86F0-43B1-A7F6-004A2640CFE9}" type="pres">
      <dgm:prSet presAssocID="{D8A01BB9-2251-4273-ACED-AAC306DA1C62}" presName="node" presStyleLbl="node1" presStyleIdx="8" presStyleCnt="11" custScaleX="135429" custScaleY="123949" custRadScaleRad="97011" custRadScaleInc="16094">
        <dgm:presLayoutVars>
          <dgm:bulletEnabled val="1"/>
        </dgm:presLayoutVars>
      </dgm:prSet>
      <dgm:spPr/>
    </dgm:pt>
    <dgm:pt modelId="{B07B39CC-9173-4ED1-9477-65B225DF8ED4}" type="pres">
      <dgm:prSet presAssocID="{DC003C90-D0D7-433F-9012-8B94EC1FC6D2}" presName="parTrans" presStyleLbl="sibTrans2D1" presStyleIdx="9" presStyleCnt="11"/>
      <dgm:spPr/>
    </dgm:pt>
    <dgm:pt modelId="{B384699F-B6CF-41A8-B7C6-43013666B0FC}" type="pres">
      <dgm:prSet presAssocID="{DC003C90-D0D7-433F-9012-8B94EC1FC6D2}" presName="connectorText" presStyleLbl="sibTrans2D1" presStyleIdx="9" presStyleCnt="11"/>
      <dgm:spPr/>
    </dgm:pt>
    <dgm:pt modelId="{FAFE9D32-F7BB-41CE-BC88-90EBB2ED8382}" type="pres">
      <dgm:prSet presAssocID="{6BB662EA-DDDC-4B4C-B1BB-8618F5C23BFD}" presName="node" presStyleLbl="node1" presStyleIdx="9" presStyleCnt="11" custScaleX="129913" custScaleY="109443">
        <dgm:presLayoutVars>
          <dgm:bulletEnabled val="1"/>
        </dgm:presLayoutVars>
      </dgm:prSet>
      <dgm:spPr/>
    </dgm:pt>
    <dgm:pt modelId="{B292F1F3-B4CF-4F80-ACD0-817115AAF140}" type="pres">
      <dgm:prSet presAssocID="{141566F1-3DA7-4BD2-A973-19BB0EB9521E}" presName="parTrans" presStyleLbl="sibTrans2D1" presStyleIdx="10" presStyleCnt="11"/>
      <dgm:spPr/>
    </dgm:pt>
    <dgm:pt modelId="{C30D03A2-6389-43FC-80B4-4FB117341254}" type="pres">
      <dgm:prSet presAssocID="{141566F1-3DA7-4BD2-A973-19BB0EB9521E}" presName="connectorText" presStyleLbl="sibTrans2D1" presStyleIdx="10" presStyleCnt="11"/>
      <dgm:spPr/>
    </dgm:pt>
    <dgm:pt modelId="{2B3F933B-C102-47D1-8C7B-AD0129A1E05C}" type="pres">
      <dgm:prSet presAssocID="{3EF242FB-5591-42F2-B5AC-614C82E2E1E3}" presName="node" presStyleLbl="node1" presStyleIdx="10" presStyleCnt="11" custScaleX="125325" custScaleY="112286" custRadScaleRad="104706" custRadScaleInc="-16917">
        <dgm:presLayoutVars>
          <dgm:bulletEnabled val="1"/>
        </dgm:presLayoutVars>
      </dgm:prSet>
      <dgm:spPr/>
    </dgm:pt>
  </dgm:ptLst>
  <dgm:cxnLst>
    <dgm:cxn modelId="{D015483B-66B8-421B-B137-4AED4A447206}" type="presOf" srcId="{A8C30317-38C1-4602-A0D1-F4AF616AA364}" destId="{4EB25A9B-E3CD-4787-AB06-7393330E3C9B}" srcOrd="0" destOrd="0" presId="urn:microsoft.com/office/officeart/2005/8/layout/radial5"/>
    <dgm:cxn modelId="{705F90EB-F073-45C0-B42A-BF344DE73557}" type="presOf" srcId="{2F7720DD-8F2A-4737-B9D8-F18791DD7E47}" destId="{B6989752-CE86-480F-A70B-13D8DD5AF6FB}" srcOrd="0" destOrd="0" presId="urn:microsoft.com/office/officeart/2005/8/layout/radial5"/>
    <dgm:cxn modelId="{1E0A734F-5E81-4488-A531-D9FA76752737}" type="presOf" srcId="{44BC48DD-D375-41FE-9641-C9B93FA8ACFD}" destId="{C90033C8-69EB-415A-B311-62F0DCCE6D01}" srcOrd="0" destOrd="0" presId="urn:microsoft.com/office/officeart/2005/8/layout/radial5"/>
    <dgm:cxn modelId="{C6997D3B-367D-4940-A36B-A25789E2EBAA}" type="presOf" srcId="{3EF242FB-5591-42F2-B5AC-614C82E2E1E3}" destId="{2B3F933B-C102-47D1-8C7B-AD0129A1E05C}" srcOrd="0" destOrd="0" presId="urn:microsoft.com/office/officeart/2005/8/layout/radial5"/>
    <dgm:cxn modelId="{61FE8871-EB82-4CDC-8BF8-AFA9E17FA945}" srcId="{A2EDD9C0-23F7-48E6-939F-A3E03A6D54BD}" destId="{6BB662EA-DDDC-4B4C-B1BB-8618F5C23BFD}" srcOrd="9" destOrd="0" parTransId="{DC003C90-D0D7-433F-9012-8B94EC1FC6D2}" sibTransId="{7FB3EB8D-A448-49BB-A5D2-64D5CC6A50DE}"/>
    <dgm:cxn modelId="{C55AD56E-7B9B-4208-B4CF-601347C11442}" type="presOf" srcId="{902DD09E-5F51-4A67-8142-8DCE96BF1265}" destId="{D8C16A9A-4DC9-40E9-8196-77F755F84154}" srcOrd="0" destOrd="0" presId="urn:microsoft.com/office/officeart/2005/8/layout/radial5"/>
    <dgm:cxn modelId="{E8E2713A-BB23-4EF0-84C1-4FCF3ACB94F9}" type="presOf" srcId="{4FC1338B-656D-4619-8DC4-7D4F64C3AE93}" destId="{23DD23B7-032B-41EB-A036-FA7FBA03496C}" srcOrd="0" destOrd="0" presId="urn:microsoft.com/office/officeart/2005/8/layout/radial5"/>
    <dgm:cxn modelId="{2E69EC78-72F7-4F75-95AC-911C26650F9A}" srcId="{A2EDD9C0-23F7-48E6-939F-A3E03A6D54BD}" destId="{490131EA-BF91-47A3-A407-82B20FC7A7FE}" srcOrd="5" destOrd="0" parTransId="{A8C30317-38C1-4602-A0D1-F4AF616AA364}" sibTransId="{311A1591-11EB-4F24-80EF-5D972D43391D}"/>
    <dgm:cxn modelId="{E6588D0A-9F91-42A5-8064-98329A3E7684}" type="presOf" srcId="{D1D21FA9-762C-4A35-A352-F6C256E84B8A}" destId="{ED1B6466-E0E6-4E6E-973C-ACA4AE226874}" srcOrd="0" destOrd="0" presId="urn:microsoft.com/office/officeart/2005/8/layout/radial5"/>
    <dgm:cxn modelId="{672364FD-A48A-4B0F-9786-5E867AE70BFD}" type="presOf" srcId="{0FC28878-51EC-4D7E-BD13-DB91EF8B5FF9}" destId="{C78DC801-FF71-4347-ABA2-795E5A71A65F}" srcOrd="0" destOrd="0" presId="urn:microsoft.com/office/officeart/2005/8/layout/radial5"/>
    <dgm:cxn modelId="{A8C8A5D4-CDE4-4F30-ADA5-43D83F691A5F}" srcId="{A2EDD9C0-23F7-48E6-939F-A3E03A6D54BD}" destId="{4DE0994D-0ECD-4E0E-9502-AEF2BE09B215}" srcOrd="7" destOrd="0" parTransId="{348A50C6-6703-4124-BDE0-57C4A69F3F18}" sibTransId="{FBAEB99E-570B-4D62-9D72-80FFB2E70615}"/>
    <dgm:cxn modelId="{823DB767-6997-483D-9822-AFDC85368967}" type="presOf" srcId="{18C07446-0529-4C8E-9C32-773FFF00D645}" destId="{073A3561-8345-475F-AB4D-BD6D1895B90E}" srcOrd="0" destOrd="0" presId="urn:microsoft.com/office/officeart/2005/8/layout/radial5"/>
    <dgm:cxn modelId="{1328F9C8-72F5-4FBD-93F3-71C49CFC0C7E}" srcId="{A2EDD9C0-23F7-48E6-939F-A3E03A6D54BD}" destId="{902DD09E-5F51-4A67-8142-8DCE96BF1265}" srcOrd="1" destOrd="0" parTransId="{2442D8FD-DA36-4C82-A16C-AF11DC4E5A06}" sibTransId="{C0FF5D38-4216-4B8C-AAF1-A0DF9C2D6257}"/>
    <dgm:cxn modelId="{0C587346-D453-4554-AA41-B7EA74066D0C}" type="presOf" srcId="{B8486B69-C3AC-4510-A34E-519D61EDB088}" destId="{676318DE-7795-4C45-B1A5-4CA45C8130D6}" srcOrd="0" destOrd="0" presId="urn:microsoft.com/office/officeart/2005/8/layout/radial5"/>
    <dgm:cxn modelId="{FC2CA54F-3DAB-4E35-A392-42D1808139A3}" srcId="{A2EDD9C0-23F7-48E6-939F-A3E03A6D54BD}" destId="{D8A01BB9-2251-4273-ACED-AAC306DA1C62}" srcOrd="8" destOrd="0" parTransId="{16165B16-9A2D-41B0-9A32-1A152986C667}" sibTransId="{5FC0D0AF-C70F-4D90-BCD7-D48E004F672E}"/>
    <dgm:cxn modelId="{05958D38-10F8-4DE2-8329-F4DA0B5E959F}" type="presOf" srcId="{F26C10DD-52A8-45D5-BD32-9B7454D8B91F}" destId="{38A82C0A-31B8-459C-950F-62376CEF37EE}" srcOrd="1" destOrd="0" presId="urn:microsoft.com/office/officeart/2005/8/layout/radial5"/>
    <dgm:cxn modelId="{206A4E2B-43E7-47D5-8829-65E7DA87CFB0}" type="presOf" srcId="{D8A01BB9-2251-4273-ACED-AAC306DA1C62}" destId="{40562CD4-86F0-43B1-A7F6-004A2640CFE9}" srcOrd="0" destOrd="0" presId="urn:microsoft.com/office/officeart/2005/8/layout/radial5"/>
    <dgm:cxn modelId="{A212928F-0EA0-47AF-BC24-D12487EC9586}" type="presOf" srcId="{B4E3DC20-C96E-4F3F-A3CA-5BD961D92402}" destId="{FF412FE0-71A7-4AEA-85A6-421950BE1DCE}" srcOrd="0" destOrd="0" presId="urn:microsoft.com/office/officeart/2005/8/layout/radial5"/>
    <dgm:cxn modelId="{64BD8AB6-28F7-405D-83B4-7700F78D83B9}" type="presOf" srcId="{2442D8FD-DA36-4C82-A16C-AF11DC4E5A06}" destId="{ABDF3DFC-D85A-4F72-870E-E4289E8FBDA4}" srcOrd="0" destOrd="0" presId="urn:microsoft.com/office/officeart/2005/8/layout/radial5"/>
    <dgm:cxn modelId="{941527DF-6304-402F-BB5F-D05D7D219661}" type="presOf" srcId="{490131EA-BF91-47A3-A407-82B20FC7A7FE}" destId="{E22F30B2-D5D6-4A28-9495-688A662AF071}" srcOrd="0" destOrd="0" presId="urn:microsoft.com/office/officeart/2005/8/layout/radial5"/>
    <dgm:cxn modelId="{2C588092-E302-4A2B-B0FA-60FF8FFF4954}" type="presOf" srcId="{16165B16-9A2D-41B0-9A32-1A152986C667}" destId="{E404382E-A8F5-48F7-9463-AA54CB1CEB60}" srcOrd="1" destOrd="0" presId="urn:microsoft.com/office/officeart/2005/8/layout/radial5"/>
    <dgm:cxn modelId="{4332EA1B-7E14-46C5-A188-01613166C3C6}" type="presOf" srcId="{A8C30317-38C1-4602-A0D1-F4AF616AA364}" destId="{5A5FB283-6399-448E-BF73-58499DF9FC90}" srcOrd="1" destOrd="0" presId="urn:microsoft.com/office/officeart/2005/8/layout/radial5"/>
    <dgm:cxn modelId="{B8DD2AAE-74FF-4066-B322-9E5EF5909FAF}" type="presOf" srcId="{F26C10DD-52A8-45D5-BD32-9B7454D8B91F}" destId="{F34C88A8-AB58-4680-8A03-B156AE6F7242}" srcOrd="0" destOrd="0" presId="urn:microsoft.com/office/officeart/2005/8/layout/radial5"/>
    <dgm:cxn modelId="{90367042-23B2-44D8-BC68-6325D61E0F1D}" srcId="{A2EDD9C0-23F7-48E6-939F-A3E03A6D54BD}" destId="{44BC48DD-D375-41FE-9641-C9B93FA8ACFD}" srcOrd="2" destOrd="0" parTransId="{D1C3D5C2-F480-48DB-B48A-7180AF22A5FC}" sibTransId="{CF754A7D-3663-4034-A6D7-BC7808615EF7}"/>
    <dgm:cxn modelId="{6B6CEBAF-32FD-4105-9A79-3CD22F833AB3}" type="presOf" srcId="{348A50C6-6703-4124-BDE0-57C4A69F3F18}" destId="{A9B1935B-319A-4CF7-88ED-8CC7623A3B49}" srcOrd="0" destOrd="0" presId="urn:microsoft.com/office/officeart/2005/8/layout/radial5"/>
    <dgm:cxn modelId="{37DC4923-9B31-4F04-A323-2FC614750115}" srcId="{A2EDD9C0-23F7-48E6-939F-A3E03A6D54BD}" destId="{D1D21FA9-762C-4A35-A352-F6C256E84B8A}" srcOrd="3" destOrd="0" parTransId="{F26C10DD-52A8-45D5-BD32-9B7454D8B91F}" sibTransId="{1FA6001C-809A-4165-A58E-EF47E0693E7C}"/>
    <dgm:cxn modelId="{CE945880-1B78-4A26-A842-9DE8B5ED8765}" srcId="{DD94C670-FB5F-435E-BBFE-8D2A66A34590}" destId="{A2EDD9C0-23F7-48E6-939F-A3E03A6D54BD}" srcOrd="0" destOrd="0" parTransId="{80718A19-0B9C-4488-AA2C-4B77936045BE}" sibTransId="{98383346-725B-4FF8-A350-89F5731491E3}"/>
    <dgm:cxn modelId="{E4B8CE34-5990-4D30-945C-59C7C81004F2}" type="presOf" srcId="{A2EDD9C0-23F7-48E6-939F-A3E03A6D54BD}" destId="{4290723C-90DD-4128-8819-D139D649AA64}" srcOrd="0" destOrd="0" presId="urn:microsoft.com/office/officeart/2005/8/layout/radial5"/>
    <dgm:cxn modelId="{99D399D2-5B95-4442-ABCF-E849769CC8B6}" type="presOf" srcId="{141566F1-3DA7-4BD2-A973-19BB0EB9521E}" destId="{C30D03A2-6389-43FC-80B4-4FB117341254}" srcOrd="1" destOrd="0" presId="urn:microsoft.com/office/officeart/2005/8/layout/radial5"/>
    <dgm:cxn modelId="{7E4AE9ED-83BC-44A6-9E23-923BB3D2A0DB}" type="presOf" srcId="{DC003C90-D0D7-433F-9012-8B94EC1FC6D2}" destId="{B384699F-B6CF-41A8-B7C6-43013666B0FC}" srcOrd="1" destOrd="0" presId="urn:microsoft.com/office/officeart/2005/8/layout/radial5"/>
    <dgm:cxn modelId="{47AE2DF6-9895-4BB0-8A58-625E486BE79C}" type="presOf" srcId="{D1C3D5C2-F480-48DB-B48A-7180AF22A5FC}" destId="{DD90C581-2FFB-420A-8DB0-3155C9E671A8}" srcOrd="0" destOrd="0" presId="urn:microsoft.com/office/officeart/2005/8/layout/radial5"/>
    <dgm:cxn modelId="{BEECAB25-894E-445D-9626-702063F83C5F}" srcId="{A2EDD9C0-23F7-48E6-939F-A3E03A6D54BD}" destId="{B8486B69-C3AC-4510-A34E-519D61EDB088}" srcOrd="6" destOrd="0" parTransId="{2F7720DD-8F2A-4737-B9D8-F18791DD7E47}" sibTransId="{E176EA7D-1044-4C92-8D41-50BF8428D438}"/>
    <dgm:cxn modelId="{8BB9974E-D847-4522-AFFF-A86CB56E6AFC}" type="presOf" srcId="{D1C3D5C2-F480-48DB-B48A-7180AF22A5FC}" destId="{E8850511-D787-4788-B048-FC8C721C590F}" srcOrd="1" destOrd="0" presId="urn:microsoft.com/office/officeart/2005/8/layout/radial5"/>
    <dgm:cxn modelId="{B7C469E4-159C-4341-8102-A19A734DC454}" srcId="{A2EDD9C0-23F7-48E6-939F-A3E03A6D54BD}" destId="{3EF242FB-5591-42F2-B5AC-614C82E2E1E3}" srcOrd="10" destOrd="0" parTransId="{141566F1-3DA7-4BD2-A973-19BB0EB9521E}" sibTransId="{7C400D53-8C36-40BB-A937-00CC4C185B66}"/>
    <dgm:cxn modelId="{1141FF93-DFE2-41ED-BF42-E8C8B3389E95}" type="presOf" srcId="{2F7720DD-8F2A-4737-B9D8-F18791DD7E47}" destId="{7C1480C9-AE89-43D5-876B-5138E1F4FC85}" srcOrd="1" destOrd="0" presId="urn:microsoft.com/office/officeart/2005/8/layout/radial5"/>
    <dgm:cxn modelId="{30ACBDB0-ACB5-437B-BFA8-41780AE47E1C}" type="presOf" srcId="{B4E3DC20-C96E-4F3F-A3CA-5BD961D92402}" destId="{0BA6AD44-CA50-4F73-A22F-67CDCC4AD59F}" srcOrd="1" destOrd="0" presId="urn:microsoft.com/office/officeart/2005/8/layout/radial5"/>
    <dgm:cxn modelId="{0B5321B7-7E26-4966-AA0B-67A204E848EF}" type="presOf" srcId="{348A50C6-6703-4124-BDE0-57C4A69F3F18}" destId="{128994BD-D8A7-4317-9F69-35762C205741}" srcOrd="1" destOrd="0" presId="urn:microsoft.com/office/officeart/2005/8/layout/radial5"/>
    <dgm:cxn modelId="{E4ED75FD-E8BD-480C-9BA6-B0496D5EA303}" type="presOf" srcId="{DC003C90-D0D7-433F-9012-8B94EC1FC6D2}" destId="{B07B39CC-9173-4ED1-9477-65B225DF8ED4}" srcOrd="0" destOrd="0" presId="urn:microsoft.com/office/officeart/2005/8/layout/radial5"/>
    <dgm:cxn modelId="{92CC486A-5CF8-4F20-901B-CC515E95E1C5}" srcId="{A2EDD9C0-23F7-48E6-939F-A3E03A6D54BD}" destId="{4FC1338B-656D-4619-8DC4-7D4F64C3AE93}" srcOrd="0" destOrd="0" parTransId="{18C07446-0529-4C8E-9C32-773FFF00D645}" sibTransId="{37C280AC-5C5D-46A5-8BA2-417D6911B7E4}"/>
    <dgm:cxn modelId="{F22C58E1-6263-4C2E-839F-758F5107B543}" srcId="{A2EDD9C0-23F7-48E6-939F-A3E03A6D54BD}" destId="{0FC28878-51EC-4D7E-BD13-DB91EF8B5FF9}" srcOrd="4" destOrd="0" parTransId="{B4E3DC20-C96E-4F3F-A3CA-5BD961D92402}" sibTransId="{F1500D26-A51D-4DE7-A9E9-51F812822E45}"/>
    <dgm:cxn modelId="{0FE3338B-AF47-4F6F-83FA-F1545D45FC05}" type="presOf" srcId="{6BB662EA-DDDC-4B4C-B1BB-8618F5C23BFD}" destId="{FAFE9D32-F7BB-41CE-BC88-90EBB2ED8382}" srcOrd="0" destOrd="0" presId="urn:microsoft.com/office/officeart/2005/8/layout/radial5"/>
    <dgm:cxn modelId="{A54CB54F-43F3-45AA-98E1-C868E735A086}" type="presOf" srcId="{18C07446-0529-4C8E-9C32-773FFF00D645}" destId="{367057E3-B263-4BA3-BB37-DAB57B76C387}" srcOrd="1" destOrd="0" presId="urn:microsoft.com/office/officeart/2005/8/layout/radial5"/>
    <dgm:cxn modelId="{260846DC-3A37-4F39-B52B-A86C535E77D8}" type="presOf" srcId="{DD94C670-FB5F-435E-BBFE-8D2A66A34590}" destId="{4CA8524F-7F32-46FE-9C2E-A703AB4BFF47}" srcOrd="0" destOrd="0" presId="urn:microsoft.com/office/officeart/2005/8/layout/radial5"/>
    <dgm:cxn modelId="{4CA431A0-D008-41EE-9EEB-2D960B2E1E42}" type="presOf" srcId="{141566F1-3DA7-4BD2-A973-19BB0EB9521E}" destId="{B292F1F3-B4CF-4F80-ACD0-817115AAF140}" srcOrd="0" destOrd="0" presId="urn:microsoft.com/office/officeart/2005/8/layout/radial5"/>
    <dgm:cxn modelId="{52C8071B-FA8E-45DF-9BB9-DE393A262F80}" type="presOf" srcId="{2442D8FD-DA36-4C82-A16C-AF11DC4E5A06}" destId="{0787B637-A9F7-4930-9AF3-140662765837}" srcOrd="1" destOrd="0" presId="urn:microsoft.com/office/officeart/2005/8/layout/radial5"/>
    <dgm:cxn modelId="{0D54059D-7ACE-46D1-8F30-FACC627F03C3}" type="presOf" srcId="{4DE0994D-0ECD-4E0E-9502-AEF2BE09B215}" destId="{CF2C19C3-D5AF-4CAF-B3A6-EE13881E3090}" srcOrd="0" destOrd="0" presId="urn:microsoft.com/office/officeart/2005/8/layout/radial5"/>
    <dgm:cxn modelId="{C87CC3DD-F35D-496F-B0E4-7D02E79CE080}" type="presOf" srcId="{16165B16-9A2D-41B0-9A32-1A152986C667}" destId="{3711CE15-5080-4ECD-AA8B-46519A323D78}" srcOrd="0" destOrd="0" presId="urn:microsoft.com/office/officeart/2005/8/layout/radial5"/>
    <dgm:cxn modelId="{77C388FF-C27D-48A4-BD1F-523A3EC530A0}" type="presParOf" srcId="{4CA8524F-7F32-46FE-9C2E-A703AB4BFF47}" destId="{4290723C-90DD-4128-8819-D139D649AA64}" srcOrd="0" destOrd="0" presId="urn:microsoft.com/office/officeart/2005/8/layout/radial5"/>
    <dgm:cxn modelId="{996AD548-ABE3-4658-AF74-B60DE0386217}" type="presParOf" srcId="{4CA8524F-7F32-46FE-9C2E-A703AB4BFF47}" destId="{073A3561-8345-475F-AB4D-BD6D1895B90E}" srcOrd="1" destOrd="0" presId="urn:microsoft.com/office/officeart/2005/8/layout/radial5"/>
    <dgm:cxn modelId="{C9B27780-2135-46B5-80DE-52ED8D3FA840}" type="presParOf" srcId="{073A3561-8345-475F-AB4D-BD6D1895B90E}" destId="{367057E3-B263-4BA3-BB37-DAB57B76C387}" srcOrd="0" destOrd="0" presId="urn:microsoft.com/office/officeart/2005/8/layout/radial5"/>
    <dgm:cxn modelId="{8E3F7AE1-4353-4A15-8FF1-83444B0EED21}" type="presParOf" srcId="{4CA8524F-7F32-46FE-9C2E-A703AB4BFF47}" destId="{23DD23B7-032B-41EB-A036-FA7FBA03496C}" srcOrd="2" destOrd="0" presId="urn:microsoft.com/office/officeart/2005/8/layout/radial5"/>
    <dgm:cxn modelId="{2B74A4AD-E22D-4F4C-A31F-F7747FEEC7D0}" type="presParOf" srcId="{4CA8524F-7F32-46FE-9C2E-A703AB4BFF47}" destId="{ABDF3DFC-D85A-4F72-870E-E4289E8FBDA4}" srcOrd="3" destOrd="0" presId="urn:microsoft.com/office/officeart/2005/8/layout/radial5"/>
    <dgm:cxn modelId="{8DC9E285-0C42-4D1C-9576-AFE39E6021DA}" type="presParOf" srcId="{ABDF3DFC-D85A-4F72-870E-E4289E8FBDA4}" destId="{0787B637-A9F7-4930-9AF3-140662765837}" srcOrd="0" destOrd="0" presId="urn:microsoft.com/office/officeart/2005/8/layout/radial5"/>
    <dgm:cxn modelId="{EC61C4B5-A3EF-4E33-946A-CB751821D171}" type="presParOf" srcId="{4CA8524F-7F32-46FE-9C2E-A703AB4BFF47}" destId="{D8C16A9A-4DC9-40E9-8196-77F755F84154}" srcOrd="4" destOrd="0" presId="urn:microsoft.com/office/officeart/2005/8/layout/radial5"/>
    <dgm:cxn modelId="{22BB32C5-BA65-4B34-A275-97AD6C5DD3BD}" type="presParOf" srcId="{4CA8524F-7F32-46FE-9C2E-A703AB4BFF47}" destId="{DD90C581-2FFB-420A-8DB0-3155C9E671A8}" srcOrd="5" destOrd="0" presId="urn:microsoft.com/office/officeart/2005/8/layout/radial5"/>
    <dgm:cxn modelId="{B381C57F-3E3B-46D3-A647-437274954FFC}" type="presParOf" srcId="{DD90C581-2FFB-420A-8DB0-3155C9E671A8}" destId="{E8850511-D787-4788-B048-FC8C721C590F}" srcOrd="0" destOrd="0" presId="urn:microsoft.com/office/officeart/2005/8/layout/radial5"/>
    <dgm:cxn modelId="{6AA4251A-F8C7-4496-B0C8-394B26764AEA}" type="presParOf" srcId="{4CA8524F-7F32-46FE-9C2E-A703AB4BFF47}" destId="{C90033C8-69EB-415A-B311-62F0DCCE6D01}" srcOrd="6" destOrd="0" presId="urn:microsoft.com/office/officeart/2005/8/layout/radial5"/>
    <dgm:cxn modelId="{41DC12BE-6954-4E62-BDA3-BA1DEE729747}" type="presParOf" srcId="{4CA8524F-7F32-46FE-9C2E-A703AB4BFF47}" destId="{F34C88A8-AB58-4680-8A03-B156AE6F7242}" srcOrd="7" destOrd="0" presId="urn:microsoft.com/office/officeart/2005/8/layout/radial5"/>
    <dgm:cxn modelId="{22CFF284-6359-46A0-91C5-4033A1889A59}" type="presParOf" srcId="{F34C88A8-AB58-4680-8A03-B156AE6F7242}" destId="{38A82C0A-31B8-459C-950F-62376CEF37EE}" srcOrd="0" destOrd="0" presId="urn:microsoft.com/office/officeart/2005/8/layout/radial5"/>
    <dgm:cxn modelId="{6C109C14-C6B5-4079-9D40-31A1B0066869}" type="presParOf" srcId="{4CA8524F-7F32-46FE-9C2E-A703AB4BFF47}" destId="{ED1B6466-E0E6-4E6E-973C-ACA4AE226874}" srcOrd="8" destOrd="0" presId="urn:microsoft.com/office/officeart/2005/8/layout/radial5"/>
    <dgm:cxn modelId="{1F47D639-3958-4C89-B0BA-BB686EFEFE72}" type="presParOf" srcId="{4CA8524F-7F32-46FE-9C2E-A703AB4BFF47}" destId="{FF412FE0-71A7-4AEA-85A6-421950BE1DCE}" srcOrd="9" destOrd="0" presId="urn:microsoft.com/office/officeart/2005/8/layout/radial5"/>
    <dgm:cxn modelId="{11AE1C6E-EB65-43CA-9D2E-C8DB016EFD60}" type="presParOf" srcId="{FF412FE0-71A7-4AEA-85A6-421950BE1DCE}" destId="{0BA6AD44-CA50-4F73-A22F-67CDCC4AD59F}" srcOrd="0" destOrd="0" presId="urn:microsoft.com/office/officeart/2005/8/layout/radial5"/>
    <dgm:cxn modelId="{136A169A-2B04-48B9-99B7-C048E9C56516}" type="presParOf" srcId="{4CA8524F-7F32-46FE-9C2E-A703AB4BFF47}" destId="{C78DC801-FF71-4347-ABA2-795E5A71A65F}" srcOrd="10" destOrd="0" presId="urn:microsoft.com/office/officeart/2005/8/layout/radial5"/>
    <dgm:cxn modelId="{1BB1F3BB-AABF-417F-A03B-1E93E08E667C}" type="presParOf" srcId="{4CA8524F-7F32-46FE-9C2E-A703AB4BFF47}" destId="{4EB25A9B-E3CD-4787-AB06-7393330E3C9B}" srcOrd="11" destOrd="0" presId="urn:microsoft.com/office/officeart/2005/8/layout/radial5"/>
    <dgm:cxn modelId="{23A39E97-85B3-4369-8966-2EDD1800189A}" type="presParOf" srcId="{4EB25A9B-E3CD-4787-AB06-7393330E3C9B}" destId="{5A5FB283-6399-448E-BF73-58499DF9FC90}" srcOrd="0" destOrd="0" presId="urn:microsoft.com/office/officeart/2005/8/layout/radial5"/>
    <dgm:cxn modelId="{A6A76109-642B-4DF4-987D-2CB3A8303636}" type="presParOf" srcId="{4CA8524F-7F32-46FE-9C2E-A703AB4BFF47}" destId="{E22F30B2-D5D6-4A28-9495-688A662AF071}" srcOrd="12" destOrd="0" presId="urn:microsoft.com/office/officeart/2005/8/layout/radial5"/>
    <dgm:cxn modelId="{F3BB211B-3488-4AD7-BE0B-D3682B2F8B86}" type="presParOf" srcId="{4CA8524F-7F32-46FE-9C2E-A703AB4BFF47}" destId="{B6989752-CE86-480F-A70B-13D8DD5AF6FB}" srcOrd="13" destOrd="0" presId="urn:microsoft.com/office/officeart/2005/8/layout/radial5"/>
    <dgm:cxn modelId="{F2189F94-6D91-456B-8901-87EBE285069E}" type="presParOf" srcId="{B6989752-CE86-480F-A70B-13D8DD5AF6FB}" destId="{7C1480C9-AE89-43D5-876B-5138E1F4FC85}" srcOrd="0" destOrd="0" presId="urn:microsoft.com/office/officeart/2005/8/layout/radial5"/>
    <dgm:cxn modelId="{6C7E56A9-8324-41E1-9BB3-3BEAABEC6890}" type="presParOf" srcId="{4CA8524F-7F32-46FE-9C2E-A703AB4BFF47}" destId="{676318DE-7795-4C45-B1A5-4CA45C8130D6}" srcOrd="14" destOrd="0" presId="urn:microsoft.com/office/officeart/2005/8/layout/radial5"/>
    <dgm:cxn modelId="{2516EF42-DBD4-4587-AD85-8F064FA17359}" type="presParOf" srcId="{4CA8524F-7F32-46FE-9C2E-A703AB4BFF47}" destId="{A9B1935B-319A-4CF7-88ED-8CC7623A3B49}" srcOrd="15" destOrd="0" presId="urn:microsoft.com/office/officeart/2005/8/layout/radial5"/>
    <dgm:cxn modelId="{85C9F9D6-1992-4A6D-8F3C-3FB58007BDBD}" type="presParOf" srcId="{A9B1935B-319A-4CF7-88ED-8CC7623A3B49}" destId="{128994BD-D8A7-4317-9F69-35762C205741}" srcOrd="0" destOrd="0" presId="urn:microsoft.com/office/officeart/2005/8/layout/radial5"/>
    <dgm:cxn modelId="{18769EA2-2E2B-42DC-86C2-3335F6BDEE60}" type="presParOf" srcId="{4CA8524F-7F32-46FE-9C2E-A703AB4BFF47}" destId="{CF2C19C3-D5AF-4CAF-B3A6-EE13881E3090}" srcOrd="16" destOrd="0" presId="urn:microsoft.com/office/officeart/2005/8/layout/radial5"/>
    <dgm:cxn modelId="{C89D0C35-2D63-4D7C-907F-E08C442FF598}" type="presParOf" srcId="{4CA8524F-7F32-46FE-9C2E-A703AB4BFF47}" destId="{3711CE15-5080-4ECD-AA8B-46519A323D78}" srcOrd="17" destOrd="0" presId="urn:microsoft.com/office/officeart/2005/8/layout/radial5"/>
    <dgm:cxn modelId="{9DC9EC32-090F-4065-8971-87B0162CE565}" type="presParOf" srcId="{3711CE15-5080-4ECD-AA8B-46519A323D78}" destId="{E404382E-A8F5-48F7-9463-AA54CB1CEB60}" srcOrd="0" destOrd="0" presId="urn:microsoft.com/office/officeart/2005/8/layout/radial5"/>
    <dgm:cxn modelId="{8EB6BAA0-D498-49BE-9B9D-A3F67DBA03D1}" type="presParOf" srcId="{4CA8524F-7F32-46FE-9C2E-A703AB4BFF47}" destId="{40562CD4-86F0-43B1-A7F6-004A2640CFE9}" srcOrd="18" destOrd="0" presId="urn:microsoft.com/office/officeart/2005/8/layout/radial5"/>
    <dgm:cxn modelId="{60B5D81A-B2B2-4B4F-A14E-7C6560697281}" type="presParOf" srcId="{4CA8524F-7F32-46FE-9C2E-A703AB4BFF47}" destId="{B07B39CC-9173-4ED1-9477-65B225DF8ED4}" srcOrd="19" destOrd="0" presId="urn:microsoft.com/office/officeart/2005/8/layout/radial5"/>
    <dgm:cxn modelId="{51A5AC5C-401B-4C1B-8AB5-D46B808AF54C}" type="presParOf" srcId="{B07B39CC-9173-4ED1-9477-65B225DF8ED4}" destId="{B384699F-B6CF-41A8-B7C6-43013666B0FC}" srcOrd="0" destOrd="0" presId="urn:microsoft.com/office/officeart/2005/8/layout/radial5"/>
    <dgm:cxn modelId="{9F174871-01B9-4802-B502-26889E640E43}" type="presParOf" srcId="{4CA8524F-7F32-46FE-9C2E-A703AB4BFF47}" destId="{FAFE9D32-F7BB-41CE-BC88-90EBB2ED8382}" srcOrd="20" destOrd="0" presId="urn:microsoft.com/office/officeart/2005/8/layout/radial5"/>
    <dgm:cxn modelId="{AB1ABF7F-13F6-43EC-8F99-763984E0255C}" type="presParOf" srcId="{4CA8524F-7F32-46FE-9C2E-A703AB4BFF47}" destId="{B292F1F3-B4CF-4F80-ACD0-817115AAF140}" srcOrd="21" destOrd="0" presId="urn:microsoft.com/office/officeart/2005/8/layout/radial5"/>
    <dgm:cxn modelId="{B8055DDB-EFC8-49DC-81AD-1676D8A9BC54}" type="presParOf" srcId="{B292F1F3-B4CF-4F80-ACD0-817115AAF140}" destId="{C30D03A2-6389-43FC-80B4-4FB117341254}" srcOrd="0" destOrd="0" presId="urn:microsoft.com/office/officeart/2005/8/layout/radial5"/>
    <dgm:cxn modelId="{DC59E5E6-3D9F-4825-ACBB-3F323F9FE8FE}" type="presParOf" srcId="{4CA8524F-7F32-46FE-9C2E-A703AB4BFF47}" destId="{2B3F933B-C102-47D1-8C7B-AD0129A1E05C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0723C-90DD-4128-8819-D139D649AA64}">
      <dsp:nvSpPr>
        <dsp:cNvPr id="0" name=""/>
        <dsp:cNvSpPr/>
      </dsp:nvSpPr>
      <dsp:spPr>
        <a:xfrm>
          <a:off x="3325210" y="2027126"/>
          <a:ext cx="3486239" cy="2886951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9600" b="1" kern="1200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পাখি</a:t>
          </a:r>
          <a:endParaRPr lang="en-US" sz="9600" b="1" kern="1200" dirty="0">
            <a:solidFill>
              <a:schemeClr val="accent1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35758" y="2449910"/>
        <a:ext cx="2465143" cy="2041383"/>
      </dsp:txXfrm>
    </dsp:sp>
    <dsp:sp modelId="{073A3561-8345-475F-AB4D-BD6D1895B90E}">
      <dsp:nvSpPr>
        <dsp:cNvPr id="0" name=""/>
        <dsp:cNvSpPr/>
      </dsp:nvSpPr>
      <dsp:spPr>
        <a:xfrm rot="16182654">
          <a:off x="4923889" y="1484968"/>
          <a:ext cx="271804" cy="586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64865" y="1643117"/>
        <a:ext cx="190263" cy="352136"/>
      </dsp:txXfrm>
    </dsp:sp>
    <dsp:sp modelId="{23DD23B7-032B-41EB-A036-FA7FBA03496C}">
      <dsp:nvSpPr>
        <dsp:cNvPr id="0" name=""/>
        <dsp:cNvSpPr/>
      </dsp:nvSpPr>
      <dsp:spPr>
        <a:xfrm>
          <a:off x="4178131" y="72856"/>
          <a:ext cx="1753381" cy="1441455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600" b="1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34908" y="283952"/>
        <a:ext cx="1239827" cy="1019263"/>
      </dsp:txXfrm>
    </dsp:sp>
    <dsp:sp modelId="{ABDF3DFC-D85A-4F72-870E-E4289E8FBDA4}">
      <dsp:nvSpPr>
        <dsp:cNvPr id="0" name=""/>
        <dsp:cNvSpPr/>
      </dsp:nvSpPr>
      <dsp:spPr>
        <a:xfrm rot="18388932">
          <a:off x="5995203" y="1669645"/>
          <a:ext cx="375801" cy="586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018057" y="1832348"/>
        <a:ext cx="263061" cy="352136"/>
      </dsp:txXfrm>
    </dsp:sp>
    <dsp:sp modelId="{D8C16A9A-4DC9-40E9-8196-77F755F84154}">
      <dsp:nvSpPr>
        <dsp:cNvPr id="0" name=""/>
        <dsp:cNvSpPr/>
      </dsp:nvSpPr>
      <dsp:spPr>
        <a:xfrm>
          <a:off x="6000027" y="276201"/>
          <a:ext cx="1741914" cy="1513338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55124" y="497824"/>
        <a:ext cx="1231720" cy="1070092"/>
      </dsp:txXfrm>
    </dsp:sp>
    <dsp:sp modelId="{DD90C581-2FFB-420A-8DB0-3155C9E671A8}">
      <dsp:nvSpPr>
        <dsp:cNvPr id="0" name=""/>
        <dsp:cNvSpPr/>
      </dsp:nvSpPr>
      <dsp:spPr>
        <a:xfrm rot="20248178">
          <a:off x="6703102" y="2453174"/>
          <a:ext cx="220911" cy="586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705631" y="2583250"/>
        <a:ext cx="154638" cy="352136"/>
      </dsp:txXfrm>
    </dsp:sp>
    <dsp:sp modelId="{C90033C8-69EB-415A-B311-62F0DCCE6D01}">
      <dsp:nvSpPr>
        <dsp:cNvPr id="0" name=""/>
        <dsp:cNvSpPr/>
      </dsp:nvSpPr>
      <dsp:spPr>
        <a:xfrm>
          <a:off x="6916676" y="1655023"/>
          <a:ext cx="1717796" cy="1385039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600" b="1" kern="1200" dirty="0">
            <a:solidFill>
              <a:srgbClr val="FA36C7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68241" y="1857857"/>
        <a:ext cx="1214666" cy="979371"/>
      </dsp:txXfrm>
    </dsp:sp>
    <dsp:sp modelId="{F34C88A8-AB58-4680-8A03-B156AE6F7242}">
      <dsp:nvSpPr>
        <dsp:cNvPr id="0" name=""/>
        <dsp:cNvSpPr/>
      </dsp:nvSpPr>
      <dsp:spPr>
        <a:xfrm rot="486890">
          <a:off x="6814574" y="3431132"/>
          <a:ext cx="69970" cy="586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814679" y="3547029"/>
        <a:ext cx="48979" cy="352136"/>
      </dsp:txXfrm>
    </dsp:sp>
    <dsp:sp modelId="{ED1B6466-E0E6-4E6E-973C-ACA4AE226874}">
      <dsp:nvSpPr>
        <dsp:cNvPr id="0" name=""/>
        <dsp:cNvSpPr/>
      </dsp:nvSpPr>
      <dsp:spPr>
        <a:xfrm>
          <a:off x="6903656" y="3182366"/>
          <a:ext cx="1684532" cy="1340042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50350" y="3378611"/>
        <a:ext cx="1191144" cy="947552"/>
      </dsp:txXfrm>
    </dsp:sp>
    <dsp:sp modelId="{FF412FE0-71A7-4AEA-85A6-421950BE1DCE}">
      <dsp:nvSpPr>
        <dsp:cNvPr id="0" name=""/>
        <dsp:cNvSpPr/>
      </dsp:nvSpPr>
      <dsp:spPr>
        <a:xfrm rot="2273317">
          <a:off x="6400083" y="4321116"/>
          <a:ext cx="276664" cy="586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408831" y="4413009"/>
        <a:ext cx="193665" cy="352136"/>
      </dsp:txXfrm>
    </dsp:sp>
    <dsp:sp modelId="{C78DC801-FF71-4347-ABA2-795E5A71A65F}">
      <dsp:nvSpPr>
        <dsp:cNvPr id="0" name=""/>
        <dsp:cNvSpPr/>
      </dsp:nvSpPr>
      <dsp:spPr>
        <a:xfrm>
          <a:off x="6535501" y="4556032"/>
          <a:ext cx="1632115" cy="1382574"/>
        </a:xfrm>
        <a:prstGeom prst="ellipse">
          <a:avLst/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600" b="1" kern="1200" dirty="0">
            <a:solidFill>
              <a:srgbClr val="3CFE3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74519" y="4758505"/>
        <a:ext cx="1154079" cy="977628"/>
      </dsp:txXfrm>
    </dsp:sp>
    <dsp:sp modelId="{4EB25A9B-E3CD-4787-AB06-7393330E3C9B}">
      <dsp:nvSpPr>
        <dsp:cNvPr id="0" name=""/>
        <dsp:cNvSpPr/>
      </dsp:nvSpPr>
      <dsp:spPr>
        <a:xfrm rot="4341236">
          <a:off x="5478201" y="4706819"/>
          <a:ext cx="153440" cy="586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494240" y="4802265"/>
        <a:ext cx="107408" cy="352136"/>
      </dsp:txXfrm>
    </dsp:sp>
    <dsp:sp modelId="{E22F30B2-D5D6-4A28-9495-688A662AF071}">
      <dsp:nvSpPr>
        <dsp:cNvPr id="0" name=""/>
        <dsp:cNvSpPr/>
      </dsp:nvSpPr>
      <dsp:spPr>
        <a:xfrm>
          <a:off x="5020919" y="5116680"/>
          <a:ext cx="1584846" cy="1391927"/>
        </a:xfrm>
        <a:prstGeom prst="ellipse">
          <a:avLst/>
        </a:prstGeom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flat" cmpd="sng" algn="ctr">
          <a:solidFill>
            <a:srgbClr val="3CFE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600" b="1" kern="1200" dirty="0">
            <a:solidFill>
              <a:srgbClr val="FA36C7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53014" y="5320523"/>
        <a:ext cx="1120656" cy="984241"/>
      </dsp:txXfrm>
    </dsp:sp>
    <dsp:sp modelId="{B6989752-CE86-480F-A70B-13D8DD5AF6FB}">
      <dsp:nvSpPr>
        <dsp:cNvPr id="0" name=""/>
        <dsp:cNvSpPr/>
      </dsp:nvSpPr>
      <dsp:spPr>
        <a:xfrm rot="6673453">
          <a:off x="4420189" y="4668780"/>
          <a:ext cx="137703" cy="586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448322" y="4766905"/>
        <a:ext cx="96392" cy="352136"/>
      </dsp:txXfrm>
    </dsp:sp>
    <dsp:sp modelId="{676318DE-7795-4C45-B1A5-4CA45C8130D6}">
      <dsp:nvSpPr>
        <dsp:cNvPr id="0" name=""/>
        <dsp:cNvSpPr/>
      </dsp:nvSpPr>
      <dsp:spPr>
        <a:xfrm>
          <a:off x="3390982" y="5043685"/>
          <a:ext cx="1567120" cy="1456704"/>
        </a:xfrm>
        <a:prstGeom prst="ellipse">
          <a:avLst/>
        </a:prstGeom>
        <a:blipFill dpi="0"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6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20481" y="5257014"/>
        <a:ext cx="1108122" cy="1030046"/>
      </dsp:txXfrm>
    </dsp:sp>
    <dsp:sp modelId="{A9B1935B-319A-4CF7-88ED-8CC7623A3B49}">
      <dsp:nvSpPr>
        <dsp:cNvPr id="0" name=""/>
        <dsp:cNvSpPr/>
      </dsp:nvSpPr>
      <dsp:spPr>
        <a:xfrm rot="8646114">
          <a:off x="3436069" y="4265379"/>
          <a:ext cx="257664" cy="586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506027" y="4360096"/>
        <a:ext cx="180365" cy="352136"/>
      </dsp:txXfrm>
    </dsp:sp>
    <dsp:sp modelId="{CF2C19C3-D5AF-4CAF-B3A6-EE13881E3090}">
      <dsp:nvSpPr>
        <dsp:cNvPr id="0" name=""/>
        <dsp:cNvSpPr/>
      </dsp:nvSpPr>
      <dsp:spPr>
        <a:xfrm>
          <a:off x="1968971" y="4413824"/>
          <a:ext cx="1551170" cy="1477584"/>
        </a:xfrm>
        <a:prstGeom prst="ellipse">
          <a:avLst/>
        </a:prstGeom>
        <a:blipFill dpi="0" rotWithShape="0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6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96135" y="4630211"/>
        <a:ext cx="1096842" cy="1044810"/>
      </dsp:txXfrm>
    </dsp:sp>
    <dsp:sp modelId="{3711CE15-5080-4ECD-AA8B-46519A323D78}">
      <dsp:nvSpPr>
        <dsp:cNvPr id="0" name=""/>
        <dsp:cNvSpPr/>
      </dsp:nvSpPr>
      <dsp:spPr>
        <a:xfrm rot="10562724">
          <a:off x="3236776" y="3301460"/>
          <a:ext cx="66866" cy="586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256812" y="3418147"/>
        <a:ext cx="46806" cy="352136"/>
      </dsp:txXfrm>
    </dsp:sp>
    <dsp:sp modelId="{40562CD4-86F0-43B1-A7F6-004A2640CFE9}">
      <dsp:nvSpPr>
        <dsp:cNvPr id="0" name=""/>
        <dsp:cNvSpPr/>
      </dsp:nvSpPr>
      <dsp:spPr>
        <a:xfrm>
          <a:off x="1571309" y="2906945"/>
          <a:ext cx="1636404" cy="1497690"/>
        </a:xfrm>
        <a:prstGeom prst="ellipse">
          <a:avLst/>
        </a:prstGeom>
        <a:blipFill dpi="0" rotWithShape="0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600" b="1" kern="1200" dirty="0">
            <a:solidFill>
              <a:srgbClr val="3CFE3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10955" y="3126277"/>
        <a:ext cx="1157112" cy="1059026"/>
      </dsp:txXfrm>
    </dsp:sp>
    <dsp:sp modelId="{B07B39CC-9173-4ED1-9477-65B225DF8ED4}">
      <dsp:nvSpPr>
        <dsp:cNvPr id="0" name=""/>
        <dsp:cNvSpPr/>
      </dsp:nvSpPr>
      <dsp:spPr>
        <a:xfrm rot="12364626">
          <a:off x="3299710" y="2361197"/>
          <a:ext cx="202713" cy="586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357429" y="2491942"/>
        <a:ext cx="141899" cy="352136"/>
      </dsp:txXfrm>
    </dsp:sp>
    <dsp:sp modelId="{FAFE9D32-F7BB-41CE-BC88-90EBB2ED8382}">
      <dsp:nvSpPr>
        <dsp:cNvPr id="0" name=""/>
        <dsp:cNvSpPr/>
      </dsp:nvSpPr>
      <dsp:spPr>
        <a:xfrm>
          <a:off x="1760598" y="1574711"/>
          <a:ext cx="1569754" cy="1322413"/>
        </a:xfrm>
        <a:prstGeom prst="ellipse">
          <a:avLst/>
        </a:prstGeom>
        <a:blipFill dpi="0" rotWithShape="0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90483" y="1768374"/>
        <a:ext cx="1109984" cy="935087"/>
      </dsp:txXfrm>
    </dsp:sp>
    <dsp:sp modelId="{B292F1F3-B4CF-4F80-ACD0-817115AAF140}">
      <dsp:nvSpPr>
        <dsp:cNvPr id="0" name=""/>
        <dsp:cNvSpPr/>
      </dsp:nvSpPr>
      <dsp:spPr>
        <a:xfrm rot="14134260">
          <a:off x="3802558" y="1621132"/>
          <a:ext cx="398366" cy="586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896098" y="1787799"/>
        <a:ext cx="278856" cy="352136"/>
      </dsp:txXfrm>
    </dsp:sp>
    <dsp:sp modelId="{2B3F933B-C102-47D1-8C7B-AD0129A1E05C}">
      <dsp:nvSpPr>
        <dsp:cNvPr id="0" name=""/>
        <dsp:cNvSpPr/>
      </dsp:nvSpPr>
      <dsp:spPr>
        <a:xfrm>
          <a:off x="2629484" y="338842"/>
          <a:ext cx="1514317" cy="1356765"/>
        </a:xfrm>
        <a:prstGeom prst="ellipse">
          <a:avLst/>
        </a:prstGeom>
        <a:blipFill dpi="0" rotWithShape="0"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600" b="1" kern="1200" dirty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51251" y="537536"/>
        <a:ext cx="1070783" cy="959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6BFB-FA02-4C1F-871D-CD28CCEC0214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6B38A-73CA-49C8-98FF-26247F01C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6B38A-73CA-49C8-98FF-26247F01C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5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896-40C8-4CA0-93F9-790659ED2A2B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EA7-E998-43FA-B6CF-D41DC93E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1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896-40C8-4CA0-93F9-790659ED2A2B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EA7-E998-43FA-B6CF-D41DC93E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8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896-40C8-4CA0-93F9-790659ED2A2B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EA7-E998-43FA-B6CF-D41DC93E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8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896-40C8-4CA0-93F9-790659ED2A2B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EA7-E998-43FA-B6CF-D41DC93E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5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896-40C8-4CA0-93F9-790659ED2A2B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EA7-E998-43FA-B6CF-D41DC93E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6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896-40C8-4CA0-93F9-790659ED2A2B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EA7-E998-43FA-B6CF-D41DC93E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3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896-40C8-4CA0-93F9-790659ED2A2B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EA7-E998-43FA-B6CF-D41DC93E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2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896-40C8-4CA0-93F9-790659ED2A2B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EA7-E998-43FA-B6CF-D41DC93E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4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896-40C8-4CA0-93F9-790659ED2A2B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EA7-E998-43FA-B6CF-D41DC93E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8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896-40C8-4CA0-93F9-790659ED2A2B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EA7-E998-43FA-B6CF-D41DC93E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4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896-40C8-4CA0-93F9-790659ED2A2B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EA7-E998-43FA-B6CF-D41DC93E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6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FF896-40C8-4CA0-93F9-790659ED2A2B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1AEA7-E998-43FA-B6CF-D41DC93E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7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dshahidht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42220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1131085">
            <a:off x="140018" y="526864"/>
            <a:ext cx="11911966" cy="636847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-369650" y="544749"/>
            <a:ext cx="12003932" cy="57004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7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287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1" y="170443"/>
            <a:ext cx="6837734" cy="292295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Cloud 2"/>
          <p:cNvSpPr/>
          <p:nvPr/>
        </p:nvSpPr>
        <p:spPr>
          <a:xfrm>
            <a:off x="7708360" y="170443"/>
            <a:ext cx="3906466" cy="2568102"/>
          </a:xfrm>
          <a:prstGeom prst="cloud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668814" y="3365538"/>
            <a:ext cx="5576343" cy="1688628"/>
          </a:xfrm>
          <a:prstGeom prst="cloud">
            <a:avLst/>
          </a:prstGeom>
          <a:solidFill>
            <a:srgbClr val="DF03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বুলবুলি ছোট পাখি।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363159" y="3168969"/>
            <a:ext cx="5576343" cy="1688628"/>
          </a:xfrm>
          <a:prstGeom prst="cloud">
            <a:avLst/>
          </a:prstGeom>
          <a:solidFill>
            <a:srgbClr val="DF03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বুলবুলির রঙ হালকা বাদামি আর কালো।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668813" y="5136825"/>
            <a:ext cx="5576343" cy="1688628"/>
          </a:xfrm>
          <a:prstGeom prst="cloud">
            <a:avLst/>
          </a:prstGeom>
          <a:solidFill>
            <a:srgbClr val="DF03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বুলবুলির লম্বা লেজের গোড়ায় আছে লাল টুকটুকে ছোপ।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6363159" y="4970993"/>
            <a:ext cx="5576343" cy="1688628"/>
          </a:xfrm>
          <a:prstGeom prst="cloud">
            <a:avLst/>
          </a:prstGeom>
          <a:solidFill>
            <a:srgbClr val="DF03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বুলবুলির মাথার সামনে ঝুঁলে পড়া একটি ঝুটি আছে।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8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7" y="28320"/>
            <a:ext cx="6245158" cy="348955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80" y="42480"/>
            <a:ext cx="5586920" cy="346123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7" y="3650865"/>
            <a:ext cx="6245158" cy="298280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Explosion 2 4"/>
          <p:cNvSpPr/>
          <p:nvPr/>
        </p:nvSpPr>
        <p:spPr>
          <a:xfrm>
            <a:off x="6605080" y="3871609"/>
            <a:ext cx="5184843" cy="2541319"/>
          </a:xfrm>
          <a:prstGeom prst="irregularSeal2">
            <a:avLst/>
          </a:prstGeom>
          <a:solidFill>
            <a:srgbClr val="DF03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1FFC1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endParaRPr lang="en-US" sz="9600" b="1" dirty="0">
              <a:solidFill>
                <a:srgbClr val="1FFC1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7" y="96003"/>
            <a:ext cx="5252936" cy="284679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Explosion 2 2"/>
          <p:cNvSpPr/>
          <p:nvPr/>
        </p:nvSpPr>
        <p:spPr>
          <a:xfrm>
            <a:off x="6361890" y="96003"/>
            <a:ext cx="5374023" cy="2895057"/>
          </a:xfrm>
          <a:prstGeom prst="irregularSeal2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1FFC1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endParaRPr lang="en-US" sz="9600" b="1" dirty="0">
              <a:solidFill>
                <a:srgbClr val="1FFC1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61703" y="3211771"/>
            <a:ext cx="5576343" cy="1688628"/>
          </a:xfrm>
          <a:prstGeom prst="cloud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 পাখির রঙ সবুজ। সবুজ ডানা ও লম্বা লেজ।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5899750" y="2991060"/>
            <a:ext cx="5576343" cy="1688628"/>
          </a:xfrm>
          <a:prstGeom prst="cloud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 পাখির ঠোঁট লাল আর খুব শক্ত।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23407" y="5169372"/>
            <a:ext cx="5576343" cy="1688628"/>
          </a:xfrm>
          <a:prstGeom prst="cloud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  পাখির গলায় লাল ও কালো রঙের দাগ আছে।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6260729" y="4948790"/>
            <a:ext cx="5576343" cy="1688628"/>
          </a:xfrm>
          <a:prstGeom prst="cloud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 পাখি ঝঁক বেধে চলে।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9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40472" y="55018"/>
            <a:ext cx="5792821" cy="95329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289" y="2439332"/>
            <a:ext cx="3477638" cy="73915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ঝুঁটি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217913" y="1957662"/>
            <a:ext cx="4698461" cy="112840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খোঁপা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289" y="3402366"/>
            <a:ext cx="3477638" cy="860768"/>
          </a:xfrm>
          <a:prstGeom prst="rect">
            <a:avLst/>
          </a:prstGeom>
          <a:solidFill>
            <a:srgbClr val="DF03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ঝাঁক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289" y="4519825"/>
            <a:ext cx="3477638" cy="860768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795" y="5762398"/>
            <a:ext cx="3317132" cy="78060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ছোপ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217913" y="3191522"/>
            <a:ext cx="4698461" cy="11284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 বা পাল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17913" y="4360235"/>
            <a:ext cx="4698461" cy="1128407"/>
          </a:xfrm>
          <a:prstGeom prst="ellipse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217913" y="5527700"/>
            <a:ext cx="4698461" cy="112840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দাগ,রং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4947" y="2585776"/>
            <a:ext cx="2256817" cy="248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4947" y="3656247"/>
            <a:ext cx="2256817" cy="248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4947" y="4665482"/>
            <a:ext cx="2256817" cy="248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4948" y="6079431"/>
            <a:ext cx="2256817" cy="248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22569" y="1023791"/>
            <a:ext cx="3229583" cy="89705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 শব্দ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718896" y="906800"/>
            <a:ext cx="3326859" cy="94540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2" y="-492327"/>
            <a:ext cx="12872937" cy="7350327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4" name="Explosion 2 3"/>
          <p:cNvSpPr/>
          <p:nvPr/>
        </p:nvSpPr>
        <p:spPr>
          <a:xfrm>
            <a:off x="6481585" y="259911"/>
            <a:ext cx="4562550" cy="2351727"/>
          </a:xfrm>
          <a:prstGeom prst="irregularSeal2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1FFC1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 দল</a:t>
            </a:r>
            <a:endParaRPr lang="en-US" sz="4800" b="1" dirty="0">
              <a:solidFill>
                <a:srgbClr val="1FFC1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1050030" y="2740833"/>
            <a:ext cx="10759348" cy="778214"/>
          </a:xfrm>
          <a:prstGeom prst="round2Same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কোন পাখির ঝুঁটি আছে?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1101910" y="3644087"/>
            <a:ext cx="10759348" cy="778214"/>
          </a:xfrm>
          <a:prstGeom prst="round2Same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বুলবুলি পাখি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1101910" y="4633576"/>
            <a:ext cx="10759348" cy="778214"/>
          </a:xfrm>
          <a:prstGeom prst="round2Same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বুলবুলি  পাখির ৩ টি বৈশিষ্ট্য লিখ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1101910" y="5540985"/>
            <a:ext cx="10759348" cy="778214"/>
          </a:xfrm>
          <a:prstGeom prst="round2Same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উত্তরঃবুলবুলি পাখি আকারে ছোট।বুলবুলি পাখির রং হালকা বাদামি আর কালো । মাথায় ঝুঁটি আছে।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5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2" y="-492327"/>
            <a:ext cx="12872937" cy="7350327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4" name="Explosion 2 3"/>
          <p:cNvSpPr/>
          <p:nvPr/>
        </p:nvSpPr>
        <p:spPr>
          <a:xfrm>
            <a:off x="6516419" y="175098"/>
            <a:ext cx="5292959" cy="2385168"/>
          </a:xfrm>
          <a:prstGeom prst="irregularSeal2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 দল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1050030" y="2740833"/>
            <a:ext cx="10759348" cy="778214"/>
          </a:xfrm>
          <a:prstGeom prst="round2SameRect">
            <a:avLst/>
          </a:prstGeom>
          <a:solidFill>
            <a:srgbClr val="DF03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কোন পাখি মানুষের কথা অবিকল নকল করতে পারে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1050030" y="3674795"/>
            <a:ext cx="10759348" cy="778214"/>
          </a:xfrm>
          <a:prstGeom prst="round2Same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ময়না পাখি মানুষের কথা অবিকল নকল করতে পারে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1101910" y="4633576"/>
            <a:ext cx="10759348" cy="778214"/>
          </a:xfrm>
          <a:prstGeom prst="round2SameRect">
            <a:avLst/>
          </a:prstGeom>
          <a:solidFill>
            <a:srgbClr val="DF03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ময়না পাখির ৩টি বৈশিষ্ট্য লিখ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1101910" y="5540985"/>
            <a:ext cx="10759348" cy="778214"/>
          </a:xfrm>
          <a:prstGeom prst="round2Same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উত্তরঃময়নার রং কালো।ময়না পাখির পায়ের রং হলুদ ।ঠোঁট কমলা লালে মেশানো।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02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59912" y="1"/>
            <a:ext cx="7607050" cy="1342432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মূল্যায়ন</a:t>
            </a:r>
            <a:endParaRPr lang="en-US" sz="6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289" y="1712067"/>
            <a:ext cx="5787938" cy="943579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১।ময়না পাখির রং কি?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498067" y="1614762"/>
            <a:ext cx="1439693" cy="894945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229600" y="1439652"/>
            <a:ext cx="3599233" cy="112840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729" y="3394916"/>
            <a:ext cx="5787938" cy="885197"/>
          </a:xfrm>
          <a:prstGeom prst="rect">
            <a:avLst/>
          </a:prstGeom>
          <a:solidFill>
            <a:srgbClr val="DF03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২।কোন পাখির ঝুঁটি আছে?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289" y="4922079"/>
            <a:ext cx="5787938" cy="97271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৩।কোন পাখির ঠোঁট লাল?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498067" y="3409441"/>
            <a:ext cx="1566136" cy="894945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556427" y="4960962"/>
            <a:ext cx="1449417" cy="894945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29600" y="3205125"/>
            <a:ext cx="3667325" cy="11284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বুলবুলি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21996" y="4766385"/>
            <a:ext cx="3686775" cy="1128407"/>
          </a:xfrm>
          <a:prstGeom prst="ellipse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87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66"/>
            <a:ext cx="12191999" cy="6848934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75098" y="486383"/>
            <a:ext cx="4552545" cy="2373549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5098" y="3433533"/>
            <a:ext cx="10116766" cy="32007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১।ময়না পাখি সম্পর্কে ৫টি বাক্য লিখ?</a:t>
            </a:r>
          </a:p>
          <a:p>
            <a:pPr algn="ctr"/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২।বুলবুলি পাখি সম্পর্কে ৫টি বাক্য লিখ?</a:t>
            </a:r>
          </a:p>
          <a:p>
            <a:pPr algn="ctr"/>
            <a:r>
              <a:rPr lang="bn-IN" sz="5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৩।টিয়া পাখি সম্পর্কে ৫টি বাক্য লিখ?</a:t>
            </a:r>
            <a:endParaRPr lang="en-US" sz="5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0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7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42945" y="0"/>
            <a:ext cx="8249055" cy="297666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0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77B143-9411-4A50-A3C6-FA131820659A}"/>
              </a:ext>
            </a:extLst>
          </p:cNvPr>
          <p:cNvSpPr txBox="1"/>
          <p:nvPr/>
        </p:nvSpPr>
        <p:spPr>
          <a:xfrm rot="16200000">
            <a:off x="-579180" y="636980"/>
            <a:ext cx="219729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EB6B48-DAD9-405D-A719-13F5E94387E5}"/>
              </a:ext>
            </a:extLst>
          </p:cNvPr>
          <p:cNvSpPr txBox="1"/>
          <p:nvPr/>
        </p:nvSpPr>
        <p:spPr>
          <a:xfrm>
            <a:off x="6513931" y="2866030"/>
            <a:ext cx="5295333" cy="255454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- 4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পাখিদের কথা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4801C-29DE-45EC-8FA1-62CAC76F694C}"/>
              </a:ext>
            </a:extLst>
          </p:cNvPr>
          <p:cNvSpPr txBox="1"/>
          <p:nvPr/>
        </p:nvSpPr>
        <p:spPr>
          <a:xfrm>
            <a:off x="423079" y="2866030"/>
            <a:ext cx="5295333" cy="304698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শহীদ উল্লাহ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আজিয়ারা সরকারি প্রাথমিক বিদ্যালয়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নাংগলকোট, কুমিল্লা।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mdshahidht@gmail.com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789" y="2992836"/>
            <a:ext cx="1396688" cy="13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2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41354 0.00185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25" y="0"/>
            <a:ext cx="7840077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33625" y="1563726"/>
            <a:ext cx="7685136" cy="1165969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</a:t>
            </a:r>
            <a:endParaRPr lang="en-US" sz="5400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64092" y="2835486"/>
            <a:ext cx="6424201" cy="291587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pPr algn="ctr"/>
            <a:r>
              <a:rPr lang="bn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অধ্যায়ঃগল্প ও প্রবন্ধ</a:t>
            </a:r>
          </a:p>
          <a:p>
            <a:pPr algn="ctr"/>
            <a:r>
              <a:rPr lang="bn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  <a:endParaRPr lang="en-US" sz="4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2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11625746"/>
              </p:ext>
            </p:extLst>
          </p:nvPr>
        </p:nvGraphicFramePr>
        <p:xfrm>
          <a:off x="2299447" y="174812"/>
          <a:ext cx="10187827" cy="668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14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90723C-90DD-4128-8819-D139D649A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4290723C-90DD-4128-8819-D139D649A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4290723C-90DD-4128-8819-D139D649A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4290723C-90DD-4128-8819-D139D649A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4290723C-90DD-4128-8819-D139D649A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3A3561-8345-475F-AB4D-BD6D1895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73A3561-8345-475F-AB4D-BD6D1895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073A3561-8345-475F-AB4D-BD6D1895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073A3561-8345-475F-AB4D-BD6D1895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073A3561-8345-475F-AB4D-BD6D1895B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DD23B7-032B-41EB-A036-FA7FBA034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23DD23B7-032B-41EB-A036-FA7FBA034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23DD23B7-032B-41EB-A036-FA7FBA034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23DD23B7-032B-41EB-A036-FA7FBA034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23DD23B7-032B-41EB-A036-FA7FBA0349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DF3DFC-D85A-4F72-870E-E4289E8FB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ABDF3DFC-D85A-4F72-870E-E4289E8FB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ABDF3DFC-D85A-4F72-870E-E4289E8FB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ABDF3DFC-D85A-4F72-870E-E4289E8FB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ABDF3DFC-D85A-4F72-870E-E4289E8FB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C16A9A-4DC9-40E9-8196-77F755F84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D8C16A9A-4DC9-40E9-8196-77F755F84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D8C16A9A-4DC9-40E9-8196-77F755F84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D8C16A9A-4DC9-40E9-8196-77F755F84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D8C16A9A-4DC9-40E9-8196-77F755F84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90C581-2FFB-420A-8DB0-3155C9E67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DD90C581-2FFB-420A-8DB0-3155C9E67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DD90C581-2FFB-420A-8DB0-3155C9E67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DD90C581-2FFB-420A-8DB0-3155C9E67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DD90C581-2FFB-420A-8DB0-3155C9E67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0033C8-69EB-415A-B311-62F0DCCE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C90033C8-69EB-415A-B311-62F0DCCE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C90033C8-69EB-415A-B311-62F0DCCE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C90033C8-69EB-415A-B311-62F0DCCE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C90033C8-69EB-415A-B311-62F0DCCE6D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C88A8-AB58-4680-8A03-B156AE6F7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F34C88A8-AB58-4680-8A03-B156AE6F7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F34C88A8-AB58-4680-8A03-B156AE6F7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F34C88A8-AB58-4680-8A03-B156AE6F7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F34C88A8-AB58-4680-8A03-B156AE6F7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1B6466-E0E6-4E6E-973C-ACA4AE226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ED1B6466-E0E6-4E6E-973C-ACA4AE226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ED1B6466-E0E6-4E6E-973C-ACA4AE226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ED1B6466-E0E6-4E6E-973C-ACA4AE226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ED1B6466-E0E6-4E6E-973C-ACA4AE226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412FE0-71A7-4AEA-85A6-421950BE1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FF412FE0-71A7-4AEA-85A6-421950BE1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FF412FE0-71A7-4AEA-85A6-421950BE1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FF412FE0-71A7-4AEA-85A6-421950BE1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FF412FE0-71A7-4AEA-85A6-421950BE1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8DC801-FF71-4347-ABA2-795E5A71A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C78DC801-FF71-4347-ABA2-795E5A71A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C78DC801-FF71-4347-ABA2-795E5A71A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C78DC801-FF71-4347-ABA2-795E5A71A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C78DC801-FF71-4347-ABA2-795E5A71A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B25A9B-E3CD-4787-AB06-7393330E3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EB25A9B-E3CD-4787-AB06-7393330E3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4EB25A9B-E3CD-4787-AB06-7393330E3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4EB25A9B-E3CD-4787-AB06-7393330E3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4EB25A9B-E3CD-4787-AB06-7393330E3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2F30B2-D5D6-4A28-9495-688A662AF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E22F30B2-D5D6-4A28-9495-688A662AF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E22F30B2-D5D6-4A28-9495-688A662AF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E22F30B2-D5D6-4A28-9495-688A662AF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E22F30B2-D5D6-4A28-9495-688A662AF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989752-CE86-480F-A70B-13D8DD5AF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B6989752-CE86-480F-A70B-13D8DD5AF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B6989752-CE86-480F-A70B-13D8DD5AF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graphicEl>
                                              <a:dgm id="{B6989752-CE86-480F-A70B-13D8DD5AF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>
                                            <p:graphicEl>
                                              <a:dgm id="{B6989752-CE86-480F-A70B-13D8DD5AF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6318DE-7795-4C45-B1A5-4CA45C81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676318DE-7795-4C45-B1A5-4CA45C81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676318DE-7795-4C45-B1A5-4CA45C81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graphicEl>
                                              <a:dgm id="{676318DE-7795-4C45-B1A5-4CA45C81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676318DE-7795-4C45-B1A5-4CA45C813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B1935B-319A-4CF7-88ED-8CC7623A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graphicEl>
                                              <a:dgm id="{A9B1935B-319A-4CF7-88ED-8CC7623A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A9B1935B-319A-4CF7-88ED-8CC7623A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A9B1935B-319A-4CF7-88ED-8CC7623A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">
                                            <p:graphicEl>
                                              <a:dgm id="{A9B1935B-319A-4CF7-88ED-8CC7623A3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2C19C3-D5AF-4CAF-B3A6-EE13881E3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graphicEl>
                                              <a:dgm id="{CF2C19C3-D5AF-4CAF-B3A6-EE13881E3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>
                                            <p:graphicEl>
                                              <a:dgm id="{CF2C19C3-D5AF-4CAF-B3A6-EE13881E3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>
                                            <p:graphicEl>
                                              <a:dgm id="{CF2C19C3-D5AF-4CAF-B3A6-EE13881E3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>
                                            <p:graphicEl>
                                              <a:dgm id="{CF2C19C3-D5AF-4CAF-B3A6-EE13881E3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1CE15-5080-4ECD-AA8B-46519A323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>
                                            <p:graphicEl>
                                              <a:dgm id="{3711CE15-5080-4ECD-AA8B-46519A323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>
                                            <p:graphicEl>
                                              <a:dgm id="{3711CE15-5080-4ECD-AA8B-46519A323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>
                                            <p:graphicEl>
                                              <a:dgm id="{3711CE15-5080-4ECD-AA8B-46519A323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">
                                            <p:graphicEl>
                                              <a:dgm id="{3711CE15-5080-4ECD-AA8B-46519A323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62CD4-86F0-43B1-A7F6-004A2640C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">
                                            <p:graphicEl>
                                              <a:dgm id="{40562CD4-86F0-43B1-A7F6-004A2640C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>
                                            <p:graphicEl>
                                              <a:dgm id="{40562CD4-86F0-43B1-A7F6-004A2640C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>
                                            <p:graphicEl>
                                              <a:dgm id="{40562CD4-86F0-43B1-A7F6-004A2640C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">
                                            <p:graphicEl>
                                              <a:dgm id="{40562CD4-86F0-43B1-A7F6-004A2640C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7B39CC-9173-4ED1-9477-65B225DF8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">
                                            <p:graphicEl>
                                              <a:dgm id="{B07B39CC-9173-4ED1-9477-65B225DF8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">
                                            <p:graphicEl>
                                              <a:dgm id="{B07B39CC-9173-4ED1-9477-65B225DF8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">
                                            <p:graphicEl>
                                              <a:dgm id="{B07B39CC-9173-4ED1-9477-65B225DF8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">
                                            <p:graphicEl>
                                              <a:dgm id="{B07B39CC-9173-4ED1-9477-65B225DF8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E9D32-F7BB-41CE-BC88-90EBB2ED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">
                                            <p:graphicEl>
                                              <a:dgm id="{FAFE9D32-F7BB-41CE-BC88-90EBB2ED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">
                                            <p:graphicEl>
                                              <a:dgm id="{FAFE9D32-F7BB-41CE-BC88-90EBB2ED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">
                                            <p:graphicEl>
                                              <a:dgm id="{FAFE9D32-F7BB-41CE-BC88-90EBB2ED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">
                                            <p:graphicEl>
                                              <a:dgm id="{FAFE9D32-F7BB-41CE-BC88-90EBB2ED8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92F1F3-B4CF-4F80-ACD0-817115AAF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">
                                            <p:graphicEl>
                                              <a:dgm id="{B292F1F3-B4CF-4F80-ACD0-817115AAF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">
                                            <p:graphicEl>
                                              <a:dgm id="{B292F1F3-B4CF-4F80-ACD0-817115AAF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">
                                            <p:graphicEl>
                                              <a:dgm id="{B292F1F3-B4CF-4F80-ACD0-817115AAF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">
                                            <p:graphicEl>
                                              <a:dgm id="{B292F1F3-B4CF-4F80-ACD0-817115AAF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3F933B-C102-47D1-8C7B-AD0129A1E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">
                                            <p:graphicEl>
                                              <a:dgm id="{2B3F933B-C102-47D1-8C7B-AD0129A1E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">
                                            <p:graphicEl>
                                              <a:dgm id="{2B3F933B-C102-47D1-8C7B-AD0129A1E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">
                                            <p:graphicEl>
                                              <a:dgm id="{2B3F933B-C102-47D1-8C7B-AD0129A1E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">
                                            <p:graphicEl>
                                              <a:dgm id="{2B3F933B-C102-47D1-8C7B-AD0129A1E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393577" y="1018903"/>
            <a:ext cx="4693920" cy="167204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 শিরোনাম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5129347" y="2690950"/>
            <a:ext cx="6853647" cy="4376057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1FFC1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পাখিদের কথা</a:t>
            </a:r>
          </a:p>
          <a:p>
            <a:pPr algn="ctr"/>
            <a:r>
              <a:rPr lang="bn-IN" sz="4400" b="1" dirty="0">
                <a:solidFill>
                  <a:srgbClr val="1FFC1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(ময়না, বুলবুলি, টিয়া)</a:t>
            </a:r>
          </a:p>
          <a:p>
            <a:pPr algn="ctr"/>
            <a:r>
              <a:rPr lang="bn-IN" sz="4400" b="1" dirty="0">
                <a:solidFill>
                  <a:srgbClr val="1FFC1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 ৫২-৫৩</a:t>
            </a:r>
            <a:endParaRPr lang="en-US" sz="4400" b="1" dirty="0">
              <a:solidFill>
                <a:srgbClr val="1FFC1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29" y="14175"/>
            <a:ext cx="12192000" cy="7119257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557555" y="213453"/>
            <a:ext cx="5399314" cy="2168436"/>
          </a:xfrm>
          <a:prstGeom prst="wedgeEllipseCallou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044292" y="2883557"/>
            <a:ext cx="8812428" cy="3974443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৩.৩.১ পাখির বর্ননা শোনে বুঝতে পারবে </a:t>
            </a:r>
          </a:p>
          <a:p>
            <a:pPr lvl="0" algn="ctr"/>
            <a:r>
              <a:rPr lang="bn-IN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২.৬.১ পরিচিত পাখি সম্পর্কে বলতে পারবে।</a:t>
            </a:r>
          </a:p>
          <a:p>
            <a:pPr algn="ctr"/>
            <a:r>
              <a:rPr lang="bn-IN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২.৬.২  পরিচিত পাখির বর্ননা এবং সংশ্লিষ্ট    প্রশ্ন করতে ও উত্তর করতে পারবে।</a:t>
            </a:r>
          </a:p>
          <a:p>
            <a:pPr algn="ctr"/>
            <a:r>
              <a:rPr lang="bn-IN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২.৬.১ পরিচিত পাখি সম্পর্কে পড়তে পারবে।</a:t>
            </a:r>
          </a:p>
          <a:p>
            <a:pPr algn="ctr"/>
            <a:r>
              <a:rPr lang="bn-IN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২.৬.২ পরিচিত পাখির বর্ননা এবং সংশ্লিষ্ট প্রশ্ন করতে ও উত্তর দিতে পারবে।</a:t>
            </a:r>
          </a:p>
          <a:p>
            <a:pPr algn="ctr"/>
            <a:r>
              <a:rPr lang="bn-IN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২.৪.১ পরিচিত পাখি সম্পর্কে লিখতে পারবে</a:t>
            </a:r>
          </a:p>
          <a:p>
            <a:pPr algn="ctr"/>
            <a:r>
              <a:rPr lang="bn-IN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২.৪.২ পরিচিত পাখি সম্পর্কে প্রশ্নের উত্তর লিখতে পারবে।</a:t>
            </a:r>
            <a:endParaRPr lang="en-US" sz="4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3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8915" cy="38003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45" y="0"/>
            <a:ext cx="5993293" cy="38003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962943"/>
            <a:ext cx="6008916" cy="289505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Explosion 2 5"/>
          <p:cNvSpPr/>
          <p:nvPr/>
        </p:nvSpPr>
        <p:spPr>
          <a:xfrm>
            <a:off x="6244045" y="3962943"/>
            <a:ext cx="5947955" cy="2895057"/>
          </a:xfrm>
          <a:prstGeom prst="irregularSeal2">
            <a:avLst/>
          </a:prstGeom>
          <a:solidFill>
            <a:srgbClr val="DF03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1FFC1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endParaRPr lang="en-US" sz="9600" b="1" dirty="0">
              <a:solidFill>
                <a:srgbClr val="1FFC1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3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1" y="272427"/>
            <a:ext cx="5278483" cy="241323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4"/>
            <a:ext cx="12192000" cy="6838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0" y="350248"/>
            <a:ext cx="5278483" cy="241323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Explosion 2 5"/>
          <p:cNvSpPr/>
          <p:nvPr/>
        </p:nvSpPr>
        <p:spPr>
          <a:xfrm>
            <a:off x="6013268" y="109337"/>
            <a:ext cx="5947955" cy="2895057"/>
          </a:xfrm>
          <a:prstGeom prst="irregularSeal2">
            <a:avLst/>
          </a:prstGeom>
          <a:solidFill>
            <a:srgbClr val="0000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1FFC1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endParaRPr lang="en-US" sz="9600" b="1" dirty="0">
              <a:solidFill>
                <a:srgbClr val="1FFC1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0" y="3122114"/>
            <a:ext cx="5576343" cy="1688628"/>
          </a:xfrm>
          <a:prstGeom prst="cloud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 দেখতে সুন্দর।এরা মানুষের কথা নকল করতে পারে।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5728743" y="3122114"/>
            <a:ext cx="5576343" cy="1688628"/>
          </a:xfrm>
          <a:prstGeom prst="cloud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ময়নার রং কালো।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519657" y="5021690"/>
            <a:ext cx="5576343" cy="1688628"/>
          </a:xfrm>
          <a:prstGeom prst="cloud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ময়নার চোখের নিচে ও মাথার পেছন দিকে হলুদ রেখা টানা।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6248400" y="4963142"/>
            <a:ext cx="5576343" cy="1688628"/>
          </a:xfrm>
          <a:prstGeom prst="cloud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ময়নার ঠোট কমলা লালে মেশানো।</a:t>
            </a:r>
          </a:p>
          <a:p>
            <a:pPr algn="ctr"/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 দুটি হলুদ।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3" y="362960"/>
            <a:ext cx="5087565" cy="2866624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3" y="3446718"/>
            <a:ext cx="5087565" cy="309496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71" y="362959"/>
            <a:ext cx="5392412" cy="28666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Cloud 5"/>
          <p:cNvSpPr/>
          <p:nvPr/>
        </p:nvSpPr>
        <p:spPr>
          <a:xfrm>
            <a:off x="6108971" y="3460355"/>
            <a:ext cx="5392412" cy="3081325"/>
          </a:xfrm>
          <a:prstGeom prst="cloud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endParaRPr lang="en-US" sz="9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4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394</Words>
  <Application>Microsoft Office PowerPoint</Application>
  <PresentationFormat>Widescreen</PresentationFormat>
  <Paragraphs>84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Aziara Govt. Primary School</cp:lastModifiedBy>
  <cp:revision>84</cp:revision>
  <dcterms:created xsi:type="dcterms:W3CDTF">2017-01-18T14:30:24Z</dcterms:created>
  <dcterms:modified xsi:type="dcterms:W3CDTF">2019-05-26T10:13:44Z</dcterms:modified>
</cp:coreProperties>
</file>