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5"/>
  </p:notesMasterIdLst>
  <p:sldIdLst>
    <p:sldId id="256" r:id="rId2"/>
    <p:sldId id="412" r:id="rId3"/>
    <p:sldId id="257" r:id="rId4"/>
    <p:sldId id="260" r:id="rId5"/>
    <p:sldId id="341" r:id="rId6"/>
    <p:sldId id="258" r:id="rId7"/>
    <p:sldId id="432" r:id="rId8"/>
    <p:sldId id="430" r:id="rId9"/>
    <p:sldId id="431" r:id="rId10"/>
    <p:sldId id="433" r:id="rId11"/>
    <p:sldId id="434" r:id="rId12"/>
    <p:sldId id="436" r:id="rId13"/>
    <p:sldId id="437" r:id="rId14"/>
    <p:sldId id="438" r:id="rId15"/>
    <p:sldId id="295" r:id="rId16"/>
    <p:sldId id="441" r:id="rId17"/>
    <p:sldId id="442" r:id="rId18"/>
    <p:sldId id="443" r:id="rId19"/>
    <p:sldId id="488" r:id="rId20"/>
    <p:sldId id="484" r:id="rId21"/>
    <p:sldId id="486" r:id="rId22"/>
    <p:sldId id="292" r:id="rId23"/>
    <p:sldId id="456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C631B-5F29-4B16-86AE-79B1953BF5BD}" type="datetimeFigureOut">
              <a:rPr lang="en-US" smtClean="0"/>
              <a:t>5/26/2019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93FAD7-08AE-4007-8B0F-5BDF6965F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062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93FAD7-08AE-4007-8B0F-5BDF6965FC3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725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9AF07B3C-F11F-4967-A408-876538B281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614C8534-D1A7-43B8-B95A-8AAB42ACF6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92B037D1-9A37-4E35-BEBD-D8F97731F3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63FD41F-8EE0-4113-B878-872E3992D699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39333E6A-4C0E-470A-93A9-C1FCFAFEAE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22C873FD-98E7-46F7-8B2F-B7D37E00E7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D86765F6-4137-4D40-A032-CA177E473A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2D3E168-6E3D-46D0-9DC0-41CAE6E65626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CA4ECD2B-2860-4BF7-889A-EAD72E6892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C3221873-067B-4010-A373-CAC6953192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DC73B011-6814-4B68-8D5E-392C4694FE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AFE82B3-E69E-48FE-B3E5-BBF082890AFD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ln w="15875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dist="38100" dir="2700000" algn="tl" rotWithShape="0">
                    <a:schemeClr val="accent1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A9A650A-8BD1-4FDE-9899-1C20DF4B7708}" type="datetimeFigureOut">
              <a:rPr lang="en-US" smtClean="0"/>
              <a:t>5/26/2019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3558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59700-AC93-4FAD-BAA5-1DC01D398E6D}" type="datetimeFigureOut">
              <a:rPr lang="en-US" smtClean="0"/>
              <a:t>5/26/2019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C5F65-08DA-45B1-B803-730253AD0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264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59700-AC93-4FAD-BAA5-1DC01D398E6D}" type="datetimeFigureOut">
              <a:rPr lang="en-US" smtClean="0"/>
              <a:t>5/26/2019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C5F65-08DA-45B1-B803-730253AD0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3795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800600"/>
            <a:ext cx="18288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7315200" y="0"/>
            <a:ext cx="18288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27000" y="-114300"/>
            <a:ext cx="18288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7200900" y="4914900"/>
            <a:ext cx="18288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7985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59700-AC93-4FAD-BAA5-1DC01D398E6D}" type="datetimeFigureOut">
              <a:rPr lang="en-US" smtClean="0"/>
              <a:t>5/26/2019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C5F65-08DA-45B1-B803-730253AD0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584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lang="en-US" sz="6000" b="1" kern="1200" cap="all" baseline="0" dirty="0">
                <a:ln w="15875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dist="38100" dir="2700000" algn="tl" rotWithShape="0">
                    <a:schemeClr val="accent1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59700-AC93-4FAD-BAA5-1DC01D398E6D}" type="datetimeFigureOut">
              <a:rPr lang="en-US" smtClean="0"/>
              <a:t>5/26/2019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C5F65-08DA-45B1-B803-730253AD014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8721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59700-AC93-4FAD-BAA5-1DC01D398E6D}" type="datetimeFigureOut">
              <a:rPr lang="en-US" smtClean="0"/>
              <a:t>5/26/2019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C5F65-08DA-45B1-B803-730253AD0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064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59700-AC93-4FAD-BAA5-1DC01D398E6D}" type="datetimeFigureOut">
              <a:rPr lang="en-US" smtClean="0"/>
              <a:t>5/26/2019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C5F65-08DA-45B1-B803-730253AD0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422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59700-AC93-4FAD-BAA5-1DC01D398E6D}" type="datetimeFigureOut">
              <a:rPr lang="en-US" smtClean="0"/>
              <a:t>5/26/2019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C5F65-08DA-45B1-B803-730253AD0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960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59700-AC93-4FAD-BAA5-1DC01D398E6D}" type="datetimeFigureOut">
              <a:rPr lang="en-US" smtClean="0"/>
              <a:t>5/26/2019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C5F65-08DA-45B1-B803-730253AD0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455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59700-AC93-4FAD-BAA5-1DC01D398E6D}" type="datetimeFigureOut">
              <a:rPr lang="en-US" smtClean="0"/>
              <a:t>5/26/2019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C5F65-08DA-45B1-B803-730253AD0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388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59700-AC93-4FAD-BAA5-1DC01D398E6D}" type="datetimeFigureOut">
              <a:rPr lang="en-US" smtClean="0"/>
              <a:t>5/26/2019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C5F65-08DA-45B1-B803-730253AD0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831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34A43A2E-6632-4F9D-8728-2CF59ACBBE60}" type="datetimeFigureOut">
              <a:rPr lang="en-US" smtClean="0"/>
              <a:t>5/26/2019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112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49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3.jf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hyperlink" Target="mailto:jmukta.aam@gmail.co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8" name="Rectangle 90">
            <a:extLst>
              <a:ext uri="{FF2B5EF4-FFF2-40B4-BE49-F238E27FC236}">
                <a16:creationId xmlns:a16="http://schemas.microsoft.com/office/drawing/2014/main" id="{B2A800C7-80A6-4497-8447-1390879D5207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762000"/>
            <a:ext cx="7543800" cy="647700"/>
          </a:xfrm>
        </p:spPr>
        <p:txBody>
          <a:bodyPr anchor="ctr">
            <a:noAutofit/>
          </a:bodyPr>
          <a:lstStyle/>
          <a:p>
            <a:pPr algn="ctr" eaLnBrk="1" hangingPunct="1">
              <a:defRPr/>
            </a:pPr>
            <a:r>
              <a:rPr lang="as-IN" alt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alt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াল</a:t>
            </a:r>
            <a:r>
              <a:rPr lang="as-IN" alt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alt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alt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alt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alt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alt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ডিয়া</a:t>
            </a:r>
            <a:r>
              <a:rPr lang="en-US" alt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alt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alt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alt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s-ES" alt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867DF6-2457-4F3A-8776-117781E59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981199"/>
            <a:ext cx="4869444" cy="3652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9E279F-DC69-4EEC-869D-313126307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5" y="1525588"/>
            <a:ext cx="4843463" cy="322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91547F7-BEA7-474A-8623-653A4534FCC7}"/>
              </a:ext>
            </a:extLst>
          </p:cNvPr>
          <p:cNvSpPr txBox="1"/>
          <p:nvPr/>
        </p:nvSpPr>
        <p:spPr>
          <a:xfrm>
            <a:off x="2195513" y="777875"/>
            <a:ext cx="4105275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চ্ছে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8E5517-0909-421A-9755-23F14E291315}"/>
              </a:ext>
            </a:extLst>
          </p:cNvPr>
          <p:cNvSpPr txBox="1"/>
          <p:nvPr/>
        </p:nvSpPr>
        <p:spPr>
          <a:xfrm>
            <a:off x="2519363" y="5102225"/>
            <a:ext cx="41052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দুজন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3F5304-D1CD-40AE-A19E-C662F58C4244}"/>
              </a:ext>
            </a:extLst>
          </p:cNvPr>
          <p:cNvSpPr txBox="1"/>
          <p:nvPr/>
        </p:nvSpPr>
        <p:spPr>
          <a:xfrm>
            <a:off x="2916238" y="5102225"/>
            <a:ext cx="29876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কথার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হচ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55BF0F-F2B4-4F81-8D70-1C8F793A6FDB}"/>
              </a:ext>
            </a:extLst>
          </p:cNvPr>
          <p:cNvSpPr txBox="1"/>
          <p:nvPr/>
        </p:nvSpPr>
        <p:spPr>
          <a:xfrm>
            <a:off x="2519363" y="5102225"/>
            <a:ext cx="41052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মুখ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সৃ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্টি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8" grpId="1"/>
      <p:bldP spid="9" grpId="0"/>
      <p:bldP spid="9" grpId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5C524A-6D85-49AA-B964-728B71044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425" y="1427163"/>
            <a:ext cx="2016125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1F183D8-E59A-4825-90FB-97B3C48E2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49" y="971550"/>
            <a:ext cx="3886200" cy="389144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442C4AA5-E479-4BF7-96E2-3F07B0D903A1}"/>
              </a:ext>
            </a:extLst>
          </p:cNvPr>
          <p:cNvSpPr/>
          <p:nvPr/>
        </p:nvSpPr>
        <p:spPr>
          <a:xfrm>
            <a:off x="4499769" y="2598737"/>
            <a:ext cx="979487" cy="485775"/>
          </a:xfrm>
          <a:prstGeom prst="rightArrow">
            <a:avLst/>
          </a:prstGeom>
          <a:solidFill>
            <a:srgbClr val="C00000"/>
          </a:solidFill>
          <a:ln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991601-9A0E-4091-B765-51A5ED8473B0}"/>
              </a:ext>
            </a:extLst>
          </p:cNvPr>
          <p:cNvSpPr txBox="1"/>
          <p:nvPr/>
        </p:nvSpPr>
        <p:spPr>
          <a:xfrm>
            <a:off x="1619250" y="5241925"/>
            <a:ext cx="54006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অরিয়ান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ঘড়ির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এলা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্মে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ঘুম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উঠে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9FC85A-822B-4D41-82F2-E2EDD3E46D6B}"/>
              </a:ext>
            </a:extLst>
          </p:cNvPr>
          <p:cNvSpPr txBox="1"/>
          <p:nvPr/>
        </p:nvSpPr>
        <p:spPr>
          <a:xfrm>
            <a:off x="1979613" y="227013"/>
            <a:ext cx="504031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ঘড়ির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এলা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্মে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ৃষ্টি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1ED701-E965-4834-ADD6-022AFECAF4BF}"/>
              </a:ext>
            </a:extLst>
          </p:cNvPr>
          <p:cNvSpPr txBox="1"/>
          <p:nvPr/>
        </p:nvSpPr>
        <p:spPr>
          <a:xfrm>
            <a:off x="3563938" y="5302250"/>
            <a:ext cx="11525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/>
      <p:bldP spid="9" grpId="1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A2C87F2-7141-4349-9361-FF4174540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425" y="457226"/>
            <a:ext cx="2528887" cy="226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A46BD19-C16B-4F1C-B224-F3387BD90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439737"/>
            <a:ext cx="3359150" cy="226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D2D0ED1-191C-467D-8646-B9FD245A5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1962" y="2725764"/>
            <a:ext cx="1203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গাড়ির</a:t>
            </a:r>
            <a:r>
              <a:rPr lang="en-US" alt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lang="as-IN" alt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alt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্ন</a:t>
            </a:r>
            <a:endParaRPr lang="en-US" alt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6A1F2A6-F11D-4E60-9EF2-94AB766D1F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038" y="2838450"/>
            <a:ext cx="18415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NikoshBAN" panose="02000000000000000000" pitchFamily="2" charset="0"/>
                <a:cs typeface="NikoshBAN" panose="02000000000000000000" pitchFamily="2" charset="0"/>
              </a:rPr>
              <a:t>পাখির কলতান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82EECA-2EE1-4C99-A474-0F3C5E989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384175"/>
            <a:ext cx="2109787" cy="226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BBF464C-1798-4182-BBBB-1DF484AB2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3647684"/>
            <a:ext cx="3267075" cy="185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200C129B-E1B0-442D-9560-CED3E2EA7B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511904"/>
            <a:ext cx="18415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হৈ</a:t>
            </a:r>
            <a:r>
              <a:rPr lang="en-US" alt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চৈ</a:t>
            </a:r>
            <a:r>
              <a:rPr lang="en-US" alt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3374B79-3609-4D57-8E6E-C2B3AA3938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3188" y="2698750"/>
            <a:ext cx="21097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NikoshBAN" panose="02000000000000000000" pitchFamily="2" charset="0"/>
                <a:cs typeface="NikoshBAN" panose="02000000000000000000" pitchFamily="2" charset="0"/>
              </a:rPr>
              <a:t>বেলের টুংটাং শব্দ 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5DA2DA1-5C38-45D9-A7B9-7C4556DF94C0}"/>
              </a:ext>
            </a:extLst>
          </p:cNvPr>
          <p:cNvSpPr/>
          <p:nvPr/>
        </p:nvSpPr>
        <p:spPr>
          <a:xfrm>
            <a:off x="4839728" y="3760397"/>
            <a:ext cx="3527425" cy="163353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alt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alt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alt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চারপাশে</a:t>
            </a:r>
            <a:r>
              <a:rPr lang="en-US" alt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নান</a:t>
            </a:r>
            <a:r>
              <a:rPr lang="en-US" alt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US" alt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alt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শুনতে</a:t>
            </a:r>
            <a:r>
              <a:rPr lang="en-US" alt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alt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/>
      <p:bldP spid="28" grpId="0"/>
      <p:bldP spid="30" grpId="0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613E4D-BB11-468F-884C-E365927E8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206500"/>
            <a:ext cx="3455988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C9489FE-69D0-478D-9324-EA87A3EA8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206500"/>
            <a:ext cx="4005263" cy="24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517024D-A2A7-48A3-9E23-CB32B2C945F3}"/>
              </a:ext>
            </a:extLst>
          </p:cNvPr>
          <p:cNvSpPr txBox="1"/>
          <p:nvPr/>
        </p:nvSpPr>
        <p:spPr>
          <a:xfrm>
            <a:off x="1187450" y="3836988"/>
            <a:ext cx="1584325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7B991F-186B-4C7C-966A-E7EC391B2E48}"/>
              </a:ext>
            </a:extLst>
          </p:cNvPr>
          <p:cNvSpPr txBox="1"/>
          <p:nvPr/>
        </p:nvSpPr>
        <p:spPr>
          <a:xfrm>
            <a:off x="5692775" y="3708400"/>
            <a:ext cx="25971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হারম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ব্দ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07D360-C61E-42FD-B918-83112A076B5D}"/>
              </a:ext>
            </a:extLst>
          </p:cNvPr>
          <p:cNvSpPr txBox="1"/>
          <p:nvPr/>
        </p:nvSpPr>
        <p:spPr>
          <a:xfrm>
            <a:off x="1707816" y="315050"/>
            <a:ext cx="5629941" cy="584775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শ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লাগে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B4F4F7-2DD4-4DDC-A3A5-C29A429B1DE8}"/>
              </a:ext>
            </a:extLst>
          </p:cNvPr>
          <p:cNvSpPr txBox="1"/>
          <p:nvPr/>
        </p:nvSpPr>
        <p:spPr>
          <a:xfrm>
            <a:off x="2124075" y="5065713"/>
            <a:ext cx="4103688" cy="5857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74273B-9282-4F40-B85C-64C286078E97}"/>
              </a:ext>
            </a:extLst>
          </p:cNvPr>
          <p:cNvSpPr txBox="1"/>
          <p:nvPr/>
        </p:nvSpPr>
        <p:spPr>
          <a:xfrm>
            <a:off x="847725" y="5037138"/>
            <a:ext cx="7350125" cy="10779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শুনতে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শ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শুনতে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লাগে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 animBg="1"/>
      <p:bldP spid="10" grpId="1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1F71666-F15E-421B-8B3A-65528A09EE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152" y="3464893"/>
            <a:ext cx="2733634" cy="17855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B08ECC-0FFF-4013-8F06-DCE2110FE0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651" y="3464893"/>
            <a:ext cx="2889293" cy="16098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27A409-B25D-4CAA-A322-769103ED22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738" y="1124437"/>
            <a:ext cx="2605144" cy="17931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8B0F418-11DA-46C3-A78A-2C06F7973551}"/>
              </a:ext>
            </a:extLst>
          </p:cNvPr>
          <p:cNvSpPr txBox="1"/>
          <p:nvPr/>
        </p:nvSpPr>
        <p:spPr>
          <a:xfrm>
            <a:off x="1757029" y="268601"/>
            <a:ext cx="5629941" cy="584775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শ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লাগে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8E785B-5D28-4048-86A6-F821B3D239B0}"/>
              </a:ext>
            </a:extLst>
          </p:cNvPr>
          <p:cNvSpPr txBox="1"/>
          <p:nvPr/>
        </p:nvSpPr>
        <p:spPr>
          <a:xfrm>
            <a:off x="2205893" y="5697136"/>
            <a:ext cx="3946463" cy="523220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গোলমেলে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সুরহীন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বিরক্তিকর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0488D89-51D1-44E3-819E-8AECEE5A45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152" y="1139410"/>
            <a:ext cx="2844258" cy="18481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21EFC9C-63F1-4C92-982B-88A46C01D41D}"/>
              </a:ext>
            </a:extLst>
          </p:cNvPr>
          <p:cNvSpPr txBox="1"/>
          <p:nvPr/>
        </p:nvSpPr>
        <p:spPr>
          <a:xfrm>
            <a:off x="1803551" y="2977908"/>
            <a:ext cx="15843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গাড়ির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হর্ন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AA433EB-E330-4033-B6BF-365657CBDEBC}"/>
              </a:ext>
            </a:extLst>
          </p:cNvPr>
          <p:cNvSpPr txBox="1"/>
          <p:nvPr/>
        </p:nvSpPr>
        <p:spPr>
          <a:xfrm>
            <a:off x="5403850" y="3023577"/>
            <a:ext cx="15843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ছাগলের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ডাক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8A4B12-3E4F-4B49-B99C-9B78939D4A5D}"/>
              </a:ext>
            </a:extLst>
          </p:cNvPr>
          <p:cNvSpPr txBox="1"/>
          <p:nvPr/>
        </p:nvSpPr>
        <p:spPr>
          <a:xfrm>
            <a:off x="4978901" y="5228710"/>
            <a:ext cx="2125663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লোহা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কাটার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E30FD0A-8AED-489B-944D-EC35CE778796}"/>
              </a:ext>
            </a:extLst>
          </p:cNvPr>
          <p:cNvSpPr txBox="1"/>
          <p:nvPr/>
        </p:nvSpPr>
        <p:spPr>
          <a:xfrm>
            <a:off x="1363663" y="5085972"/>
            <a:ext cx="198755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কুকুরের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ডাক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D1E098A-FCE1-4FBD-A9B9-0846A5773BF6}"/>
              </a:ext>
            </a:extLst>
          </p:cNvPr>
          <p:cNvSpPr/>
          <p:nvPr/>
        </p:nvSpPr>
        <p:spPr>
          <a:xfrm>
            <a:off x="2794817" y="1523504"/>
            <a:ext cx="3306763" cy="685800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DF4E5D-E300-4F7A-9681-B6D84A7D8E00}"/>
              </a:ext>
            </a:extLst>
          </p:cNvPr>
          <p:cNvSpPr txBox="1"/>
          <p:nvPr/>
        </p:nvSpPr>
        <p:spPr>
          <a:xfrm>
            <a:off x="683568" y="3457700"/>
            <a:ext cx="7784039" cy="120032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36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3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চারটি</a:t>
            </a:r>
            <a:r>
              <a:rPr lang="en-US" sz="3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সুরযুক্ত</a:t>
            </a:r>
            <a:r>
              <a:rPr lang="en-US" sz="3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সুরহীন</a:t>
            </a:r>
            <a:r>
              <a:rPr lang="en-US" sz="3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46D33BA-54AB-4A62-82C2-34B0434A908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77" y="693445"/>
            <a:ext cx="2491320" cy="22117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865D94-360D-4E84-A230-0E4BC94C9F9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760505"/>
            <a:ext cx="2738922" cy="22117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Callout: Quad Arrow 12">
            <a:extLst>
              <a:ext uri="{FF2B5EF4-FFF2-40B4-BE49-F238E27FC236}">
                <a16:creationId xmlns:a16="http://schemas.microsoft.com/office/drawing/2014/main" id="{FC0FECAB-727C-4A93-B0D5-33BF7BDAD30B}"/>
              </a:ext>
            </a:extLst>
          </p:cNvPr>
          <p:cNvSpPr/>
          <p:nvPr/>
        </p:nvSpPr>
        <p:spPr>
          <a:xfrm>
            <a:off x="900113" y="3659188"/>
            <a:ext cx="447675" cy="385762"/>
          </a:xfrm>
          <a:prstGeom prst="quadArrowCallou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E3F5B43-4A46-42FC-B1B8-437C4A3028A1}"/>
              </a:ext>
            </a:extLst>
          </p:cNvPr>
          <p:cNvSpPr txBox="1"/>
          <p:nvPr/>
        </p:nvSpPr>
        <p:spPr>
          <a:xfrm>
            <a:off x="2627313" y="457200"/>
            <a:ext cx="3455987" cy="64611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্দের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উৎপত্তি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E706C2-3A22-4E42-997F-35479FB42155}"/>
              </a:ext>
            </a:extLst>
          </p:cNvPr>
          <p:cNvSpPr txBox="1"/>
          <p:nvPr/>
        </p:nvSpPr>
        <p:spPr>
          <a:xfrm>
            <a:off x="1547813" y="5013325"/>
            <a:ext cx="5976937" cy="1076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শক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কম্পনের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ফলেই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F3CC2E-0B3C-4542-8BB6-0E3B7B008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484313"/>
            <a:ext cx="4824413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:a16="http://schemas.microsoft.com/office/drawing/2014/main" id="{82975D00-AD23-4439-B444-7704C6921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412875"/>
            <a:ext cx="2735262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62C3B75-4C06-4052-9597-C0D7E6EBC2F6}"/>
              </a:ext>
            </a:extLst>
          </p:cNvPr>
          <p:cNvSpPr txBox="1"/>
          <p:nvPr/>
        </p:nvSpPr>
        <p:spPr>
          <a:xfrm>
            <a:off x="4787900" y="1797050"/>
            <a:ext cx="3455988" cy="831850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উপকর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ধাতব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পাত্র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দড়ি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লাঠি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92096A-CCB3-4FCC-B4E9-5C95871D3B6B}"/>
              </a:ext>
            </a:extLst>
          </p:cNvPr>
          <p:cNvSpPr txBox="1"/>
          <p:nvPr/>
        </p:nvSpPr>
        <p:spPr>
          <a:xfrm>
            <a:off x="4787900" y="2852738"/>
            <a:ext cx="3527425" cy="2678112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্যে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নক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ঝুলিয়ে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খেয়াল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েন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োন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কিছুকে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্শ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লাঠি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পাত্রটিকে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াঘ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র।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োমার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হাতের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আঙ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পাত্রটি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আ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তোভাবে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শ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রো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907B3C-0899-4320-93C0-D5A8EDA718D5}"/>
              </a:ext>
            </a:extLst>
          </p:cNvPr>
          <p:cNvSpPr txBox="1"/>
          <p:nvPr/>
        </p:nvSpPr>
        <p:spPr>
          <a:xfrm>
            <a:off x="2555875" y="514350"/>
            <a:ext cx="3455988" cy="64611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্দের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উৎপত্তি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>
            <a:extLst>
              <a:ext uri="{FF2B5EF4-FFF2-40B4-BE49-F238E27FC236}">
                <a16:creationId xmlns:a16="http://schemas.microsoft.com/office/drawing/2014/main" id="{DA488632-28EE-4BBB-BE2E-4DF25160A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557338"/>
            <a:ext cx="40005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C20A49A-EF75-425F-9B6C-56EF25C0E4FE}"/>
              </a:ext>
            </a:extLst>
          </p:cNvPr>
          <p:cNvSpPr txBox="1"/>
          <p:nvPr/>
        </p:nvSpPr>
        <p:spPr>
          <a:xfrm>
            <a:off x="5273675" y="1250950"/>
            <a:ext cx="3330575" cy="1200150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উপকর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ধাতব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পাত্র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চামচ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786C09-57A1-4CC9-9DC6-4A4F521AF5A3}"/>
              </a:ext>
            </a:extLst>
          </p:cNvPr>
          <p:cNvSpPr txBox="1"/>
          <p:nvPr/>
        </p:nvSpPr>
        <p:spPr>
          <a:xfrm>
            <a:off x="5289550" y="2486025"/>
            <a:ext cx="3330575" cy="3048000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ঢ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াল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চ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প্রান্তে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রো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শুনতে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্ছ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াটিকে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আঘাত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ত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র্শ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রো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থালাটি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কাপছে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টের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D14F20-64D0-4397-92D9-BFA39F4D88FB}"/>
              </a:ext>
            </a:extLst>
          </p:cNvPr>
          <p:cNvSpPr txBox="1"/>
          <p:nvPr/>
        </p:nvSpPr>
        <p:spPr>
          <a:xfrm>
            <a:off x="2627313" y="457200"/>
            <a:ext cx="3455987" cy="64611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্দের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উৎপত্তি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4242686"/>
            <a:ext cx="8382001" cy="1200329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কম্পনের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উপকরণসহ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1C1097-0F92-4E7E-B6B5-CED836F638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838" y="1066387"/>
            <a:ext cx="4505325" cy="30254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ibbon: Tilted Up 9">
            <a:extLst>
              <a:ext uri="{FF2B5EF4-FFF2-40B4-BE49-F238E27FC236}">
                <a16:creationId xmlns:a16="http://schemas.microsoft.com/office/drawing/2014/main" id="{4B6503D5-AF4D-4370-8A78-7385E4A65C67}"/>
              </a:ext>
            </a:extLst>
          </p:cNvPr>
          <p:cNvSpPr/>
          <p:nvPr/>
        </p:nvSpPr>
        <p:spPr>
          <a:xfrm>
            <a:off x="1611464" y="281147"/>
            <a:ext cx="5921071" cy="951907"/>
          </a:xfrm>
          <a:prstGeom prst="ribbon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endParaRPr lang="en-US" dirty="0"/>
          </a:p>
        </p:txBody>
      </p:sp>
      <p:sp>
        <p:nvSpPr>
          <p:cNvPr id="12" name="Callout: Quad Arrow 11">
            <a:extLst>
              <a:ext uri="{FF2B5EF4-FFF2-40B4-BE49-F238E27FC236}">
                <a16:creationId xmlns:a16="http://schemas.microsoft.com/office/drawing/2014/main" id="{49948BA4-27E9-42E6-B02F-2C2CC6C36268}"/>
              </a:ext>
            </a:extLst>
          </p:cNvPr>
          <p:cNvSpPr/>
          <p:nvPr/>
        </p:nvSpPr>
        <p:spPr>
          <a:xfrm>
            <a:off x="304800" y="4273916"/>
            <a:ext cx="512619" cy="530916"/>
          </a:xfrm>
          <a:prstGeom prst="quad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59141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3" y="3780807"/>
            <a:ext cx="3430216" cy="23633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মোছাঃ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দিলরুবা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পারভিন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আমঝুপী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মাদরাসা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আমঝুপী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মেহেরপুর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০১৯২৭-৪৮২৪৯৫</a:t>
            </a:r>
          </a:p>
          <a:p>
            <a:pPr algn="ctr"/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E-mail: 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rId2"/>
              </a:rPr>
              <a:t>mukta.aam@gmail.com</a:t>
            </a:r>
            <a:endParaRPr lang="en-US" sz="135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1223" y="971563"/>
            <a:ext cx="1854932" cy="715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4051" b="1" dirty="0">
              <a:ln w="11430">
                <a:solidFill>
                  <a:schemeClr val="tx2"/>
                </a:solidFill>
              </a:ln>
              <a:solidFill>
                <a:schemeClr val="accent2"/>
              </a:solidFill>
              <a:latin typeface="NikoshBAN" pitchFamily="2" charset="0"/>
              <a:cs typeface="NikoshBAN" pitchFamily="2" charset="0"/>
              <a:sym typeface="Wingding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38690" y="3827235"/>
            <a:ext cx="4024308" cy="255218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: </a:t>
            </a:r>
            <a:r>
              <a:rPr lang="bn-BD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 : </a:t>
            </a:r>
            <a:r>
              <a:rPr lang="en-US" alt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r>
              <a:rPr lang="en-US" alt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(</a:t>
            </a:r>
            <a:r>
              <a:rPr lang="en-US" alt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alt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alt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28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	 : </a:t>
            </a:r>
            <a:r>
              <a:rPr lang="as-IN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as-IN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as-IN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28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: 4</a:t>
            </a:r>
            <a:r>
              <a:rPr lang="as-IN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28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:  0/0/</a:t>
            </a:r>
            <a:r>
              <a:rPr lang="as-IN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</a:t>
            </a:r>
            <a:r>
              <a:rPr lang="as-IN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৯</a:t>
            </a:r>
            <a:endParaRPr lang="en-US" sz="2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4571A6-BB3B-451B-B561-F97AAD740FA6}"/>
              </a:ext>
            </a:extLst>
          </p:cNvPr>
          <p:cNvSpPr txBox="1"/>
          <p:nvPr/>
        </p:nvSpPr>
        <p:spPr>
          <a:xfrm>
            <a:off x="3218624" y="478584"/>
            <a:ext cx="2505815" cy="707886"/>
          </a:xfrm>
          <a:prstGeom prst="rect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E6C590E-30A5-4025-AFF7-AFCC72EFC4FF}"/>
              </a:ext>
            </a:extLst>
          </p:cNvPr>
          <p:cNvCxnSpPr>
            <a:cxnSpLocks/>
          </p:cNvCxnSpPr>
          <p:nvPr/>
        </p:nvCxnSpPr>
        <p:spPr>
          <a:xfrm>
            <a:off x="4441391" y="1773687"/>
            <a:ext cx="0" cy="465084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AA73B76-39AC-40F6-B028-70A62AA08E75}"/>
              </a:ext>
            </a:extLst>
          </p:cNvPr>
          <p:cNvCxnSpPr/>
          <p:nvPr/>
        </p:nvCxnSpPr>
        <p:spPr>
          <a:xfrm>
            <a:off x="4343400" y="2438400"/>
            <a:ext cx="0" cy="3124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0F7C757-8262-418D-87E6-CD90B2A55203}"/>
              </a:ext>
            </a:extLst>
          </p:cNvPr>
          <p:cNvCxnSpPr>
            <a:cxnSpLocks/>
          </p:cNvCxnSpPr>
          <p:nvPr/>
        </p:nvCxnSpPr>
        <p:spPr>
          <a:xfrm>
            <a:off x="4557932" y="2438400"/>
            <a:ext cx="0" cy="304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F82D8B13-A2F6-4F19-8780-3B5C34595B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845" y="1495425"/>
            <a:ext cx="1857375" cy="22853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DCC502-2A1D-4E7E-8F53-AE6FED66CB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309" y="1495425"/>
            <a:ext cx="2410713" cy="240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01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8C2E3D-E339-44B3-993A-D863D1D0C889}"/>
              </a:ext>
            </a:extLst>
          </p:cNvPr>
          <p:cNvSpPr txBox="1"/>
          <p:nvPr/>
        </p:nvSpPr>
        <p:spPr>
          <a:xfrm>
            <a:off x="685800" y="1527175"/>
            <a:ext cx="6781800" cy="50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as-IN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.  </a:t>
            </a:r>
            <a:r>
              <a:rPr lang="en-US" sz="27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শ্রবণের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অনুভূতি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জাগায়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ি 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B7D35E-B32D-43BC-9FAF-FC7E64BA8E89}"/>
              </a:ext>
            </a:extLst>
          </p:cNvPr>
          <p:cNvSpPr txBox="1"/>
          <p:nvPr/>
        </p:nvSpPr>
        <p:spPr>
          <a:xfrm>
            <a:off x="660400" y="2379663"/>
            <a:ext cx="2743200" cy="4603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. 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47800C-126C-4DDE-9446-4D08BC8EABF9}"/>
              </a:ext>
            </a:extLst>
          </p:cNvPr>
          <p:cNvSpPr txBox="1"/>
          <p:nvPr/>
        </p:nvSpPr>
        <p:spPr>
          <a:xfrm>
            <a:off x="3843338" y="3125788"/>
            <a:ext cx="3621087" cy="4603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ঘ.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কার্বনডাই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অক্সাইড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3E169E-471E-4B5C-A6E5-C984A3E8A05C}"/>
              </a:ext>
            </a:extLst>
          </p:cNvPr>
          <p:cNvSpPr txBox="1"/>
          <p:nvPr/>
        </p:nvSpPr>
        <p:spPr>
          <a:xfrm>
            <a:off x="685800" y="3114675"/>
            <a:ext cx="2743200" cy="46196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গ. 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লোহা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182002-2CCD-499C-92C6-DC7DC9029FA4}"/>
              </a:ext>
            </a:extLst>
          </p:cNvPr>
          <p:cNvSpPr txBox="1"/>
          <p:nvPr/>
        </p:nvSpPr>
        <p:spPr>
          <a:xfrm>
            <a:off x="3843338" y="2379663"/>
            <a:ext cx="3621087" cy="4603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খ. 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C62E22-E231-4E4C-923C-4C936B1EAE98}"/>
              </a:ext>
            </a:extLst>
          </p:cNvPr>
          <p:cNvSpPr txBox="1"/>
          <p:nvPr/>
        </p:nvSpPr>
        <p:spPr>
          <a:xfrm>
            <a:off x="685800" y="3887788"/>
            <a:ext cx="6778625" cy="50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২.  </a:t>
            </a:r>
            <a:r>
              <a:rPr lang="en-US" sz="27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বাঁ</a:t>
            </a:r>
            <a:r>
              <a:rPr lang="as-IN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7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মোনিয়ামের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সুর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7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কীসের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35CBF1-58C3-471E-B3C6-5FE8A96ED26B}"/>
              </a:ext>
            </a:extLst>
          </p:cNvPr>
          <p:cNvSpPr txBox="1"/>
          <p:nvPr/>
        </p:nvSpPr>
        <p:spPr>
          <a:xfrm>
            <a:off x="685800" y="4656138"/>
            <a:ext cx="2895600" cy="4603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. 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শ্রুতিমধুর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BB3333-BB58-4CE5-864E-3AA153482425}"/>
              </a:ext>
            </a:extLst>
          </p:cNvPr>
          <p:cNvSpPr txBox="1"/>
          <p:nvPr/>
        </p:nvSpPr>
        <p:spPr>
          <a:xfrm>
            <a:off x="4010025" y="5292725"/>
            <a:ext cx="3454400" cy="4619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ঘ. 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বিস্ফোরনের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90A0FA-2AEC-42EC-9807-5A02D5FCF8E0}"/>
              </a:ext>
            </a:extLst>
          </p:cNvPr>
          <p:cNvSpPr txBox="1"/>
          <p:nvPr/>
        </p:nvSpPr>
        <p:spPr>
          <a:xfrm>
            <a:off x="685800" y="5370513"/>
            <a:ext cx="2895600" cy="461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গ. 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হৈ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চৈ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1E2460-4A56-4E94-817C-4368D1F2B523}"/>
              </a:ext>
            </a:extLst>
          </p:cNvPr>
          <p:cNvSpPr txBox="1"/>
          <p:nvPr/>
        </p:nvSpPr>
        <p:spPr>
          <a:xfrm>
            <a:off x="3998913" y="4656138"/>
            <a:ext cx="3465512" cy="4603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খ. 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বিরক্তির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D49400-AB83-4338-BBE7-BDB4BA912039}"/>
              </a:ext>
            </a:extLst>
          </p:cNvPr>
          <p:cNvSpPr txBox="1"/>
          <p:nvPr/>
        </p:nvSpPr>
        <p:spPr>
          <a:xfrm>
            <a:off x="5730875" y="447675"/>
            <a:ext cx="2273300" cy="508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as-IN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endParaRPr lang="en-US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242296-75EB-42C0-BE08-29510F756E34}"/>
              </a:ext>
            </a:extLst>
          </p:cNvPr>
          <p:cNvSpPr txBox="1"/>
          <p:nvPr/>
        </p:nvSpPr>
        <p:spPr>
          <a:xfrm>
            <a:off x="5705475" y="460375"/>
            <a:ext cx="2273300" cy="508000"/>
          </a:xfrm>
          <a:prstGeom prst="rect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endParaRPr lang="en-US" sz="27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F13ADBE-B113-48D1-A564-AB34CD8EC072}"/>
              </a:ext>
            </a:extLst>
          </p:cNvPr>
          <p:cNvSpPr txBox="1"/>
          <p:nvPr/>
        </p:nvSpPr>
        <p:spPr>
          <a:xfrm>
            <a:off x="2619375" y="492125"/>
            <a:ext cx="1952625" cy="601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3333CC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 nodeType="clickPar">
                      <p:stCondLst>
                        <p:cond delay="0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 nodeType="clickPar">
                      <p:stCondLst>
                        <p:cond delay="0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2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9" presetID="23" presetClass="exit" presetSubtype="3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 nodeType="clickPar">
                      <p:stCondLst>
                        <p:cond delay="0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3" presetClass="exit" presetSubtype="32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2" grpId="2" animBg="1"/>
      <p:bldP spid="12" grpId="3" animBg="1"/>
      <p:bldP spid="12" grpId="4" animBg="1"/>
      <p:bldP spid="12" grpId="5" animBg="1"/>
      <p:bldP spid="12" grpId="6" animBg="1"/>
      <p:bldP spid="12" grpId="7" animBg="1"/>
      <p:bldP spid="12" grpId="8" animBg="1"/>
      <p:bldP spid="12" grpId="9" animBg="1"/>
      <p:bldP spid="12" grpId="10" animBg="1"/>
      <p:bldP spid="12" grpId="11" animBg="1"/>
      <p:bldP spid="13" grpId="0" animBg="1"/>
      <p:bldP spid="13" grpId="1" animBg="1"/>
      <p:bldP spid="13" grpId="2" animBg="1"/>
      <p:bldP spid="13" grpId="3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8C2E3D-E339-44B3-993A-D863D1D0C889}"/>
              </a:ext>
            </a:extLst>
          </p:cNvPr>
          <p:cNvSpPr txBox="1"/>
          <p:nvPr/>
        </p:nvSpPr>
        <p:spPr>
          <a:xfrm>
            <a:off x="685800" y="1527175"/>
            <a:ext cx="6781800" cy="50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27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বিরক্তি</a:t>
            </a:r>
            <a:r>
              <a:rPr lang="as-IN" sz="2700" b="1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700" b="1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27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ি ?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B7D35E-B32D-43BC-9FAF-FC7E64BA8E89}"/>
              </a:ext>
            </a:extLst>
          </p:cNvPr>
          <p:cNvSpPr txBox="1"/>
          <p:nvPr/>
        </p:nvSpPr>
        <p:spPr>
          <a:xfrm>
            <a:off x="660400" y="2379663"/>
            <a:ext cx="2743200" cy="4603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. 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বাঁশির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সুর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47800C-126C-4DDE-9446-4D08BC8EABF9}"/>
              </a:ext>
            </a:extLst>
          </p:cNvPr>
          <p:cNvSpPr txBox="1"/>
          <p:nvPr/>
        </p:nvSpPr>
        <p:spPr>
          <a:xfrm>
            <a:off x="3843338" y="3125788"/>
            <a:ext cx="3621087" cy="4603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ঘ.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সুরেলা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সঙ্গীত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3E169E-471E-4B5C-A6E5-C984A3E8A05C}"/>
              </a:ext>
            </a:extLst>
          </p:cNvPr>
          <p:cNvSpPr txBox="1"/>
          <p:nvPr/>
        </p:nvSpPr>
        <p:spPr>
          <a:xfrm>
            <a:off x="685800" y="3114675"/>
            <a:ext cx="2743200" cy="46196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গ. 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হারমোনিয়ামের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182002-2CCD-499C-92C6-DC7DC9029FA4}"/>
              </a:ext>
            </a:extLst>
          </p:cNvPr>
          <p:cNvSpPr txBox="1"/>
          <p:nvPr/>
        </p:nvSpPr>
        <p:spPr>
          <a:xfrm>
            <a:off x="3843338" y="2379663"/>
            <a:ext cx="3621087" cy="4603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খ. 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গাড়ির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হর্নের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C62E22-E231-4E4C-923C-4C936B1EAE98}"/>
              </a:ext>
            </a:extLst>
          </p:cNvPr>
          <p:cNvSpPr txBox="1"/>
          <p:nvPr/>
        </p:nvSpPr>
        <p:spPr>
          <a:xfrm>
            <a:off x="685800" y="3887788"/>
            <a:ext cx="6778625" cy="5080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en-US" sz="27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সৃষ্টির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ি?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35CBF1-58C3-471E-B3C6-5FE8A96ED26B}"/>
              </a:ext>
            </a:extLst>
          </p:cNvPr>
          <p:cNvSpPr txBox="1"/>
          <p:nvPr/>
        </p:nvSpPr>
        <p:spPr>
          <a:xfrm>
            <a:off x="685800" y="4786313"/>
            <a:ext cx="2895600" cy="461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. 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কম্পন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BB3333-BB58-4CE5-864E-3AA153482425}"/>
              </a:ext>
            </a:extLst>
          </p:cNvPr>
          <p:cNvSpPr txBox="1"/>
          <p:nvPr/>
        </p:nvSpPr>
        <p:spPr>
          <a:xfrm>
            <a:off x="4075113" y="5553075"/>
            <a:ext cx="3452812" cy="4619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ঘ. 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প্লবতা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90A0FA-2AEC-42EC-9807-5A02D5FCF8E0}"/>
              </a:ext>
            </a:extLst>
          </p:cNvPr>
          <p:cNvSpPr txBox="1"/>
          <p:nvPr/>
        </p:nvSpPr>
        <p:spPr>
          <a:xfrm>
            <a:off x="674688" y="5516563"/>
            <a:ext cx="2895600" cy="461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গ. 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স্থিতি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1E2460-4A56-4E94-817C-4368D1F2B523}"/>
              </a:ext>
            </a:extLst>
          </p:cNvPr>
          <p:cNvSpPr txBox="1"/>
          <p:nvPr/>
        </p:nvSpPr>
        <p:spPr>
          <a:xfrm>
            <a:off x="3998913" y="4819650"/>
            <a:ext cx="3465512" cy="4603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খ. 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D49400-AB83-4338-BBE7-BDB4BA912039}"/>
              </a:ext>
            </a:extLst>
          </p:cNvPr>
          <p:cNvSpPr txBox="1"/>
          <p:nvPr/>
        </p:nvSpPr>
        <p:spPr>
          <a:xfrm>
            <a:off x="5830888" y="492125"/>
            <a:ext cx="2271712" cy="508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as-IN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endParaRPr lang="en-US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242296-75EB-42C0-BE08-29510F756E34}"/>
              </a:ext>
            </a:extLst>
          </p:cNvPr>
          <p:cNvSpPr txBox="1"/>
          <p:nvPr/>
        </p:nvSpPr>
        <p:spPr>
          <a:xfrm>
            <a:off x="5862638" y="514350"/>
            <a:ext cx="2273300" cy="508000"/>
          </a:xfrm>
          <a:prstGeom prst="rect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endParaRPr lang="en-US" sz="27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F13ADBE-B113-48D1-A564-AB34CD8EC072}"/>
              </a:ext>
            </a:extLst>
          </p:cNvPr>
          <p:cNvSpPr txBox="1"/>
          <p:nvPr/>
        </p:nvSpPr>
        <p:spPr>
          <a:xfrm>
            <a:off x="2571750" y="474663"/>
            <a:ext cx="1952625" cy="6000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3333CC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 nodeType="clickPar">
                      <p:stCondLst>
                        <p:cond delay="0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 nodeType="clickPar">
                      <p:stCondLst>
                        <p:cond delay="0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2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9" presetID="23" presetClass="exit" presetSubtype="3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 nodeType="clickPar">
                      <p:stCondLst>
                        <p:cond delay="0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3" presetClass="exit" presetSubtype="32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2" grpId="2" animBg="1"/>
      <p:bldP spid="12" grpId="3" animBg="1"/>
      <p:bldP spid="12" grpId="4" animBg="1"/>
      <p:bldP spid="12" grpId="5" animBg="1"/>
      <p:bldP spid="12" grpId="6" animBg="1"/>
      <p:bldP spid="12" grpId="7" animBg="1"/>
      <p:bldP spid="12" grpId="8" animBg="1"/>
      <p:bldP spid="12" grpId="9" animBg="1"/>
      <p:bldP spid="12" grpId="10" animBg="1"/>
      <p:bldP spid="12" grpId="11" animBg="1"/>
      <p:bldP spid="13" grpId="0" animBg="1"/>
      <p:bldP spid="13" grpId="1" animBg="1"/>
      <p:bldP spid="13" grpId="2" animBg="1"/>
      <p:bldP spid="13" grpId="3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018DEAC-4493-4C12-B0E7-36E339E3C4F1}"/>
              </a:ext>
            </a:extLst>
          </p:cNvPr>
          <p:cNvSpPr txBox="1"/>
          <p:nvPr/>
        </p:nvSpPr>
        <p:spPr>
          <a:xfrm>
            <a:off x="861622" y="3934362"/>
            <a:ext cx="7848600" cy="1569660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700" b="1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চারপাশে</a:t>
            </a:r>
            <a:r>
              <a:rPr lang="en-US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নান</a:t>
            </a:r>
            <a:r>
              <a:rPr lang="en-US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US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শুনতে</a:t>
            </a:r>
            <a:r>
              <a:rPr lang="en-US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পাও</a:t>
            </a:r>
            <a:r>
              <a:rPr lang="en-US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কোনগুলো</a:t>
            </a:r>
            <a:r>
              <a:rPr lang="en-US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সুরযুক্ত</a:t>
            </a:r>
            <a:r>
              <a:rPr lang="en-US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সুরহীন</a:t>
            </a:r>
            <a:r>
              <a:rPr lang="en-US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bn-BD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7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allout: Quad Arrow 3">
            <a:extLst>
              <a:ext uri="{FF2B5EF4-FFF2-40B4-BE49-F238E27FC236}">
                <a16:creationId xmlns:a16="http://schemas.microsoft.com/office/drawing/2014/main" id="{3D8FF922-E8DF-4A54-B343-F2F882D51A44}"/>
              </a:ext>
            </a:extLst>
          </p:cNvPr>
          <p:cNvSpPr/>
          <p:nvPr/>
        </p:nvSpPr>
        <p:spPr>
          <a:xfrm>
            <a:off x="912813" y="3933825"/>
            <a:ext cx="447675" cy="496888"/>
          </a:xfrm>
          <a:prstGeom prst="quadArrowCallout">
            <a:avLst>
              <a:gd name="adj1" fmla="val 0"/>
              <a:gd name="adj2" fmla="val 18515"/>
              <a:gd name="adj3" fmla="val 18515"/>
              <a:gd name="adj4" fmla="val 48123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9D7304-9400-4E3E-8C84-E886C22ED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109" y="1309823"/>
            <a:ext cx="3349625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ibbon: Tilted Up 8">
            <a:extLst>
              <a:ext uri="{FF2B5EF4-FFF2-40B4-BE49-F238E27FC236}">
                <a16:creationId xmlns:a16="http://schemas.microsoft.com/office/drawing/2014/main" id="{B584847E-C589-440F-AEB9-039BAE18976F}"/>
              </a:ext>
            </a:extLst>
          </p:cNvPr>
          <p:cNvSpPr/>
          <p:nvPr/>
        </p:nvSpPr>
        <p:spPr>
          <a:xfrm>
            <a:off x="2357441" y="247043"/>
            <a:ext cx="4429118" cy="951907"/>
          </a:xfrm>
          <a:prstGeom prst="ribbon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FE9490-9237-4FD3-BF9C-C11973801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638" y="1196975"/>
            <a:ext cx="6408737" cy="480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0E5087-6B5D-441E-BD3D-20F6FA33165F}"/>
              </a:ext>
            </a:extLst>
          </p:cNvPr>
          <p:cNvSpPr txBox="1"/>
          <p:nvPr/>
        </p:nvSpPr>
        <p:spPr>
          <a:xfrm>
            <a:off x="1529556" y="3352800"/>
            <a:ext cx="2965450" cy="13239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scene3d>
            <a:camera prst="isometricOffAxis1Right"/>
            <a:lightRig rig="threePt" dir="t"/>
          </a:scene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8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8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8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8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8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8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8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E73617-9E7C-4187-B907-1D34F086B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45779"/>
            <a:ext cx="5257800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4C0CB5-A479-4543-BCB4-80C609571229}"/>
              </a:ext>
            </a:extLst>
          </p:cNvPr>
          <p:cNvSpPr txBox="1"/>
          <p:nvPr/>
        </p:nvSpPr>
        <p:spPr>
          <a:xfrm>
            <a:off x="2582081" y="573133"/>
            <a:ext cx="3673475" cy="585787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চিত্রটিতে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62899D-96BC-4CCF-9419-A7F2701E85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8523" y="5454077"/>
            <a:ext cx="42132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ঘরের</a:t>
            </a:r>
            <a:r>
              <a:rPr lang="en-US" alt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দরজায়</a:t>
            </a:r>
            <a:r>
              <a:rPr lang="en-US" alt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ঠক</a:t>
            </a:r>
            <a:r>
              <a:rPr lang="as-IN" alt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alt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ঠক্</a:t>
            </a:r>
            <a:r>
              <a:rPr lang="en-US" alt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endParaRPr lang="en-US" alt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28592D-1FD0-4BCB-8397-5D7A6F5DB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2887" y="5414456"/>
            <a:ext cx="5584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as-IN" alt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alt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্ ঠ</a:t>
            </a:r>
            <a:r>
              <a:rPr lang="as-IN" alt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alt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্ </a:t>
            </a:r>
            <a:r>
              <a:rPr lang="en-US" alt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alt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alt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alt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</a:t>
            </a:r>
            <a:r>
              <a:rPr lang="as-IN" alt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alt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alt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alt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alt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alt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চ্ছে</a:t>
            </a:r>
            <a:r>
              <a:rPr lang="en-US" alt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C05868-4D6B-4401-83FD-626673EB4B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1923" y="5492110"/>
            <a:ext cx="3206751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alt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</a:t>
            </a:r>
            <a:r>
              <a:rPr lang="as-IN" alt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alt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alt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alt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alt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0" grpId="1"/>
      <p:bldP spid="11" grpId="0"/>
      <p:bldP spid="11" grpId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>
            <a:extLst>
              <a:ext uri="{FF2B5EF4-FFF2-40B4-BE49-F238E27FC236}">
                <a16:creationId xmlns:a16="http://schemas.microsoft.com/office/drawing/2014/main" id="{A106A00B-9FC6-4486-927D-83B2DB4C7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25" y="2636838"/>
            <a:ext cx="3460750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C7FFC8-7B7E-4129-BBC5-710250BA5D38}"/>
              </a:ext>
            </a:extLst>
          </p:cNvPr>
          <p:cNvSpPr txBox="1"/>
          <p:nvPr/>
        </p:nvSpPr>
        <p:spPr>
          <a:xfrm>
            <a:off x="2651125" y="1916113"/>
            <a:ext cx="3392488" cy="585787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ত্তি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258EE9-E949-4AA4-B060-3136718D8846}"/>
              </a:ext>
            </a:extLst>
          </p:cNvPr>
          <p:cNvSpPr txBox="1"/>
          <p:nvPr/>
        </p:nvSpPr>
        <p:spPr>
          <a:xfrm>
            <a:off x="914400" y="1330325"/>
            <a:ext cx="30480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5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as-IN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561DB3-12B3-4EE4-84E7-A349273D18EE}"/>
              </a:ext>
            </a:extLst>
          </p:cNvPr>
          <p:cNvSpPr txBox="1"/>
          <p:nvPr/>
        </p:nvSpPr>
        <p:spPr>
          <a:xfrm>
            <a:off x="542925" y="2852738"/>
            <a:ext cx="8058150" cy="290036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্থ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eaLnBrk="1" hangingPunct="1">
              <a:defRPr/>
            </a:pPr>
            <a:endParaRPr lang="en-US" sz="105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 eaLnBrk="1" hangingPunct="1">
              <a:buFontTx/>
              <a:buAutoNum type="arabicPeriod"/>
              <a:defRPr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342900" indent="-342900" eaLnBrk="1" hangingPunct="1">
              <a:buFontTx/>
              <a:buAutoNum type="arabicPeriod"/>
              <a:defRPr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শ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ধরনগুল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াখ্যা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eaLnBrk="1" hangingPunct="1">
              <a:defRPr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্ণ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eaLnBrk="1" hangingPunct="1">
              <a:defRPr/>
            </a:pP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FC2982-2F63-4295-9805-37CCEFDCA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943" y="1423961"/>
            <a:ext cx="4708525" cy="372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C3BFA6-E9D7-41D4-9D5E-51B81F396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942" y="1404911"/>
            <a:ext cx="4708525" cy="372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7E1027B-D2F9-4680-9398-F35FD5BA3BEF}"/>
              </a:ext>
            </a:extLst>
          </p:cNvPr>
          <p:cNvSpPr txBox="1"/>
          <p:nvPr/>
        </p:nvSpPr>
        <p:spPr>
          <a:xfrm>
            <a:off x="1911350" y="550863"/>
            <a:ext cx="518477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কলিংবেল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বাজলে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2A00CC-AAA2-4A07-94FB-A0A50B1BB9EB}"/>
              </a:ext>
            </a:extLst>
          </p:cNvPr>
          <p:cNvSpPr txBox="1"/>
          <p:nvPr/>
        </p:nvSpPr>
        <p:spPr>
          <a:xfrm>
            <a:off x="3498850" y="5243513"/>
            <a:ext cx="195738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এসেছে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5D49B7-4128-4EFA-8F23-846D87944F6D}"/>
              </a:ext>
            </a:extLst>
          </p:cNvPr>
          <p:cNvSpPr txBox="1"/>
          <p:nvPr/>
        </p:nvSpPr>
        <p:spPr>
          <a:xfrm>
            <a:off x="1884363" y="577850"/>
            <a:ext cx="5184775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পায়ের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4FBF1E-E354-4389-B3BA-44AD0A74F4E0}"/>
              </a:ext>
            </a:extLst>
          </p:cNvPr>
          <p:cNvSpPr txBox="1"/>
          <p:nvPr/>
        </p:nvSpPr>
        <p:spPr>
          <a:xfrm>
            <a:off x="3276600" y="5214938"/>
            <a:ext cx="195738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আসছে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F04D8E0-2E09-4645-B1A6-81E69B8F724D}"/>
              </a:ext>
            </a:extLst>
          </p:cNvPr>
          <p:cNvSpPr txBox="1"/>
          <p:nvPr/>
        </p:nvSpPr>
        <p:spPr>
          <a:xfrm>
            <a:off x="1979613" y="5264150"/>
            <a:ext cx="5183187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ৎ.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শুনি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2" grpId="0"/>
      <p:bldP spid="14" grpId="0"/>
      <p:bldP spid="14" grpId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87A36E-A62F-46DF-ACBD-50EB68F37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363" y="1700213"/>
            <a:ext cx="4483100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43BE05-261C-4D20-ABB7-DA66C8CC1C62}"/>
              </a:ext>
            </a:extLst>
          </p:cNvPr>
          <p:cNvSpPr txBox="1"/>
          <p:nvPr/>
        </p:nvSpPr>
        <p:spPr>
          <a:xfrm>
            <a:off x="3563938" y="404813"/>
            <a:ext cx="20161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A9802A-812B-4968-8DD2-E2126CB5360C}"/>
              </a:ext>
            </a:extLst>
          </p:cNvPr>
          <p:cNvSpPr txBox="1"/>
          <p:nvPr/>
        </p:nvSpPr>
        <p:spPr>
          <a:xfrm>
            <a:off x="611188" y="5143500"/>
            <a:ext cx="7921625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শক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শ্রবণের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অনুভূতি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জন্মায়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extLst>
              <a:ext uri="{FF2B5EF4-FFF2-40B4-BE49-F238E27FC236}">
                <a16:creationId xmlns:a16="http://schemas.microsoft.com/office/drawing/2014/main" id="{14B725D8-BE9C-420D-BCA1-24CB33DE5CEE}"/>
              </a:ext>
            </a:extLst>
          </p:cNvPr>
          <p:cNvSpPr/>
          <p:nvPr/>
        </p:nvSpPr>
        <p:spPr>
          <a:xfrm>
            <a:off x="2600325" y="1447800"/>
            <a:ext cx="3263900" cy="12827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3" name="Wave 2">
            <a:extLst>
              <a:ext uri="{FF2B5EF4-FFF2-40B4-BE49-F238E27FC236}">
                <a16:creationId xmlns:a16="http://schemas.microsoft.com/office/drawing/2014/main" id="{AEC834DF-255D-4F97-9580-395989E2501B}"/>
              </a:ext>
            </a:extLst>
          </p:cNvPr>
          <p:cNvSpPr/>
          <p:nvPr/>
        </p:nvSpPr>
        <p:spPr>
          <a:xfrm>
            <a:off x="2671763" y="1670050"/>
            <a:ext cx="3121025" cy="838200"/>
          </a:xfrm>
          <a:prstGeom prst="wav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05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5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5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D7CAEC-9D7A-4C06-8733-9987120A6F0E}"/>
              </a:ext>
            </a:extLst>
          </p:cNvPr>
          <p:cNvSpPr txBox="1"/>
          <p:nvPr/>
        </p:nvSpPr>
        <p:spPr>
          <a:xfrm>
            <a:off x="323850" y="3128963"/>
            <a:ext cx="7777163" cy="6000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3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33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3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300" b="1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sz="33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শ্রবণের</a:t>
            </a:r>
            <a:r>
              <a:rPr lang="en-US" sz="33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অনুভূতি</a:t>
            </a:r>
            <a:r>
              <a:rPr lang="en-US" sz="33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জাগায়</a:t>
            </a:r>
            <a:r>
              <a:rPr lang="en-US" sz="33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300" b="1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sp>
        <p:nvSpPr>
          <p:cNvPr id="8" name="Callout: Quad Arrow 7">
            <a:extLst>
              <a:ext uri="{FF2B5EF4-FFF2-40B4-BE49-F238E27FC236}">
                <a16:creationId xmlns:a16="http://schemas.microsoft.com/office/drawing/2014/main" id="{D5DA9919-ED7E-4A5D-BCA1-55497C1B4102}"/>
              </a:ext>
            </a:extLst>
          </p:cNvPr>
          <p:cNvSpPr/>
          <p:nvPr/>
        </p:nvSpPr>
        <p:spPr>
          <a:xfrm>
            <a:off x="727075" y="3190875"/>
            <a:ext cx="533400" cy="476250"/>
          </a:xfrm>
          <a:prstGeom prst="quadArrowCallou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241752FB-D16A-41B0-B36D-921AE463D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65225"/>
            <a:ext cx="6858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3F5B43-4A46-42FC-B1B8-437C4A3028A1}"/>
              </a:ext>
            </a:extLst>
          </p:cNvPr>
          <p:cNvSpPr txBox="1"/>
          <p:nvPr/>
        </p:nvSpPr>
        <p:spPr>
          <a:xfrm>
            <a:off x="3132138" y="558800"/>
            <a:ext cx="3095625" cy="584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এ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866364-5CA6-4EB9-BFC4-EC716C6C32B2}"/>
              </a:ext>
            </a:extLst>
          </p:cNvPr>
          <p:cNvSpPr txBox="1"/>
          <p:nvPr/>
        </p:nvSpPr>
        <p:spPr>
          <a:xfrm>
            <a:off x="2484438" y="5737225"/>
            <a:ext cx="4895850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ব্দ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DF5327"/>
      </a:accent1>
      <a:accent2>
        <a:srgbClr val="A6B7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383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3209</TotalTime>
  <Words>892</Words>
  <Application>Microsoft Office PowerPoint</Application>
  <PresentationFormat>On-screen Show (4:3)</PresentationFormat>
  <Paragraphs>103</Paragraphs>
  <Slides>23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Corbel</vt:lpstr>
      <vt:lpstr>NikoshBAN</vt:lpstr>
      <vt:lpstr>Basis</vt:lpstr>
      <vt:lpstr>মাল্টিমিডিয়া ক্লাসে সবাইকে স্বাগতম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</dc:creator>
  <cp:lastModifiedBy>ASUS</cp:lastModifiedBy>
  <cp:revision>535</cp:revision>
  <dcterms:created xsi:type="dcterms:W3CDTF">2015-06-25T01:37:27Z</dcterms:created>
  <dcterms:modified xsi:type="dcterms:W3CDTF">2019-05-26T04:53:38Z</dcterms:modified>
</cp:coreProperties>
</file>