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6" r:id="rId3"/>
    <p:sldId id="263" r:id="rId4"/>
    <p:sldId id="270" r:id="rId5"/>
    <p:sldId id="264" r:id="rId6"/>
    <p:sldId id="280" r:id="rId7"/>
    <p:sldId id="265" r:id="rId8"/>
    <p:sldId id="268" r:id="rId9"/>
    <p:sldId id="267" r:id="rId10"/>
    <p:sldId id="281" r:id="rId11"/>
    <p:sldId id="282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24A4-96C0-4263-A8E8-C4BF04E08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2BCD9-7989-47F6-86EE-2248D0479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C2B43-BF7C-41F2-83A8-AED01797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C7717-AA3F-41F9-BBEF-47810A6D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3BA74-F585-4086-99C6-14A1418B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9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CDBA-4582-4181-BE97-9AB69BBB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B3DCA-FBD2-4AC1-9014-6A201AAB0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220F0-8803-4933-B089-5FBB1FC5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F9093-77DB-479E-9C60-47158DF9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3BDD4-EB2A-4321-971C-CAF78049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3089F-4863-427E-9108-9FBB39A6F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052FC-9C8D-44E6-A5AB-4DF21646C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27312-2067-4FF0-B937-40A6E923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D464-E586-43DA-88FB-B3516DA8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B2CDC-518F-4B9C-A0D7-ACA0FE8E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B970-25B4-496B-B76A-70484575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D40F-A9A2-4A70-8A2E-6EC52BEDC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80949-BE46-4FB6-95A1-A3CBDD75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1DF6C-6688-4263-BB92-31627C6C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8829-8E84-4C3B-B8F9-65C15E37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D66F-69BE-4371-B31C-EB051B7A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7E3B5-D40B-4CA4-866E-9BBD9D284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D8E2-316F-4A30-8181-E41AAE96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C2432-1F18-4E91-8DB6-65B1F218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7C1DC-A772-4478-AD5D-FDCB421E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182F-0BC5-4416-A103-F31A239A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93A1-312D-4019-A99D-5FBF68BDF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3924-48BB-4B44-A216-E2CC57D05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726E6-9CE9-4D3A-8689-B06B081C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13297-485D-47E8-8767-C468968D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74656-3D4E-41AD-8D98-1CB18076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0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2DD19-EAE3-487C-801B-E5B617F4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285E5-A677-4F3D-9EF9-E86E55F8B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FE5D4-2B59-4D9A-AE36-E6B460D7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D1D2-63CC-4E37-B830-E25E46020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390F-12B5-4268-8EA1-84F64C95D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B8F13-C5DC-40B5-8F5A-059B14CD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89919-2438-46A0-B7E3-93A67385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7881F-8845-447E-B72A-0ADCE6D6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5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9AEE-D4BB-406E-B477-60EC496E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38279-BE3C-40EF-98F6-D7024FEA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54884-8315-47B8-982F-0FE73812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0747B-7A85-4106-BAE9-5AFACE02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0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58359-E0B9-4C25-A9E3-539D4811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F5AF3-673B-4981-8FA0-290CBDC3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3AE0C-E7BB-42FA-8273-BAA667A7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E04E-A84E-4330-B16E-6B1183B7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DFC49-0C31-4CEA-8713-96085CECD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3E682-C7E8-421E-93A2-EFD094D39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F6D94-7724-42A6-9A95-A42C098F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70126-C7D3-4A2E-B4C7-762F2EEF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0A8DB-0D9C-4471-91B9-E68861CD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0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3290-E34A-4E61-8B5F-AFBFDF31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DCA66-B49C-4A73-B5BF-B0A2534A4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CF647-3AE9-4891-9811-C9F0C27B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85494-A44D-445C-B01C-2C38C139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6DB4C-0B54-4D93-B3C5-A16D4737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39FD-62F2-4DB5-B0B3-BDC496F3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8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7431EF-3EE0-439C-B044-813373E6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CF700-4F8D-470E-BD24-5AD1446E8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83076-0785-4D04-81F2-FD24EBF01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F457-DDD0-4221-A754-0E26C4493207}" type="datetimeFigureOut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BFA44-9549-4E2E-A305-4B6D8C2CB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4A8E3-8C91-44A1-97D5-CDABFF4E0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AB0C-3745-4C6D-875D-EE56F37F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191000" y="762000"/>
            <a:ext cx="5257800" cy="58674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6000" b="1" dirty="0" err="1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0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87817D-9095-45A9-82A9-9430EA38AF72}"/>
              </a:ext>
            </a:extLst>
          </p:cNvPr>
          <p:cNvSpPr txBox="1"/>
          <p:nvPr/>
        </p:nvSpPr>
        <p:spPr>
          <a:xfrm>
            <a:off x="2971800" y="5244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C8C07-C3BF-415B-9891-6AEB075DBB62}"/>
              </a:ext>
            </a:extLst>
          </p:cNvPr>
          <p:cNvSpPr txBox="1"/>
          <p:nvPr/>
        </p:nvSpPr>
        <p:spPr>
          <a:xfrm>
            <a:off x="2438400" y="2057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পরের সংখ্যা লেখঃ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E5379-43E6-4957-A844-FBEBF3EE0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971801"/>
            <a:ext cx="8144416" cy="2743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CD9B4F-663A-443F-B6B7-CB66DBE66059}"/>
              </a:ext>
            </a:extLst>
          </p:cNvPr>
          <p:cNvSpPr txBox="1"/>
          <p:nvPr/>
        </p:nvSpPr>
        <p:spPr>
          <a:xfrm>
            <a:off x="3505200" y="38100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D6DC6D-BC6B-483E-8E9D-6D7565037479}"/>
              </a:ext>
            </a:extLst>
          </p:cNvPr>
          <p:cNvSpPr txBox="1"/>
          <p:nvPr/>
        </p:nvSpPr>
        <p:spPr>
          <a:xfrm>
            <a:off x="6096000" y="3886201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7879ED-24AB-41BD-991A-49901E17F896}"/>
              </a:ext>
            </a:extLst>
          </p:cNvPr>
          <p:cNvSpPr txBox="1"/>
          <p:nvPr/>
        </p:nvSpPr>
        <p:spPr>
          <a:xfrm>
            <a:off x="8915400" y="38862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87817D-9095-45A9-82A9-9430EA38AF72}"/>
              </a:ext>
            </a:extLst>
          </p:cNvPr>
          <p:cNvSpPr txBox="1"/>
          <p:nvPr/>
        </p:nvSpPr>
        <p:spPr>
          <a:xfrm>
            <a:off x="2971800" y="5244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C8C07-C3BF-415B-9891-6AEB075DBB62}"/>
              </a:ext>
            </a:extLst>
          </p:cNvPr>
          <p:cNvSpPr txBox="1"/>
          <p:nvPr/>
        </p:nvSpPr>
        <p:spPr>
          <a:xfrm>
            <a:off x="2438400" y="2057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মাঝের সংখ্যা লেখঃ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D9A9D9-177A-4259-93F2-F38308A89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7620000" cy="3505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3D746B-03D6-4643-82F5-B0D484AF0D7C}"/>
              </a:ext>
            </a:extLst>
          </p:cNvPr>
          <p:cNvSpPr txBox="1"/>
          <p:nvPr/>
        </p:nvSpPr>
        <p:spPr>
          <a:xfrm>
            <a:off x="3810000" y="426720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2BB18E-4053-4D00-9EB7-708304AD15FB}"/>
              </a:ext>
            </a:extLst>
          </p:cNvPr>
          <p:cNvSpPr txBox="1"/>
          <p:nvPr/>
        </p:nvSpPr>
        <p:spPr>
          <a:xfrm>
            <a:off x="6248400" y="41910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18DD3-7FD1-4907-923B-D485BACE33FB}"/>
              </a:ext>
            </a:extLst>
          </p:cNvPr>
          <p:cNvSpPr txBox="1"/>
          <p:nvPr/>
        </p:nvSpPr>
        <p:spPr>
          <a:xfrm>
            <a:off x="8686800" y="4114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44219.jpg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</p:spPr>
      </p:pic>
      <p:pic>
        <p:nvPicPr>
          <p:cNvPr id="8" name="Picture 7" descr="0009.gif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 rot="18618227">
            <a:off x="8638537" y="3185535"/>
            <a:ext cx="365760" cy="442480"/>
          </a:xfrm>
          <a:prstGeom prst="rect">
            <a:avLst/>
          </a:prstGeom>
        </p:spPr>
      </p:pic>
      <p:pic>
        <p:nvPicPr>
          <p:cNvPr id="11" name="Picture 10" descr="gd.gif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3886200" y="762000"/>
            <a:ext cx="5120640" cy="10132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19800" y="5657672"/>
            <a:ext cx="4267200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C00000"/>
                    </a:gs>
                    <a:gs pos="50000">
                      <a:srgbClr val="00B050"/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C00000"/>
                    </a:gs>
                    <a:gs pos="50000">
                      <a:srgbClr val="00B050"/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C00000"/>
                  </a:gs>
                  <a:gs pos="50000">
                    <a:srgbClr val="00B050"/>
                  </a:gs>
                  <a:gs pos="100000">
                    <a:srgbClr val="FF0000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451080"/>
            <a:ext cx="77724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মো. মাহমুদ শরীফ</a:t>
            </a:r>
            <a:endParaRPr lang="bn-BD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বালু</a:t>
            </a:r>
            <a:r>
              <a:rPr lang="bn-BD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bn-BD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মিঠাপুকুর, রংপুর</a:t>
            </a:r>
            <a:r>
              <a:rPr lang="bn-BD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9B3E11-DD87-46D9-8EC4-AD7DA3658101}"/>
              </a:ext>
            </a:extLst>
          </p:cNvPr>
          <p:cNvSpPr txBox="1"/>
          <p:nvPr/>
        </p:nvSpPr>
        <p:spPr>
          <a:xfrm>
            <a:off x="3124200" y="457201"/>
            <a:ext cx="3276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থাপনায়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2362202"/>
            <a:ext cx="6172200" cy="40626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১ম </a:t>
            </a:r>
          </a:p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‘ক্র</a:t>
            </a:r>
            <a:r>
              <a:rPr lang="bn-IN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মের ধারণা</a:t>
            </a:r>
            <a:r>
              <a:rPr lang="bn-B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endParaRPr lang="bn-B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981200"/>
            <a:ext cx="67818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8AC82F-E43B-4CCC-A427-4B99FB1E0133}"/>
              </a:ext>
            </a:extLst>
          </p:cNvPr>
          <p:cNvSpPr txBox="1"/>
          <p:nvPr/>
        </p:nvSpPr>
        <p:spPr>
          <a:xfrm>
            <a:off x="3048000" y="457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533400"/>
            <a:ext cx="26670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981200"/>
            <a:ext cx="8686800" cy="37856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৭.১.১  ১ থেকে ১৯ পর্যন্ত যেকোনো দুইটি সংখ্যা তুলনা করে বড় ছোট বলতে ও লিখতে পারবে।</a:t>
            </a:r>
          </a:p>
          <a:p>
            <a:pPr marL="342900" indent="-342900"/>
            <a:endParaRPr lang="bn-IN" sz="4000" b="1" dirty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bn-IN" sz="4000" b="1" dirty="0">
                <a:latin typeface="NikoshBAN" pitchFamily="2" charset="0"/>
                <a:cs typeface="NikoshBAN" pitchFamily="2" charset="0"/>
              </a:rPr>
              <a:t>  ৭.১.২  ১ থেকে ১৯ পর্যন্ত সংখ্যার ক্রমিক ধারণা লাভ করবে এবং ছোট থেকে বড় ও বড় থেকে ছোট মানের সংখ্যাগুলো ক্রমানুসারে সাজাতে ও লিখতে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পারবে।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057401"/>
            <a:ext cx="36576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 দেখা যাচ্ছে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5181601"/>
            <a:ext cx="12954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১টি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057401"/>
            <a:ext cx="38100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কলা দেখতে পাচ্ছ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5334001"/>
            <a:ext cx="11430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533401"/>
            <a:ext cx="365760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</a:t>
            </a:r>
            <a:r>
              <a:rPr lang="bn-IN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</a:t>
            </a:r>
            <a:r>
              <a:rPr lang="bn-BD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</a:t>
            </a:r>
            <a:r>
              <a:rPr lang="bn-IN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লোঃ</a:t>
            </a:r>
            <a:r>
              <a:rPr lang="bn-BD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09F61-9510-4448-9E3F-F3F42AE4B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352800"/>
            <a:ext cx="16002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E29099-6113-4E79-BC83-FB1C95692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895600"/>
            <a:ext cx="21336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9318-9F9E-431A-B94E-62E232B8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কি বলতে পারো ১ ও ৩ এর মধ্যে কোনটি বড়?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ADA0F-9318-4818-9E21-2177B8289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62601" y="4343400"/>
            <a:ext cx="800785" cy="479400"/>
          </a:xfrm>
        </p:spPr>
        <p:txBody>
          <a:bodyPr>
            <a:noAutofit/>
          </a:bodyPr>
          <a:lstStyle/>
          <a:p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68BA1E-0731-43BD-8D8A-585C6265F381}"/>
              </a:ext>
            </a:extLst>
          </p:cNvPr>
          <p:cNvSpPr txBox="1"/>
          <p:nvPr/>
        </p:nvSpPr>
        <p:spPr>
          <a:xfrm>
            <a:off x="3200400" y="533401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পড়বো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8C3328-99B5-4264-A9D3-8F0E0279F627}"/>
              </a:ext>
            </a:extLst>
          </p:cNvPr>
          <p:cNvSpPr txBox="1"/>
          <p:nvPr/>
        </p:nvSpPr>
        <p:spPr>
          <a:xfrm>
            <a:off x="4495800" y="32004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ক্রমের ধারণা</a:t>
            </a:r>
            <a:endParaRPr 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A62F60C-5ECD-411F-9EF6-431BDE5AFA08}"/>
              </a:ext>
            </a:extLst>
          </p:cNvPr>
          <p:cNvSpPr txBox="1"/>
          <p:nvPr/>
        </p:nvSpPr>
        <p:spPr>
          <a:xfrm>
            <a:off x="3810000" y="609601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করোঃ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CE089E-B24E-401B-AB5C-2E64B94B7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47800"/>
            <a:ext cx="6629400" cy="528323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828" y="642257"/>
            <a:ext cx="56605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</a:t>
            </a:r>
            <a:r>
              <a:rPr lang="bn-BD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 অনুসারে সংখ্যা সাজাইঃ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981200"/>
            <a:ext cx="91440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152900" y="2324100"/>
            <a:ext cx="68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201694" y="2247106"/>
            <a:ext cx="68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5000" y="205740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2057401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ছোট থেকে বড়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6200" y="20574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 থেকে ছোট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2590801"/>
            <a:ext cx="2971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১, ৫, ২, ৬, ৮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886201"/>
            <a:ext cx="2971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৪, ২, ৬, ৯, ৮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5181601"/>
            <a:ext cx="2971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৬, ৩, ১, ৭, ৫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2590800"/>
            <a:ext cx="30480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১, ২, ৫, ৬, ৮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3886201"/>
            <a:ext cx="3048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২, ৪, ৬, ৮, ৯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5181601"/>
            <a:ext cx="3048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১, ৩, ৫, ৬, ৭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43800" y="2590800"/>
            <a:ext cx="31242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৮, ৬, ৫, ২, ১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3800" y="3886201"/>
            <a:ext cx="3124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৯, ৮, ৬, ৪, ২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43800" y="5181601"/>
            <a:ext cx="3124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৭, ৬, ৫, ৩, ১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5800" y="3429000"/>
            <a:ext cx="6172200" cy="2590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6249194" y="4723606"/>
            <a:ext cx="2590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তোমরা কি বলতে পারো ১ ও ৩ এর মধ্যে কোনটি বড়?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</cp:revision>
  <dcterms:created xsi:type="dcterms:W3CDTF">2019-06-18T00:11:14Z</dcterms:created>
  <dcterms:modified xsi:type="dcterms:W3CDTF">2019-06-18T00:11:35Z</dcterms:modified>
</cp:coreProperties>
</file>