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60" r:id="rId6"/>
    <p:sldId id="261" r:id="rId7"/>
    <p:sldId id="262" r:id="rId8"/>
    <p:sldId id="263" r:id="rId9"/>
    <p:sldId id="272" r:id="rId10"/>
    <p:sldId id="273" r:id="rId11"/>
    <p:sldId id="270" r:id="rId12"/>
    <p:sldId id="271" r:id="rId13"/>
    <p:sldId id="265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1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2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7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9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D73F-C9E0-48A1-A943-72BD4FB0D54F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4769E-8801-4938-9BDD-1E41A572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8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00138" y="304800"/>
            <a:ext cx="8763000" cy="1219200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Welcome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670304"/>
            <a:ext cx="11192256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" y="247650"/>
            <a:ext cx="4114800" cy="769441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382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Replace infinitives of the following sentences by gerund.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8153400" cy="31085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To tell a lie is a great sin.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like to eat vegetables.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 hobby is to travel.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walk is good for health.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started to learn English.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bad to find fault with others.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plant a sapling is everybody’s responsibility.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368303"/>
            <a:ext cx="4095751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Group Work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001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 the following sentences by using appropriate gerundial form of verbs 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14600"/>
            <a:ext cx="7924800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cannot learn English without (a)……….... the four language skills. (b) ……….. is the first skill you should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second one is (c) ………. . The third one is (d) ……….. while the fourth skill is      (e) ……….. Unless you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skills, you cannot succeed in (f) ………..  any foreign language.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7924800" cy="95410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Answer : (a)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practising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(b)  listening,  (c) speaking,  (d) reading,  (e) writing,  (f) learning,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1850" y="214312"/>
            <a:ext cx="254317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11936" y="2755392"/>
            <a:ext cx="8077200" cy="3657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1.what is Gerund ?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2.What is the difference between Participle and Gerund?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3.What is the uses of Gerund &amp; Infinitive instead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0975" y="371474"/>
            <a:ext cx="9982200" cy="2133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Home Work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4876800"/>
            <a:ext cx="70104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functions of Gerund  :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4724400"/>
            <a:ext cx="10171176" cy="1524000"/>
          </a:xfr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2060"/>
                </a:solidFill>
                <a:latin typeface="Stencil" pitchFamily="82" charset="0"/>
                <a:cs typeface="Times New Roman" pitchFamily="18" charset="0"/>
              </a:rPr>
              <a:t>THE END.</a:t>
            </a:r>
            <a:endParaRPr lang="en-US" sz="7200" dirty="0">
              <a:solidFill>
                <a:srgbClr val="002060"/>
              </a:solidFill>
              <a:latin typeface="Stencil" pitchFamily="8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162189"/>
            <a:ext cx="8144256" cy="4244522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5249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87" y="685800"/>
            <a:ext cx="8001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sz="5400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87" y="2463263"/>
            <a:ext cx="8001000" cy="452431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2511425" algn="just"/>
            <a:r>
              <a:rPr lang="en-US" sz="3200" b="1" dirty="0" err="1" smtClean="0">
                <a:latin typeface="Book Antiqua" pitchFamily="18" charset="0"/>
              </a:rPr>
              <a:t>Md.Habibur</a:t>
            </a:r>
            <a:r>
              <a:rPr lang="en-US" sz="3200" b="1" dirty="0" smtClean="0">
                <a:latin typeface="Book Antiqua" pitchFamily="18" charset="0"/>
              </a:rPr>
              <a:t> Rahman . </a:t>
            </a:r>
          </a:p>
          <a:p>
            <a:pPr indent="2511425" algn="just"/>
            <a:r>
              <a:rPr lang="en-US" sz="3200" b="1" dirty="0" smtClean="0">
                <a:latin typeface="Book Antiqua" pitchFamily="18" charset="0"/>
              </a:rPr>
              <a:t>Assistant </a:t>
            </a:r>
            <a:r>
              <a:rPr lang="en-US" sz="3200" b="1" dirty="0" err="1" smtClean="0">
                <a:latin typeface="Book Antiqua" pitchFamily="18" charset="0"/>
              </a:rPr>
              <a:t>Profesor</a:t>
            </a:r>
            <a:r>
              <a:rPr lang="en-US" sz="3200" b="1" dirty="0" smtClean="0">
                <a:latin typeface="Book Antiqua" pitchFamily="18" charset="0"/>
              </a:rPr>
              <a:t>.</a:t>
            </a:r>
          </a:p>
          <a:p>
            <a:pPr indent="2511425" algn="just"/>
            <a:r>
              <a:rPr lang="en-US" sz="3200" b="1" dirty="0" smtClean="0">
                <a:latin typeface="Book Antiqua" pitchFamily="18" charset="0"/>
              </a:rPr>
              <a:t>Physics.</a:t>
            </a:r>
          </a:p>
          <a:p>
            <a:pPr indent="2511425" algn="just"/>
            <a:r>
              <a:rPr lang="en-US" sz="3200" b="1" dirty="0" err="1" smtClean="0">
                <a:latin typeface="Book Antiqua" pitchFamily="18" charset="0"/>
              </a:rPr>
              <a:t>Horinadi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Fazil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Madrasha</a:t>
            </a:r>
            <a:r>
              <a:rPr lang="en-US" sz="3200" b="1" dirty="0" smtClean="0">
                <a:latin typeface="Book Antiqua" pitchFamily="18" charset="0"/>
              </a:rPr>
              <a:t>.</a:t>
            </a:r>
          </a:p>
          <a:p>
            <a:pPr indent="2511425" algn="just"/>
            <a:r>
              <a:rPr lang="en-US" sz="3200" b="1" dirty="0" err="1" smtClean="0">
                <a:latin typeface="Book Antiqua" pitchFamily="18" charset="0"/>
              </a:rPr>
              <a:t>Phulpur,Mymensingh</a:t>
            </a:r>
            <a:endParaRPr lang="en-US" sz="3200" b="1" dirty="0" smtClean="0">
              <a:latin typeface="Book Antiqua" pitchFamily="18" charset="0"/>
            </a:endParaRPr>
          </a:p>
          <a:p>
            <a:pPr indent="2511425" algn="just"/>
            <a:r>
              <a:rPr lang="en-US" sz="3200" b="1" dirty="0" smtClean="0">
                <a:latin typeface="Book Antiqua" pitchFamily="18" charset="0"/>
              </a:rPr>
              <a:t>Class IX-X</a:t>
            </a:r>
          </a:p>
          <a:p>
            <a:pPr algn="ctr"/>
            <a:r>
              <a:rPr lang="en-US" sz="3200" b="1" dirty="0" smtClean="0">
                <a:latin typeface="Book Antiqua" pitchFamily="18" charset="0"/>
              </a:rPr>
              <a:t>Subject : 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pPr algn="ctr"/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Four, Lesson : 2.</a:t>
            </a:r>
          </a:p>
        </p:txBody>
      </p:sp>
    </p:spTree>
    <p:extLst>
      <p:ext uri="{BB962C8B-B14F-4D97-AF65-F5344CB8AC3E}">
        <p14:creationId xmlns:p14="http://schemas.microsoft.com/office/powerpoint/2010/main" val="28824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8137" y="494170"/>
            <a:ext cx="89154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Do you know what about these pictures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006097"/>
            <a:ext cx="9829991" cy="283154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Reading the Quran is a good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habit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is formed from the word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by adding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used as the subject of  a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wroks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noun.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 you know, here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(read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what kinds of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parts of speech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609850"/>
            <a:ext cx="8001000" cy="3754219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today we shall discuss about</a:t>
            </a:r>
          </a:p>
          <a:p>
            <a:pPr algn="ctr"/>
            <a:r>
              <a:rPr lang="en-US" sz="9600" dirty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Gerund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664" y="594360"/>
            <a:ext cx="49530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Lesson Declaration 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762000"/>
            <a:ext cx="10363200" cy="142821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6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936" y="2755392"/>
            <a:ext cx="8077200" cy="3657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the end of the lesson students will have </a:t>
            </a:r>
          </a:p>
          <a:p>
            <a:pPr algn="ctr"/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learnt what Gerund is.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Learnt the difference between Participle and Gerund.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Learnt the uses of Gerund &amp; Infinitive instead.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 appropriate gerundial form of verbs.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71600"/>
            <a:ext cx="7315200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Gerund is that form of the verb which ends in –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and has the force of a Noun and a Verb.</a:t>
            </a:r>
          </a:p>
          <a:p>
            <a:pPr algn="just"/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Gerund has the force of a Noun and a Verb: it is a Verbal Noun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033763"/>
            <a:ext cx="39624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Functions of Gerund :</a:t>
            </a:r>
            <a:endParaRPr lang="en-US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07059"/>
            <a:ext cx="950976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 As the subject of a verb :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Reading  is our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pastime.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Learning is a continuous process.</a:t>
            </a:r>
          </a:p>
          <a:p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04" y="352083"/>
            <a:ext cx="6096000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Gerund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39624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Functions of Gerund :</a:t>
            </a:r>
            <a:endParaRPr lang="en-US" sz="32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449580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b)  As the object of a verb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Stop writing.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He learns drawing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008120"/>
            <a:ext cx="502920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c)  As the object of preposition: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are fond of swimming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 am thinking of going there</a:t>
            </a:r>
          </a:p>
        </p:txBody>
      </p:sp>
    </p:spTree>
    <p:extLst>
      <p:ext uri="{BB962C8B-B14F-4D97-AF65-F5344CB8AC3E}">
        <p14:creationId xmlns:p14="http://schemas.microsoft.com/office/powerpoint/2010/main" val="39161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39624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latin typeface="Times New Roman" pitchFamily="18" charset="0"/>
                <a:cs typeface="Times New Roman" pitchFamily="18" charset="0"/>
              </a:rPr>
              <a:t>Functions of Gerund :</a:t>
            </a:r>
            <a:endParaRPr lang="en-US" sz="32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4495800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d)  As a complement to verb 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:Seeing is believing.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My hobby is reading.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38600"/>
            <a:ext cx="5029200" cy="13849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e)  As a part of compound noun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We need safe drinking water.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 police used laughing-gas</a:t>
            </a:r>
          </a:p>
        </p:txBody>
      </p:sp>
    </p:spTree>
    <p:extLst>
      <p:ext uri="{BB962C8B-B14F-4D97-AF65-F5344CB8AC3E}">
        <p14:creationId xmlns:p14="http://schemas.microsoft.com/office/powerpoint/2010/main" val="30645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913" y="379185"/>
            <a:ext cx="56388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731264"/>
            <a:ext cx="9924288" cy="35394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your English Grammar book  page no. 26 </a:t>
            </a:r>
          </a:p>
          <a:p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the passage carefully  : </a:t>
            </a:r>
          </a:p>
          <a:p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Ask and answer with your partner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How many verbs with+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there in 	the passage ? Find out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Do all the verbs having ‘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 work as 	gerunds or participles ? If not identify 	and show them separately.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Are there infinitives in the passage ? Find 	out them.</a:t>
            </a:r>
          </a:p>
        </p:txBody>
      </p:sp>
    </p:spTree>
    <p:extLst>
      <p:ext uri="{BB962C8B-B14F-4D97-AF65-F5344CB8AC3E}">
        <p14:creationId xmlns:p14="http://schemas.microsoft.com/office/powerpoint/2010/main" val="960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537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Elephant</vt:lpstr>
      <vt:lpstr>Stencil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 sir</dc:creator>
  <cp:lastModifiedBy>habib sir</cp:lastModifiedBy>
  <cp:revision>37</cp:revision>
  <dcterms:created xsi:type="dcterms:W3CDTF">2019-04-23T16:16:17Z</dcterms:created>
  <dcterms:modified xsi:type="dcterms:W3CDTF">2019-05-07T02:52:13Z</dcterms:modified>
</cp:coreProperties>
</file>