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77" r:id="rId12"/>
    <p:sldId id="269" r:id="rId13"/>
    <p:sldId id="270" r:id="rId14"/>
    <p:sldId id="271" r:id="rId15"/>
    <p:sldId id="273" r:id="rId16"/>
    <p:sldId id="275" r:id="rId17"/>
    <p:sldId id="276" r:id="rId18"/>
    <p:sldId id="278" r:id="rId19"/>
    <p:sldId id="279" r:id="rId20"/>
    <p:sldId id="283" r:id="rId21"/>
    <p:sldId id="284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2" autoAdjust="0"/>
    <p:restoredTop sz="94662" autoAdjust="0"/>
  </p:normalViewPr>
  <p:slideViewPr>
    <p:cSldViewPr snapToGrid="0">
      <p:cViewPr>
        <p:scale>
          <a:sx n="57" d="100"/>
          <a:sy n="57" d="100"/>
        </p:scale>
        <p:origin x="-103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6FC5C-EC13-4464-8D63-30A048F3412A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B4BEBA-984F-4C12-A7D5-AB2EC911DAE3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ইনপুট ডিভাইস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6BA94B-81E1-4D1E-B857-70EC28C06B9E}" type="parTrans" cxnId="{65FEE122-BCA7-450A-AA9D-1ECB6DD26F34}">
      <dgm:prSet/>
      <dgm:spPr/>
      <dgm:t>
        <a:bodyPr/>
        <a:lstStyle/>
        <a:p>
          <a:endParaRPr lang="en-US"/>
        </a:p>
      </dgm:t>
    </dgm:pt>
    <dgm:pt modelId="{616BD078-B6A4-4575-8616-C2B336DB2AB3}" type="sibTrans" cxnId="{65FEE122-BCA7-450A-AA9D-1ECB6DD26F34}">
      <dgm:prSet/>
      <dgm:spPr/>
      <dgm:t>
        <a:bodyPr/>
        <a:lstStyle/>
        <a:p>
          <a:endParaRPr lang="en-US"/>
        </a:p>
      </dgm:t>
    </dgm:pt>
    <dgm:pt modelId="{8A8E3872-2A2B-47FB-A893-11B9393F219B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নির্দেশ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দেয়ার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A97B06-695D-424D-9B97-342738AAD8CF}" type="parTrans" cxnId="{F2C825D0-56AA-46C9-84EC-1B27ACB991E7}">
      <dgm:prSet/>
      <dgm:spPr/>
      <dgm:t>
        <a:bodyPr/>
        <a:lstStyle/>
        <a:p>
          <a:endParaRPr lang="en-US"/>
        </a:p>
      </dgm:t>
    </dgm:pt>
    <dgm:pt modelId="{3D60EF04-E9FE-41A9-9A20-5FBD49622753}" type="sibTrans" cxnId="{F2C825D0-56AA-46C9-84EC-1B27ACB991E7}">
      <dgm:prSet/>
      <dgm:spPr/>
      <dgm:t>
        <a:bodyPr/>
        <a:lstStyle/>
        <a:p>
          <a:endParaRPr lang="en-US"/>
        </a:p>
      </dgm:t>
    </dgm:pt>
    <dgm:pt modelId="{211A2C51-340B-4D0F-8368-50D5440BBA19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কিবোর্ড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2C653B-454E-44AF-ADF1-A29F1C1A73A5}" type="parTrans" cxnId="{E3793216-1666-4958-9221-0F7AC77C4913}">
      <dgm:prSet/>
      <dgm:spPr/>
      <dgm:t>
        <a:bodyPr/>
        <a:lstStyle/>
        <a:p>
          <a:endParaRPr lang="en-US"/>
        </a:p>
      </dgm:t>
    </dgm:pt>
    <dgm:pt modelId="{E15522DF-6915-49F0-9B7D-7DD57401782C}" type="sibTrans" cxnId="{E3793216-1666-4958-9221-0F7AC77C4913}">
      <dgm:prSet/>
      <dgm:spPr/>
      <dgm:t>
        <a:bodyPr/>
        <a:lstStyle/>
        <a:p>
          <a:endParaRPr lang="en-US"/>
        </a:p>
      </dgm:t>
    </dgm:pt>
    <dgm:pt modelId="{17280377-4F34-42A1-B022-B5A95611D93C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খেলার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048516-C22A-49A7-A586-8214ED6D29D8}" type="parTrans" cxnId="{9EB389F3-E9D8-4E3D-8082-D5B1CF20D1D5}">
      <dgm:prSet/>
      <dgm:spPr/>
      <dgm:t>
        <a:bodyPr/>
        <a:lstStyle/>
        <a:p>
          <a:endParaRPr lang="en-US"/>
        </a:p>
      </dgm:t>
    </dgm:pt>
    <dgm:pt modelId="{F05D2AC3-8AA2-40B0-8620-1EE77745BBC0}" type="sibTrans" cxnId="{9EB389F3-E9D8-4E3D-8082-D5B1CF20D1D5}">
      <dgm:prSet/>
      <dgm:spPr/>
      <dgm:t>
        <a:bodyPr/>
        <a:lstStyle/>
        <a:p>
          <a:endParaRPr lang="en-US"/>
        </a:p>
      </dgm:t>
    </dgm:pt>
    <dgm:pt modelId="{7945F606-0D92-47B8-AA66-B662B96AE1D1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 এবং চলচিত্র</a:t>
          </a:r>
          <a:r>
            <a: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'</a:t>
          </a:r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E21CED-9503-4A2C-B3C3-53E72F700CDE}" type="parTrans" cxnId="{B637AD12-F54C-4F70-8A1A-0B92ECF7808B}">
      <dgm:prSet/>
      <dgm:spPr/>
      <dgm:t>
        <a:bodyPr/>
        <a:lstStyle/>
        <a:p>
          <a:endParaRPr lang="en-US"/>
        </a:p>
      </dgm:t>
    </dgm:pt>
    <dgm:pt modelId="{A4050BCE-0FEC-416B-89A1-72E447674A0B}" type="sibTrans" cxnId="{B637AD12-F54C-4F70-8A1A-0B92ECF7808B}">
      <dgm:prSet/>
      <dgm:spPr/>
      <dgm:t>
        <a:bodyPr/>
        <a:lstStyle/>
        <a:p>
          <a:endParaRPr lang="en-US"/>
        </a:p>
      </dgm:t>
    </dgm:pt>
    <dgm:pt modelId="{291B5F8F-77B1-4EFB-B3CA-425217B2635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অডিও ইনপুট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2B7930-727E-414D-9060-AF1E1B5B536D}" type="parTrans" cxnId="{0E074E64-89A1-4C8C-95F2-4899F5E19EC1}">
      <dgm:prSet/>
      <dgm:spPr/>
      <dgm:t>
        <a:bodyPr/>
        <a:lstStyle/>
        <a:p>
          <a:endParaRPr lang="en-US"/>
        </a:p>
      </dgm:t>
    </dgm:pt>
    <dgm:pt modelId="{0C08EFF6-A860-4CCF-8D0C-20519D5AB129}" type="sibTrans" cxnId="{0E074E64-89A1-4C8C-95F2-4899F5E19EC1}">
      <dgm:prSet/>
      <dgm:spPr/>
      <dgm:t>
        <a:bodyPr/>
        <a:lstStyle/>
        <a:p>
          <a:endParaRPr lang="en-US"/>
        </a:p>
      </dgm:t>
    </dgm:pt>
    <dgm:pt modelId="{0F770C94-9533-4116-A6B4-9B0706A2B00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107768-9463-46AB-BB0D-60A60A1FD811}" type="parTrans" cxnId="{7514222D-C480-4F75-B4F7-039703F84A93}">
      <dgm:prSet/>
      <dgm:spPr/>
      <dgm:t>
        <a:bodyPr/>
        <a:lstStyle/>
        <a:p>
          <a:endParaRPr lang="en-US"/>
        </a:p>
      </dgm:t>
    </dgm:pt>
    <dgm:pt modelId="{FA16C0FD-9476-432F-B100-4ECF0FCDB943}" type="sibTrans" cxnId="{7514222D-C480-4F75-B4F7-039703F84A93}">
      <dgm:prSet/>
      <dgm:spPr/>
      <dgm:t>
        <a:bodyPr/>
        <a:lstStyle/>
        <a:p>
          <a:endParaRPr lang="en-US"/>
        </a:p>
      </dgm:t>
    </dgm:pt>
    <dgm:pt modelId="{F29EC372-BEF5-4249-AA24-791F87B53BE2}" type="pres">
      <dgm:prSet presAssocID="{0BA6FC5C-EC13-4464-8D63-30A048F341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7D1B3B-9BC3-4204-B484-69675BA6AB10}" type="pres">
      <dgm:prSet presAssocID="{3AB4BEBA-984F-4C12-A7D5-AB2EC911DAE3}" presName="centerShape" presStyleLbl="node0" presStyleIdx="0" presStyleCnt="1"/>
      <dgm:spPr/>
      <dgm:t>
        <a:bodyPr/>
        <a:lstStyle/>
        <a:p>
          <a:endParaRPr lang="en-US"/>
        </a:p>
      </dgm:t>
    </dgm:pt>
    <dgm:pt modelId="{2F95F0F5-62F4-4BD0-AADF-7DE1D001FCFD}" type="pres">
      <dgm:prSet presAssocID="{41E21CED-9503-4A2C-B3C3-53E72F700CDE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67208F0-2770-4AB8-8574-D591504468D5}" type="pres">
      <dgm:prSet presAssocID="{41E21CED-9503-4A2C-B3C3-53E72F700CDE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47B225B-CF85-4539-A2B9-E3141185C0FA}" type="pres">
      <dgm:prSet presAssocID="{7945F606-0D92-47B8-AA66-B662B96AE1D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174D3-D508-4065-9DE4-F0146DB37763}" type="pres">
      <dgm:prSet presAssocID="{CC048516-C22A-49A7-A586-8214ED6D29D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2E000B87-469E-4E7B-8127-60049F01BA8B}" type="pres">
      <dgm:prSet presAssocID="{CC048516-C22A-49A7-A586-8214ED6D29D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4736913-EF53-4C10-ACFF-3849B4529464}" type="pres">
      <dgm:prSet presAssocID="{17280377-4F34-42A1-B022-B5A95611D93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C7840-33E5-416F-93A9-142AA4AAF866}" type="pres">
      <dgm:prSet presAssocID="{6B2C653B-454E-44AF-ADF1-A29F1C1A73A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C8A7C11E-1B64-4C36-AF05-7B42A1C7D0A2}" type="pres">
      <dgm:prSet presAssocID="{6B2C653B-454E-44AF-ADF1-A29F1C1A73A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577C02C-0B14-4EE2-A4AD-C0B6331BF2F5}" type="pres">
      <dgm:prSet presAssocID="{211A2C51-340B-4D0F-8368-50D5440BBA1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95EB2-621A-4C56-8DB8-3EF60A7C0F86}" type="pres">
      <dgm:prSet presAssocID="{8DA97B06-695D-424D-9B97-342738AAD8CF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C904CA0-04A9-4A9D-A0ED-8C55DABD4CB9}" type="pres">
      <dgm:prSet presAssocID="{8DA97B06-695D-424D-9B97-342738AAD8C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007BA92-B5D3-4086-9F8D-49EDBF573BB2}" type="pres">
      <dgm:prSet presAssocID="{8A8E3872-2A2B-47FB-A893-11B9393F219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D06A3-3E18-45DF-BBE1-EBD248B6FF5E}" type="pres">
      <dgm:prSet presAssocID="{99107768-9463-46AB-BB0D-60A60A1FD811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7069035-5A08-4A7A-8F0D-EBA810C7AFF7}" type="pres">
      <dgm:prSet presAssocID="{99107768-9463-46AB-BB0D-60A60A1FD81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FA6EAADE-D554-4A06-A75C-43FA078395FA}" type="pres">
      <dgm:prSet presAssocID="{0F770C94-9533-4116-A6B4-9B0706A2B00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A4702-64D6-434F-A889-A2BA9BFAF5A8}" type="pres">
      <dgm:prSet presAssocID="{9A2B7930-727E-414D-9060-AF1E1B5B536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55A2A8E-611C-4E01-81BE-9F66C30731B9}" type="pres">
      <dgm:prSet presAssocID="{9A2B7930-727E-414D-9060-AF1E1B5B536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227B5A9-1D9D-4C56-9395-E2C8D3ADEA2B}" type="pres">
      <dgm:prSet presAssocID="{291B5F8F-77B1-4EFB-B3CA-425217B2635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947DE-0AE7-478D-9CFB-61B08AC5D45E}" type="presOf" srcId="{0F770C94-9533-4116-A6B4-9B0706A2B00F}" destId="{FA6EAADE-D554-4A06-A75C-43FA078395FA}" srcOrd="0" destOrd="0" presId="urn:microsoft.com/office/officeart/2005/8/layout/radial5"/>
    <dgm:cxn modelId="{1D407F90-79DC-46C6-9E18-795E448B2D9D}" type="presOf" srcId="{211A2C51-340B-4D0F-8368-50D5440BBA19}" destId="{B577C02C-0B14-4EE2-A4AD-C0B6331BF2F5}" srcOrd="0" destOrd="0" presId="urn:microsoft.com/office/officeart/2005/8/layout/radial5"/>
    <dgm:cxn modelId="{2EA41003-9FB9-46E8-935D-627867B5D7F2}" type="presOf" srcId="{6B2C653B-454E-44AF-ADF1-A29F1C1A73A5}" destId="{C8A7C11E-1B64-4C36-AF05-7B42A1C7D0A2}" srcOrd="1" destOrd="0" presId="urn:microsoft.com/office/officeart/2005/8/layout/radial5"/>
    <dgm:cxn modelId="{7BC583F6-AB5A-4EB3-AE9D-434BBE9921E8}" type="presOf" srcId="{9A2B7930-727E-414D-9060-AF1E1B5B536D}" destId="{655A2A8E-611C-4E01-81BE-9F66C30731B9}" srcOrd="1" destOrd="0" presId="urn:microsoft.com/office/officeart/2005/8/layout/radial5"/>
    <dgm:cxn modelId="{0CA53F29-10D9-4C47-A1CF-545D6E69F042}" type="presOf" srcId="{41E21CED-9503-4A2C-B3C3-53E72F700CDE}" destId="{2F95F0F5-62F4-4BD0-AADF-7DE1D001FCFD}" srcOrd="0" destOrd="0" presId="urn:microsoft.com/office/officeart/2005/8/layout/radial5"/>
    <dgm:cxn modelId="{65FEE122-BCA7-450A-AA9D-1ECB6DD26F34}" srcId="{0BA6FC5C-EC13-4464-8D63-30A048F3412A}" destId="{3AB4BEBA-984F-4C12-A7D5-AB2EC911DAE3}" srcOrd="0" destOrd="0" parTransId="{F86BA94B-81E1-4D1E-B857-70EC28C06B9E}" sibTransId="{616BD078-B6A4-4575-8616-C2B336DB2AB3}"/>
    <dgm:cxn modelId="{E3793216-1666-4958-9221-0F7AC77C4913}" srcId="{3AB4BEBA-984F-4C12-A7D5-AB2EC911DAE3}" destId="{211A2C51-340B-4D0F-8368-50D5440BBA19}" srcOrd="2" destOrd="0" parTransId="{6B2C653B-454E-44AF-ADF1-A29F1C1A73A5}" sibTransId="{E15522DF-6915-49F0-9B7D-7DD57401782C}"/>
    <dgm:cxn modelId="{18784474-52C9-48E0-A88E-D15A1F63646F}" type="presOf" srcId="{291B5F8F-77B1-4EFB-B3CA-425217B26351}" destId="{F227B5A9-1D9D-4C56-9395-E2C8D3ADEA2B}" srcOrd="0" destOrd="0" presId="urn:microsoft.com/office/officeart/2005/8/layout/radial5"/>
    <dgm:cxn modelId="{26263914-ADA9-4449-B451-ECB6A1B1C4C4}" type="presOf" srcId="{41E21CED-9503-4A2C-B3C3-53E72F700CDE}" destId="{D67208F0-2770-4AB8-8574-D591504468D5}" srcOrd="1" destOrd="0" presId="urn:microsoft.com/office/officeart/2005/8/layout/radial5"/>
    <dgm:cxn modelId="{C29947EB-CDA9-4E1A-B9DE-9AFD98ED3979}" type="presOf" srcId="{8A8E3872-2A2B-47FB-A893-11B9393F219B}" destId="{7007BA92-B5D3-4086-9F8D-49EDBF573BB2}" srcOrd="0" destOrd="0" presId="urn:microsoft.com/office/officeart/2005/8/layout/radial5"/>
    <dgm:cxn modelId="{B9269B93-C6CF-4FBA-8FF7-53C0BCF2C317}" type="presOf" srcId="{3AB4BEBA-984F-4C12-A7D5-AB2EC911DAE3}" destId="{B77D1B3B-9BC3-4204-B484-69675BA6AB10}" srcOrd="0" destOrd="0" presId="urn:microsoft.com/office/officeart/2005/8/layout/radial5"/>
    <dgm:cxn modelId="{74AF0176-1F64-4E57-9DF0-AE5FB548C104}" type="presOf" srcId="{7945F606-0D92-47B8-AA66-B662B96AE1D1}" destId="{147B225B-CF85-4539-A2B9-E3141185C0FA}" srcOrd="0" destOrd="0" presId="urn:microsoft.com/office/officeart/2005/8/layout/radial5"/>
    <dgm:cxn modelId="{8847AD89-2747-4B47-B93B-7CA35BAAD437}" type="presOf" srcId="{8DA97B06-695D-424D-9B97-342738AAD8CF}" destId="{6C904CA0-04A9-4A9D-A0ED-8C55DABD4CB9}" srcOrd="1" destOrd="0" presId="urn:microsoft.com/office/officeart/2005/8/layout/radial5"/>
    <dgm:cxn modelId="{C96CF101-E65B-4268-B49A-7AEF684F62EA}" type="presOf" srcId="{6B2C653B-454E-44AF-ADF1-A29F1C1A73A5}" destId="{A2FC7840-33E5-416F-93A9-142AA4AAF866}" srcOrd="0" destOrd="0" presId="urn:microsoft.com/office/officeart/2005/8/layout/radial5"/>
    <dgm:cxn modelId="{9EB389F3-E9D8-4E3D-8082-D5B1CF20D1D5}" srcId="{3AB4BEBA-984F-4C12-A7D5-AB2EC911DAE3}" destId="{17280377-4F34-42A1-B022-B5A95611D93C}" srcOrd="1" destOrd="0" parTransId="{CC048516-C22A-49A7-A586-8214ED6D29D8}" sibTransId="{F05D2AC3-8AA2-40B0-8620-1EE77745BBC0}"/>
    <dgm:cxn modelId="{7514222D-C480-4F75-B4F7-039703F84A93}" srcId="{3AB4BEBA-984F-4C12-A7D5-AB2EC911DAE3}" destId="{0F770C94-9533-4116-A6B4-9B0706A2B00F}" srcOrd="4" destOrd="0" parTransId="{99107768-9463-46AB-BB0D-60A60A1FD811}" sibTransId="{FA16C0FD-9476-432F-B100-4ECF0FCDB943}"/>
    <dgm:cxn modelId="{C8D625F1-0898-4DF7-9E44-DA29853EC9D8}" type="presOf" srcId="{17280377-4F34-42A1-B022-B5A95611D93C}" destId="{74736913-EF53-4C10-ACFF-3849B4529464}" srcOrd="0" destOrd="0" presId="urn:microsoft.com/office/officeart/2005/8/layout/radial5"/>
    <dgm:cxn modelId="{05E0597B-AE1F-4065-963D-11E7394DB1EC}" type="presOf" srcId="{0BA6FC5C-EC13-4464-8D63-30A048F3412A}" destId="{F29EC372-BEF5-4249-AA24-791F87B53BE2}" srcOrd="0" destOrd="0" presId="urn:microsoft.com/office/officeart/2005/8/layout/radial5"/>
    <dgm:cxn modelId="{EB2A3CE1-9FAC-4901-BD40-C56438E0739B}" type="presOf" srcId="{8DA97B06-695D-424D-9B97-342738AAD8CF}" destId="{14095EB2-621A-4C56-8DB8-3EF60A7C0F86}" srcOrd="0" destOrd="0" presId="urn:microsoft.com/office/officeart/2005/8/layout/radial5"/>
    <dgm:cxn modelId="{B637AD12-F54C-4F70-8A1A-0B92ECF7808B}" srcId="{3AB4BEBA-984F-4C12-A7D5-AB2EC911DAE3}" destId="{7945F606-0D92-47B8-AA66-B662B96AE1D1}" srcOrd="0" destOrd="0" parTransId="{41E21CED-9503-4A2C-B3C3-53E72F700CDE}" sibTransId="{A4050BCE-0FEC-416B-89A1-72E447674A0B}"/>
    <dgm:cxn modelId="{59DD5648-C50C-46ED-A716-F61396D1097F}" type="presOf" srcId="{CC048516-C22A-49A7-A586-8214ED6D29D8}" destId="{96E174D3-D508-4065-9DE4-F0146DB37763}" srcOrd="0" destOrd="0" presId="urn:microsoft.com/office/officeart/2005/8/layout/radial5"/>
    <dgm:cxn modelId="{F2C825D0-56AA-46C9-84EC-1B27ACB991E7}" srcId="{3AB4BEBA-984F-4C12-A7D5-AB2EC911DAE3}" destId="{8A8E3872-2A2B-47FB-A893-11B9393F219B}" srcOrd="3" destOrd="0" parTransId="{8DA97B06-695D-424D-9B97-342738AAD8CF}" sibTransId="{3D60EF04-E9FE-41A9-9A20-5FBD49622753}"/>
    <dgm:cxn modelId="{243CA10D-BDCB-4B45-901F-1ED4A206A6D6}" type="presOf" srcId="{99107768-9463-46AB-BB0D-60A60A1FD811}" destId="{67069035-5A08-4A7A-8F0D-EBA810C7AFF7}" srcOrd="1" destOrd="0" presId="urn:microsoft.com/office/officeart/2005/8/layout/radial5"/>
    <dgm:cxn modelId="{8A21CA75-D9F0-4EDC-A276-D2D42A36283F}" type="presOf" srcId="{CC048516-C22A-49A7-A586-8214ED6D29D8}" destId="{2E000B87-469E-4E7B-8127-60049F01BA8B}" srcOrd="1" destOrd="0" presId="urn:microsoft.com/office/officeart/2005/8/layout/radial5"/>
    <dgm:cxn modelId="{0E074E64-89A1-4C8C-95F2-4899F5E19EC1}" srcId="{3AB4BEBA-984F-4C12-A7D5-AB2EC911DAE3}" destId="{291B5F8F-77B1-4EFB-B3CA-425217B26351}" srcOrd="5" destOrd="0" parTransId="{9A2B7930-727E-414D-9060-AF1E1B5B536D}" sibTransId="{0C08EFF6-A860-4CCF-8D0C-20519D5AB129}"/>
    <dgm:cxn modelId="{081446CB-0240-4779-BD0E-2BF9078CE584}" type="presOf" srcId="{9A2B7930-727E-414D-9060-AF1E1B5B536D}" destId="{AACA4702-64D6-434F-A889-A2BA9BFAF5A8}" srcOrd="0" destOrd="0" presId="urn:microsoft.com/office/officeart/2005/8/layout/radial5"/>
    <dgm:cxn modelId="{77BB38E4-9B5C-4507-8F80-0124F95ACC5A}" type="presOf" srcId="{99107768-9463-46AB-BB0D-60A60A1FD811}" destId="{28DD06A3-3E18-45DF-BBE1-EBD248B6FF5E}" srcOrd="0" destOrd="0" presId="urn:microsoft.com/office/officeart/2005/8/layout/radial5"/>
    <dgm:cxn modelId="{FF8823A1-510D-4FEE-8490-309EF2D5D915}" type="presParOf" srcId="{F29EC372-BEF5-4249-AA24-791F87B53BE2}" destId="{B77D1B3B-9BC3-4204-B484-69675BA6AB10}" srcOrd="0" destOrd="0" presId="urn:microsoft.com/office/officeart/2005/8/layout/radial5"/>
    <dgm:cxn modelId="{3EA48DA2-BF76-48DA-9A2A-E4DF3403932B}" type="presParOf" srcId="{F29EC372-BEF5-4249-AA24-791F87B53BE2}" destId="{2F95F0F5-62F4-4BD0-AADF-7DE1D001FCFD}" srcOrd="1" destOrd="0" presId="urn:microsoft.com/office/officeart/2005/8/layout/radial5"/>
    <dgm:cxn modelId="{D3553AF6-E189-4871-BBD9-784414305919}" type="presParOf" srcId="{2F95F0F5-62F4-4BD0-AADF-7DE1D001FCFD}" destId="{D67208F0-2770-4AB8-8574-D591504468D5}" srcOrd="0" destOrd="0" presId="urn:microsoft.com/office/officeart/2005/8/layout/radial5"/>
    <dgm:cxn modelId="{328A58F9-88B8-4B27-B4B8-F92B44875F52}" type="presParOf" srcId="{F29EC372-BEF5-4249-AA24-791F87B53BE2}" destId="{147B225B-CF85-4539-A2B9-E3141185C0FA}" srcOrd="2" destOrd="0" presId="urn:microsoft.com/office/officeart/2005/8/layout/radial5"/>
    <dgm:cxn modelId="{4EA14B5E-BAA4-4236-B992-5A0D5AF9E72C}" type="presParOf" srcId="{F29EC372-BEF5-4249-AA24-791F87B53BE2}" destId="{96E174D3-D508-4065-9DE4-F0146DB37763}" srcOrd="3" destOrd="0" presId="urn:microsoft.com/office/officeart/2005/8/layout/radial5"/>
    <dgm:cxn modelId="{27EE1A14-B056-4366-A522-1D20FFA68B5A}" type="presParOf" srcId="{96E174D3-D508-4065-9DE4-F0146DB37763}" destId="{2E000B87-469E-4E7B-8127-60049F01BA8B}" srcOrd="0" destOrd="0" presId="urn:microsoft.com/office/officeart/2005/8/layout/radial5"/>
    <dgm:cxn modelId="{156B01BC-D041-41DF-887E-0666EC620EEF}" type="presParOf" srcId="{F29EC372-BEF5-4249-AA24-791F87B53BE2}" destId="{74736913-EF53-4C10-ACFF-3849B4529464}" srcOrd="4" destOrd="0" presId="urn:microsoft.com/office/officeart/2005/8/layout/radial5"/>
    <dgm:cxn modelId="{3DECDE4D-5A28-40E6-A591-2B0E4903010C}" type="presParOf" srcId="{F29EC372-BEF5-4249-AA24-791F87B53BE2}" destId="{A2FC7840-33E5-416F-93A9-142AA4AAF866}" srcOrd="5" destOrd="0" presId="urn:microsoft.com/office/officeart/2005/8/layout/radial5"/>
    <dgm:cxn modelId="{738FDAE5-E608-47EF-A401-29EDA85A8BF0}" type="presParOf" srcId="{A2FC7840-33E5-416F-93A9-142AA4AAF866}" destId="{C8A7C11E-1B64-4C36-AF05-7B42A1C7D0A2}" srcOrd="0" destOrd="0" presId="urn:microsoft.com/office/officeart/2005/8/layout/radial5"/>
    <dgm:cxn modelId="{5AEC166D-7F47-4BB1-887B-BD1DC1AE45CA}" type="presParOf" srcId="{F29EC372-BEF5-4249-AA24-791F87B53BE2}" destId="{B577C02C-0B14-4EE2-A4AD-C0B6331BF2F5}" srcOrd="6" destOrd="0" presId="urn:microsoft.com/office/officeart/2005/8/layout/radial5"/>
    <dgm:cxn modelId="{B9B604A1-B986-4EB0-B5F5-F34655736AAC}" type="presParOf" srcId="{F29EC372-BEF5-4249-AA24-791F87B53BE2}" destId="{14095EB2-621A-4C56-8DB8-3EF60A7C0F86}" srcOrd="7" destOrd="0" presId="urn:microsoft.com/office/officeart/2005/8/layout/radial5"/>
    <dgm:cxn modelId="{157836AE-E806-4169-88F4-9FC4620A8404}" type="presParOf" srcId="{14095EB2-621A-4C56-8DB8-3EF60A7C0F86}" destId="{6C904CA0-04A9-4A9D-A0ED-8C55DABD4CB9}" srcOrd="0" destOrd="0" presId="urn:microsoft.com/office/officeart/2005/8/layout/radial5"/>
    <dgm:cxn modelId="{5D4AEB30-0A51-48F9-B29C-B29E4F9A01F9}" type="presParOf" srcId="{F29EC372-BEF5-4249-AA24-791F87B53BE2}" destId="{7007BA92-B5D3-4086-9F8D-49EDBF573BB2}" srcOrd="8" destOrd="0" presId="urn:microsoft.com/office/officeart/2005/8/layout/radial5"/>
    <dgm:cxn modelId="{0DB649E8-BCD6-4000-84FD-8D77DEB649EE}" type="presParOf" srcId="{F29EC372-BEF5-4249-AA24-791F87B53BE2}" destId="{28DD06A3-3E18-45DF-BBE1-EBD248B6FF5E}" srcOrd="9" destOrd="0" presId="urn:microsoft.com/office/officeart/2005/8/layout/radial5"/>
    <dgm:cxn modelId="{6C05EDA6-BCD0-4597-B731-F48C836D6CE7}" type="presParOf" srcId="{28DD06A3-3E18-45DF-BBE1-EBD248B6FF5E}" destId="{67069035-5A08-4A7A-8F0D-EBA810C7AFF7}" srcOrd="0" destOrd="0" presId="urn:microsoft.com/office/officeart/2005/8/layout/radial5"/>
    <dgm:cxn modelId="{71B22381-9DDE-4346-8DE9-2E5AB4E621B8}" type="presParOf" srcId="{F29EC372-BEF5-4249-AA24-791F87B53BE2}" destId="{FA6EAADE-D554-4A06-A75C-43FA078395FA}" srcOrd="10" destOrd="0" presId="urn:microsoft.com/office/officeart/2005/8/layout/radial5"/>
    <dgm:cxn modelId="{D253BDDE-84DF-4496-99C7-8C4EC8CF44C6}" type="presParOf" srcId="{F29EC372-BEF5-4249-AA24-791F87B53BE2}" destId="{AACA4702-64D6-434F-A889-A2BA9BFAF5A8}" srcOrd="11" destOrd="0" presId="urn:microsoft.com/office/officeart/2005/8/layout/radial5"/>
    <dgm:cxn modelId="{B3509DEE-F076-45EB-BADD-20DB52374CF2}" type="presParOf" srcId="{AACA4702-64D6-434F-A889-A2BA9BFAF5A8}" destId="{655A2A8E-611C-4E01-81BE-9F66C30731B9}" srcOrd="0" destOrd="0" presId="urn:microsoft.com/office/officeart/2005/8/layout/radial5"/>
    <dgm:cxn modelId="{94CD85F2-1083-4154-8828-2C64039ADCE5}" type="presParOf" srcId="{F29EC372-BEF5-4249-AA24-791F87B53BE2}" destId="{F227B5A9-1D9D-4C56-9395-E2C8D3ADEA2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D1B3B-9BC3-4204-B484-69675BA6AB10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ইনপুট ডিভাইস</a:t>
          </a:r>
          <a:endParaRPr lang="en-US" sz="3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0263" y="2205596"/>
        <a:ext cx="1007473" cy="1007473"/>
      </dsp:txXfrm>
    </dsp:sp>
    <dsp:sp modelId="{2F95F0F5-62F4-4BD0-AADF-7DE1D001FCFD}">
      <dsp:nvSpPr>
        <dsp:cNvPr id="0" name=""/>
        <dsp:cNvSpPr/>
      </dsp:nvSpPr>
      <dsp:spPr>
        <a:xfrm rot="16200000">
          <a:off x="3913169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58418" y="1620816"/>
        <a:ext cx="211162" cy="290655"/>
      </dsp:txXfrm>
    </dsp:sp>
    <dsp:sp modelId="{147B225B-CF85-4539-A2B9-E3141185C0FA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 এবং চলচিত্র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'</a:t>
          </a: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0263" y="211644"/>
        <a:ext cx="1007473" cy="1007473"/>
      </dsp:txXfrm>
    </dsp:sp>
    <dsp:sp modelId="{96E174D3-D508-4065-9DE4-F0146DB37763}">
      <dsp:nvSpPr>
        <dsp:cNvPr id="0" name=""/>
        <dsp:cNvSpPr/>
      </dsp:nvSpPr>
      <dsp:spPr>
        <a:xfrm rot="19800000">
          <a:off x="4769182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67983"/>
            <a:satOff val="-4487"/>
            <a:lumOff val="-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775244" y="2092411"/>
        <a:ext cx="211162" cy="290655"/>
      </dsp:txXfrm>
    </dsp:sp>
    <dsp:sp modelId="{74736913-EF53-4C10-ACFF-3849B4529464}">
      <dsp:nvSpPr>
        <dsp:cNvPr id="0" name=""/>
        <dsp:cNvSpPr/>
      </dsp:nvSpPr>
      <dsp:spPr>
        <a:xfrm>
          <a:off x="5078422" y="999966"/>
          <a:ext cx="1424781" cy="1424781"/>
        </a:xfrm>
        <a:prstGeom prst="ellipse">
          <a:avLst/>
        </a:prstGeom>
        <a:solidFill>
          <a:schemeClr val="accent4">
            <a:hueOff val="167983"/>
            <a:satOff val="-4487"/>
            <a:lumOff val="-1059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খেলার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7076" y="1208620"/>
        <a:ext cx="1007473" cy="1007473"/>
      </dsp:txXfrm>
    </dsp:sp>
    <dsp:sp modelId="{A2FC7840-33E5-416F-93A9-142AA4AAF866}">
      <dsp:nvSpPr>
        <dsp:cNvPr id="0" name=""/>
        <dsp:cNvSpPr/>
      </dsp:nvSpPr>
      <dsp:spPr>
        <a:xfrm rot="1800000">
          <a:off x="4769182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35966"/>
            <a:satOff val="-8974"/>
            <a:lumOff val="-2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775244" y="3035600"/>
        <a:ext cx="211162" cy="290655"/>
      </dsp:txXfrm>
    </dsp:sp>
    <dsp:sp modelId="{B577C02C-0B14-4EE2-A4AD-C0B6331BF2F5}">
      <dsp:nvSpPr>
        <dsp:cNvPr id="0" name=""/>
        <dsp:cNvSpPr/>
      </dsp:nvSpPr>
      <dsp:spPr>
        <a:xfrm>
          <a:off x="5078422" y="2993918"/>
          <a:ext cx="1424781" cy="1424781"/>
        </a:xfrm>
        <a:prstGeom prst="ellipse">
          <a:avLst/>
        </a:prstGeom>
        <a:solidFill>
          <a:schemeClr val="accent4">
            <a:hueOff val="335966"/>
            <a:satOff val="-8974"/>
            <a:lumOff val="-2118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কিবোর্ড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7076" y="3202572"/>
        <a:ext cx="1007473" cy="1007473"/>
      </dsp:txXfrm>
    </dsp:sp>
    <dsp:sp modelId="{14095EB2-621A-4C56-8DB8-3EF60A7C0F86}">
      <dsp:nvSpPr>
        <dsp:cNvPr id="0" name=""/>
        <dsp:cNvSpPr/>
      </dsp:nvSpPr>
      <dsp:spPr>
        <a:xfrm rot="5400000">
          <a:off x="391316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03950"/>
            <a:satOff val="-13460"/>
            <a:lumOff val="-3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58418" y="3507195"/>
        <a:ext cx="211162" cy="290655"/>
      </dsp:txXfrm>
    </dsp:sp>
    <dsp:sp modelId="{7007BA92-B5D3-4086-9F8D-49EDBF573BB2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chemeClr val="accent4">
            <a:hueOff val="503950"/>
            <a:satOff val="-13460"/>
            <a:lumOff val="-3176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নির্দেশ </a:t>
          </a:r>
          <a:r>
            <a:rPr lang="en-US" sz="1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দেয়ার</a:t>
          </a:r>
          <a:r>
            <a:rPr lang="en-US" sz="1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0263" y="4199548"/>
        <a:ext cx="1007473" cy="1007473"/>
      </dsp:txXfrm>
    </dsp:sp>
    <dsp:sp modelId="{28DD06A3-3E18-45DF-BBE1-EBD248B6FF5E}">
      <dsp:nvSpPr>
        <dsp:cNvPr id="0" name=""/>
        <dsp:cNvSpPr/>
      </dsp:nvSpPr>
      <dsp:spPr>
        <a:xfrm rot="9000000">
          <a:off x="3057156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71933"/>
            <a:satOff val="-17947"/>
            <a:lumOff val="-4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141592" y="3035600"/>
        <a:ext cx="211162" cy="290655"/>
      </dsp:txXfrm>
    </dsp:sp>
    <dsp:sp modelId="{FA6EAADE-D554-4A06-A75C-43FA078395FA}">
      <dsp:nvSpPr>
        <dsp:cNvPr id="0" name=""/>
        <dsp:cNvSpPr/>
      </dsp:nvSpPr>
      <dsp:spPr>
        <a:xfrm>
          <a:off x="1624796" y="2993918"/>
          <a:ext cx="1424781" cy="1424781"/>
        </a:xfrm>
        <a:prstGeom prst="ellipse">
          <a:avLst/>
        </a:prstGeom>
        <a:solidFill>
          <a:schemeClr val="accent4">
            <a:hueOff val="671933"/>
            <a:satOff val="-17947"/>
            <a:lumOff val="-4235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endParaRPr 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33450" y="3202572"/>
        <a:ext cx="1007473" cy="1007473"/>
      </dsp:txXfrm>
    </dsp:sp>
    <dsp:sp modelId="{AACA4702-64D6-434F-A889-A2BA9BFAF5A8}">
      <dsp:nvSpPr>
        <dsp:cNvPr id="0" name=""/>
        <dsp:cNvSpPr/>
      </dsp:nvSpPr>
      <dsp:spPr>
        <a:xfrm rot="12600000">
          <a:off x="3057156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9916"/>
            <a:satOff val="-22434"/>
            <a:lumOff val="-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141592" y="2092411"/>
        <a:ext cx="211162" cy="290655"/>
      </dsp:txXfrm>
    </dsp:sp>
    <dsp:sp modelId="{F227B5A9-1D9D-4C56-9395-E2C8D3ADEA2B}">
      <dsp:nvSpPr>
        <dsp:cNvPr id="0" name=""/>
        <dsp:cNvSpPr/>
      </dsp:nvSpPr>
      <dsp:spPr>
        <a:xfrm>
          <a:off x="1624796" y="999966"/>
          <a:ext cx="1424781" cy="1424781"/>
        </a:xfrm>
        <a:prstGeom prst="ellipse">
          <a:avLst/>
        </a:prstGeom>
        <a:solidFill>
          <a:schemeClr val="accent4">
            <a:hueOff val="839916"/>
            <a:satOff val="-22434"/>
            <a:lumOff val="-5294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অডিও ইনপুট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ডিভাইস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33450" y="1208620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B9DDF-0DA2-458E-A858-26915500E92F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4AADB-211F-4C09-9272-0200E6F06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9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FF54-4508-4FAB-ADB2-2A87F37CFFEB}" type="datetime3">
              <a:rPr lang="en-US" smtClean="0"/>
              <a:t>8 May 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D1FB2CC-EB92-4F78-8E35-8C3F43093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B64-95BE-499A-ADCE-69AF2BBF05B2}" type="datetime3">
              <a:rPr lang="en-US" smtClean="0"/>
              <a:t>8 May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F80F-663E-4426-A82B-F9E20E6A0197}" type="datetime3">
              <a:rPr lang="en-US" smtClean="0"/>
              <a:t>8 May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5D3C-1C0B-4656-9759-4F08184F1C9E}" type="datetime3">
              <a:rPr lang="en-US" smtClean="0"/>
              <a:t>8 May 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D1FB2CC-EB92-4F78-8E35-8C3F43093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19A4-7C22-4304-8237-E41558DAC005}" type="datetime3">
              <a:rPr lang="en-US" smtClean="0"/>
              <a:t>8 May 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FE253-922E-4856-8619-9A0C6CFEE871}" type="datetime3">
              <a:rPr lang="en-US" smtClean="0"/>
              <a:t>8 May 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1D25-CBEB-499F-83B2-58B8AC0B2C42}" type="datetime3">
              <a:rPr lang="en-US" smtClean="0"/>
              <a:t>8 May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D1FB2CC-EB92-4F78-8E35-8C3F430939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4889-50E0-498A-9DBD-B81F60715A02}" type="datetime3">
              <a:rPr lang="en-US" smtClean="0"/>
              <a:t>8 May 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7227-0B1A-45E6-B39F-514A342EAF6B}" type="datetime3">
              <a:rPr lang="en-US" smtClean="0"/>
              <a:t>8 May 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EAA-7487-465C-8584-0FB8DD760EAC}" type="datetime3">
              <a:rPr lang="en-US" smtClean="0"/>
              <a:t>8 May 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B393-697E-4EFB-A517-CF9E37F7E41E}" type="datetime3">
              <a:rPr lang="en-US" smtClean="0"/>
              <a:t>8 May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B89278-E1F3-402E-801A-AEC37CFA2B5B}" type="datetime3">
              <a:rPr lang="en-US" smtClean="0"/>
              <a:t>8 May 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1FB2CC-EB92-4F78-8E35-8C3F430939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bn.wikipedia.org/wiki/%E0%A6%AA%E0%A7%8D%E0%A6%B0%E0%A6%BF%E0%A6%A8%E0%A7%8D%E0%A6%9F%E0%A6%BE%E0%A6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RjnFonINVQc" TargetMode="Externa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bn.wikipedia.org/wiki/%E0%A6%B8%E0%A7%8D%E0%A6%AA%E0%A6%BF%E0%A6%95%E0%A6%BE%E0%A6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0.jp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nmIpBcnhH2g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"/>
            <a:ext cx="4049487" cy="15583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42514" y="5317058"/>
            <a:ext cx="4049487" cy="1532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" y="1573426"/>
            <a:ext cx="11015395" cy="374363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F60B-717A-425D-A319-559D9400866F}" type="datetime3">
              <a:rPr lang="en-US" smtClean="0"/>
              <a:t>8 May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301" y="190500"/>
            <a:ext cx="5924551" cy="156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" y="1440628"/>
            <a:ext cx="5015432" cy="3561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9704" y="5163673"/>
            <a:ext cx="3463963" cy="634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ডিজিটল পেন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14" y="1440628"/>
            <a:ext cx="5345767" cy="35029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9285" y="4943540"/>
            <a:ext cx="3463963" cy="634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ট্যাবলেট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CE64-7120-47BF-A85E-5D5014634814}" type="datetime3">
              <a:rPr lang="en-US" smtClean="0"/>
              <a:t>8 May 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3207236"/>
              </p:ext>
            </p:extLst>
          </p:nvPr>
        </p:nvGraphicFramePr>
        <p:xfrm>
          <a:off x="2032000" y="7196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A1F7-0210-4817-A6D9-9444FF00060B}" type="datetime3">
              <a:rPr lang="en-US" smtClean="0"/>
              <a:t>8 May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D1B3B-9BC3-4204-B484-69675BA6A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77D1B3B-9BC3-4204-B484-69675BA6A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5F0F5-62F4-4BD0-AADF-7DE1D001F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F95F0F5-62F4-4BD0-AADF-7DE1D001F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7B225B-CF85-4539-A2B9-E3141185C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147B225B-CF85-4539-A2B9-E3141185C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E174D3-D508-4065-9DE4-F0146DB3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96E174D3-D508-4065-9DE4-F0146DB3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36913-EF53-4C10-ACFF-3849B4529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4736913-EF53-4C10-ACFF-3849B4529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7840-33E5-416F-93A9-142AA4AAF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A2FC7840-33E5-416F-93A9-142AA4AAF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77C02C-0B14-4EE2-A4AD-C0B6331BF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B577C02C-0B14-4EE2-A4AD-C0B6331BF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095EB2-621A-4C56-8DB8-3EF60A7C0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14095EB2-621A-4C56-8DB8-3EF60A7C0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07BA92-B5D3-4086-9F8D-49EDBF573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7007BA92-B5D3-4086-9F8D-49EDBF573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DD06A3-3E18-45DF-BBE1-EBD248B6F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28DD06A3-3E18-45DF-BBE1-EBD248B6F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6EAADE-D554-4A06-A75C-43FA07839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A6EAADE-D554-4A06-A75C-43FA07839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A4702-64D6-434F-A889-A2BA9BFAF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AACA4702-64D6-434F-A889-A2BA9BFAF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27B5A9-1D9D-4C56-9395-E2C8D3ADE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F227B5A9-1D9D-4C56-9395-E2C8D3ADE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4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চিত্রের ডিভাইস গুলো থেকে ৫টি করে ইনপুট ও আউটপুট ডিভাসর নাম লিখ?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0"/>
            <a:ext cx="12192000" cy="4972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69161" y="149632"/>
            <a:ext cx="3013657" cy="71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D8EB-FD98-4B23-951E-28A28E2D517E}" type="datetime3">
              <a:rPr lang="en-US" smtClean="0"/>
              <a:t>8 May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353" y="1051315"/>
            <a:ext cx="4927003" cy="146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tooltip="প্রিন্টার"/>
              </a:rPr>
              <a:t>প্রিন্টার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8" y="2850636"/>
            <a:ext cx="4184613" cy="2982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57" y="2092311"/>
            <a:ext cx="6316756" cy="382972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E9E5-0528-4DAB-ADC2-0342E4F4FF82}" type="datetime3">
              <a:rPr lang="en-US" smtClean="0"/>
              <a:t>8 May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13</a:t>
            </a:fld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282117" y="249382"/>
            <a:ext cx="4206240" cy="111390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>
            <a:hlinkClick r:id="rId5"/>
          </p:cNvPr>
          <p:cNvSpPr/>
          <p:nvPr/>
        </p:nvSpPr>
        <p:spPr>
          <a:xfrm>
            <a:off x="6417425" y="631767"/>
            <a:ext cx="1945179" cy="115106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ভিডিও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35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705" y="138383"/>
            <a:ext cx="4453665" cy="613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 tooltip="স্পিকার"/>
              </a:rPr>
              <a:t>স্পিকার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6" y="751569"/>
            <a:ext cx="4453664" cy="2519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4" y="3388218"/>
            <a:ext cx="4453666" cy="258032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6DBD-5BC5-4D80-ADCA-95A28B078E09}" type="datetime3">
              <a:rPr lang="en-US" smtClean="0"/>
              <a:t>8 May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14491" y="127137"/>
            <a:ext cx="4819427" cy="624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1" y="751569"/>
            <a:ext cx="5104014" cy="2232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1" y="3388218"/>
            <a:ext cx="5104013" cy="24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7674" y="277091"/>
            <a:ext cx="4973783" cy="955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9" y="2001550"/>
            <a:ext cx="3504680" cy="3318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08" y="1989986"/>
            <a:ext cx="2809703" cy="333016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2F4-3848-4AD5-9D3D-ED70646C6F60}" type="datetime3">
              <a:rPr lang="en-US" smtClean="0"/>
              <a:t>8 May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12233" y="293717"/>
            <a:ext cx="2477192" cy="1080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প্রোজেক্টর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8" y="1580238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8" y="3660847"/>
            <a:ext cx="4887881" cy="2307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29" y="1580238"/>
            <a:ext cx="2286000" cy="18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2436" y="221673"/>
            <a:ext cx="5749637" cy="1316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4" y="1997219"/>
            <a:ext cx="4350327" cy="4369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86" y="1997219"/>
            <a:ext cx="6263469" cy="416805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088F-8FB4-47F3-A2EF-0A4481BCCAC1}" type="datetime3">
              <a:rPr lang="en-US" smtClean="0"/>
              <a:t>8 May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26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1801091"/>
          </a:xfrm>
          <a:prstGeom prst="rect">
            <a:avLst/>
          </a:prstGeom>
          <a:solidFill>
            <a:srgbClr val="7030A0"/>
          </a:solid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কাজ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25782"/>
            <a:ext cx="12192000" cy="4932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ডিভাইসের সংজ্ঞা ও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আউটপুট</a:t>
            </a:r>
            <a:endParaRPr lang="en-US" sz="8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1449" y="338835"/>
            <a:ext cx="3013657" cy="71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fld id="{B645C8EF-90C6-47ED-A1C2-20D3E87FD13C}" type="datetime3">
              <a:rPr lang="en-US" smtClean="0"/>
              <a:t>8 May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ID-468, e-mail id: amin001974@gmail.com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/>
          <a:p>
            <a:fld id="{CD1FB2CC-EB92-4F78-8E35-8C3F430939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82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2" y="978803"/>
            <a:ext cx="12063211" cy="3670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জিজ্ঞাসা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D0B8-B4F9-45BD-9E40-FC5F33A7F10C}" type="datetime3">
              <a:rPr lang="en-US" smtClean="0"/>
              <a:t>8 May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2000" cy="1365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003" y="1365161"/>
            <a:ext cx="4958367" cy="74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003" y="3783583"/>
            <a:ext cx="5190187" cy="74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29" y="2240924"/>
            <a:ext cx="2343956" cy="1403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63" y="2240926"/>
            <a:ext cx="1695272" cy="972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41" y="2288835"/>
            <a:ext cx="2252660" cy="1307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45" y="2305320"/>
            <a:ext cx="2788011" cy="14782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66945" y="4765183"/>
            <a:ext cx="3456571" cy="4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1811" y="5563673"/>
            <a:ext cx="3456571" cy="4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0010" y="4649273"/>
            <a:ext cx="4564153" cy="4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7283" y="5512158"/>
            <a:ext cx="4486879" cy="4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জয়স্টিক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55346" y="4530557"/>
            <a:ext cx="579551" cy="55659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74A2-6E12-41E6-93A3-93478DBBE6F9}" type="datetime3">
              <a:rPr lang="en-US" smtClean="0"/>
              <a:t>8 May 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7049194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আমিনুল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আহমাদিয়া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০১৯১১২৭২৪৩৭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amin001974@gmail.com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49194" y="0"/>
            <a:ext cx="514280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</a:p>
          <a:p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4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60" y="0"/>
            <a:ext cx="2645893" cy="279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1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793" y="334853"/>
            <a:ext cx="6658377" cy="69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৩.নিচের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04" y="1150848"/>
            <a:ext cx="6067425" cy="17468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3038" y="2897748"/>
            <a:ext cx="1262129" cy="592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1286" y="2897748"/>
            <a:ext cx="1262129" cy="592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৩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1304" y="2897747"/>
            <a:ext cx="1262129" cy="592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৫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39202" y="2897746"/>
            <a:ext cx="1262129" cy="592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702" y="3709117"/>
            <a:ext cx="7276564" cy="104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4713668"/>
            <a:ext cx="2116429" cy="1120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50" y="4452871"/>
            <a:ext cx="2495551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02" y="4713668"/>
            <a:ext cx="2347845" cy="11204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65" y="4452871"/>
            <a:ext cx="2208363" cy="12911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51304" y="2897748"/>
            <a:ext cx="472225" cy="59242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567" y="6281673"/>
            <a:ext cx="2743200" cy="365125"/>
          </a:xfrm>
        </p:spPr>
        <p:txBody>
          <a:bodyPr/>
          <a:lstStyle/>
          <a:p>
            <a:fld id="{E25C202D-1BBA-4DA6-B7B0-C428CCAA4809}" type="datetime3">
              <a:rPr lang="en-US" smtClean="0"/>
              <a:t>8 May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ID-468, e-mail id: amin001974@gmail.com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1" y="90154"/>
            <a:ext cx="11985939" cy="10174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8514" y="1300768"/>
            <a:ext cx="7993487" cy="3850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ডিভাইসটির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স্মা্টমোবাইল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8866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409905" y="231822"/>
            <a:ext cx="3013657" cy="71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C982-83C7-4DA7-A905-EE80D07A9586}" type="datetime3">
              <a:rPr lang="en-US" smtClean="0"/>
              <a:t>8 May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6" y="80492"/>
            <a:ext cx="12074615" cy="64748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717" y="4919730"/>
            <a:ext cx="8062175" cy="1938270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0513" y="218943"/>
            <a:ext cx="3013657" cy="71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8233-6F3D-44A4-BC89-30594C8350CA}" type="datetime3">
              <a:rPr lang="en-US" smtClean="0"/>
              <a:t>8 May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7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96" y="1072529"/>
            <a:ext cx="5113247" cy="2018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4" y="1072529"/>
            <a:ext cx="4670764" cy="24668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3897" y="1736539"/>
            <a:ext cx="1066800" cy="569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75819" y="1451843"/>
            <a:ext cx="1066800" cy="569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E343-23B9-4924-ACAB-64CEA5A6E22B}" type="datetime3">
              <a:rPr lang="en-US" smtClean="0"/>
              <a:t>8 May 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4" y="3749511"/>
            <a:ext cx="4670763" cy="2743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347" y="4366058"/>
            <a:ext cx="1657351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13" y="3749511"/>
            <a:ext cx="4798230" cy="28096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285269" y="4225761"/>
            <a:ext cx="1657351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134" y="133004"/>
            <a:ext cx="5204163" cy="548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ছিত্রগুলো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লক্ষ্য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4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" y="1"/>
            <a:ext cx="12191999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u="sng" dirty="0" err="1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6000" b="1" u="sng" dirty="0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6000" b="1" u="sng" dirty="0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u="sng" dirty="0" err="1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6000" b="1" u="sng" dirty="0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6000" b="1" u="sng" dirty="0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u="sng" dirty="0">
              <a:ln w="5080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05C3-7922-4DDB-BBA4-0FAC98004839}" type="datetime3">
              <a:rPr lang="en-US" smtClean="0"/>
              <a:t>8 May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ID-468, e-mail id: amin001974@gmail.com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5" y="2"/>
            <a:ext cx="11937075" cy="63592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IN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ডিভাইস কী তা বলতে পারবে;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বিভন্ন ধরণের আউটপুট ডিভাইস সনাক্ত করতে পারবে।</a:t>
            </a:r>
            <a:endParaRPr lang="en-US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rgbClr val="7030A0"/>
          </a:solidFill>
        </p:spPr>
        <p:txBody>
          <a:bodyPr/>
          <a:lstStyle/>
          <a:p>
            <a:fld id="{72362855-1CD7-41A1-9FF2-13B586BA78B2}" type="datetime3">
              <a:rPr lang="en-US" sz="1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May 2019</a:t>
            </a:fld>
            <a:endParaRPr lang="en-US" sz="1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sz="1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ID-468, e-mail id: amin001974@gmail.com</a:t>
            </a:r>
            <a:endParaRPr lang="en-US" sz="1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12410"/>
            <a:ext cx="3332480" cy="354398"/>
          </a:xfrm>
          <a:solidFill>
            <a:srgbClr val="7030A0"/>
          </a:solidFill>
        </p:spPr>
        <p:txBody>
          <a:bodyPr/>
          <a:lstStyle/>
          <a:p>
            <a:fld id="{CD1FB2CC-EB92-4F78-8E35-8C3F4309391F}" type="slidenum">
              <a:rPr lang="en-US" sz="1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fld>
            <a:endParaRPr lang="en-US" sz="1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2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79418"/>
            <a:ext cx="11811000" cy="1887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মোট পাঁচ ধরণের 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নির্দেশ দেয়ার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3" y="3124200"/>
            <a:ext cx="4239699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3" y="3502797"/>
            <a:ext cx="4158623" cy="2062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07" y="3538496"/>
            <a:ext cx="2473036" cy="2288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7351" y="5943600"/>
            <a:ext cx="26289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3018" y="5791200"/>
            <a:ext cx="26289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ক্স প্যাড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64311" y="5826897"/>
            <a:ext cx="26289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ট্র্যাক বল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7B54-C595-47FA-93FC-9F96D15622EA}" type="datetime3">
              <a:rPr lang="en-US" smtClean="0"/>
              <a:t>8 May 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6</a:t>
            </a:fld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68681" y="457199"/>
            <a:ext cx="4206240" cy="111390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5"/>
          </p:cNvPr>
          <p:cNvSpPr/>
          <p:nvPr/>
        </p:nvSpPr>
        <p:spPr>
          <a:xfrm>
            <a:off x="6067468" y="764771"/>
            <a:ext cx="1646744" cy="80633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ভিডিও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654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308465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কিবোর্ডঃ</a:t>
            </a:r>
          </a:p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685800"/>
            <a:ext cx="5577319" cy="1658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63139" y="2344190"/>
            <a:ext cx="3086100" cy="581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কীবোর্ড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0781" y="4462203"/>
            <a:ext cx="30861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ইউএসবি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1578" y="5879350"/>
            <a:ext cx="3086100" cy="75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0" y="2783032"/>
            <a:ext cx="5577319" cy="157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0" y="4506331"/>
            <a:ext cx="3709191" cy="14123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533D-850F-46E8-A86F-F7241C70E67B}" type="datetime3">
              <a:rPr lang="en-US" smtClean="0"/>
              <a:t>8 May 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01294" y="121919"/>
            <a:ext cx="4206240" cy="942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8" y="1114380"/>
            <a:ext cx="4705004" cy="20444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239124" y="3178707"/>
            <a:ext cx="3714578" cy="778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গেইম পেড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3679074"/>
            <a:ext cx="4272742" cy="22002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393776" y="5753100"/>
            <a:ext cx="2724151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 স্টিক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1" y="381000"/>
            <a:ext cx="4476751" cy="118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ও চলচিত্র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1728744"/>
            <a:ext cx="5817744" cy="2843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1677" y="4851701"/>
            <a:ext cx="3259567" cy="753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অয়েব ক্যামেরা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58" y="1452282"/>
            <a:ext cx="5008357" cy="32057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32322" y="4851701"/>
            <a:ext cx="3259567" cy="753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জিটাল ক্যামেরা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012E-56BE-4C08-B33E-1EA11A894619}" type="datetime3">
              <a:rPr lang="en-US" smtClean="0"/>
              <a:t>8 May 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5949" y="495300"/>
            <a:ext cx="5353051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 ইনপুট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5" y="1464910"/>
            <a:ext cx="3390751" cy="3623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7127" y="5346551"/>
            <a:ext cx="2560320" cy="711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66" y="1464909"/>
            <a:ext cx="5112049" cy="28627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82175" y="5088367"/>
            <a:ext cx="2560320" cy="711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 কীবোর্ড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0DE3-51C5-458C-B719-EE369466624C}" type="datetime3">
              <a:rPr lang="en-US" smtClean="0"/>
              <a:t>8 May 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ID-468, e-mail id: amin001974@gmail.com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B2CC-EB92-4F78-8E35-8C3F430939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3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543</TotalTime>
  <Words>487</Words>
  <Application>Microsoft Office PowerPoint</Application>
  <PresentationFormat>Custom</PresentationFormat>
  <Paragraphs>157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134</cp:revision>
  <dcterms:created xsi:type="dcterms:W3CDTF">2019-05-04T14:16:39Z</dcterms:created>
  <dcterms:modified xsi:type="dcterms:W3CDTF">2019-05-08T04:32:40Z</dcterms:modified>
</cp:coreProperties>
</file>