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6" r:id="rId11"/>
    <p:sldId id="267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3" autoAdjust="0"/>
    <p:restoredTop sz="94660"/>
  </p:normalViewPr>
  <p:slideViewPr>
    <p:cSldViewPr>
      <p:cViewPr varScale="1">
        <p:scale>
          <a:sx n="69" d="100"/>
          <a:sy n="6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705600" cy="57943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705600" cy="5022727"/>
          </a:xfrm>
        </p:spPr>
      </p:pic>
    </p:spTree>
    <p:extLst>
      <p:ext uri="{BB962C8B-B14F-4D97-AF65-F5344CB8AC3E}">
        <p14:creationId xmlns:p14="http://schemas.microsoft.com/office/powerpoint/2010/main" val="32984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পরিবেশ দূষণ বলতে কি বুঝ ?</a:t>
            </a:r>
          </a:p>
          <a:p>
            <a:pPr>
              <a:buFont typeface="Wingdings" pitchFamily="2" charset="2"/>
              <a:buChar char="Ø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মাটি দূষণের দূটি কারণ লিখ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তোমাদের এলাকায় পানি দূষণের ফলে যে সব প্রভাব লক্ষ্য  করছ সে গুলো লিখ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962676"/>
            <a:ext cx="2223654" cy="1543050"/>
          </a:xfrm>
          <a:prstGeom prst="rect">
            <a:avLst/>
          </a:prstGeom>
        </p:spPr>
      </p:pic>
      <p:pic>
        <p:nvPicPr>
          <p:cNvPr id="5" name="Picture 2" descr="C:\Users\Badsha\Desktop\পরিবেশ দূষণ\airpolition20161225182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91" y="4627178"/>
            <a:ext cx="2524127" cy="13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7960"/>
            <a:ext cx="2147454" cy="1710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52399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কোন চিত্রটি পানি ও বায়ু দূষণ করে ? চিত্রের উপর ক্লিক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2368529"/>
            <a:ext cx="1447800" cy="355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54" y="2962676"/>
            <a:ext cx="2514600" cy="14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02 -0.03056 L 0.69028 -0.3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65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adsha\Desktop\206314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91" y="1156855"/>
            <a:ext cx="54356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228600"/>
            <a:ext cx="274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470891" y="5398438"/>
            <a:ext cx="543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পরিবেশ দুষণ রোধে সরকারি উদ্দ্যোগই কি যথেষ্ট 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উক্তিটি সম্পর্কে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তোমার মতামত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2" y="2209799"/>
            <a:ext cx="8127678" cy="4574721"/>
          </a:xfrm>
        </p:spPr>
      </p:pic>
    </p:spTree>
    <p:extLst>
      <p:ext uri="{BB962C8B-B14F-4D97-AF65-F5344CB8AC3E}">
        <p14:creationId xmlns:p14="http://schemas.microsoft.com/office/powerpoint/2010/main" val="12541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731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906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আকবর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আলী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ঝিনাইগাতী সরকারি মডেল পাইলট উচ্চ বিদ্যালয়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ঝিনাইগাতী, শেরপুর ।</a:t>
            </a:r>
          </a:p>
          <a:p>
            <a:pPr marL="0" indent="0">
              <a:buNone/>
            </a:pP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191000" cy="49069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marL="0" indent="0"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শ্রেণীঃ-৭ম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বিষয়ঃ-বিজ্ঞান</a:t>
            </a:r>
          </a:p>
          <a:p>
            <a:pPr marL="0" indent="0"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অধ্যায়ঃ-ত্রয়োদশ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162945"/>
            <a:ext cx="3848939" cy="2123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62945"/>
            <a:ext cx="3553402" cy="2223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1763105"/>
            <a:ext cx="3835084" cy="211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97394"/>
            <a:ext cx="3581110" cy="1979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399" y="660186"/>
            <a:ext cx="87488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কর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6" y="1616805"/>
            <a:ext cx="8214543" cy="4402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4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46666"/>
            <a:ext cx="861060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IN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 দূষণ  কি তা বলতে পারবে 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 দুষণের কারণ সমুহ লিখতে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দুষণের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প্রভাব সম্পর্কে ব্যাখ্যা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আমাদের চারপাশে যা কিছু আছে তা নিয়েই আমাদের পরিবেশ ।এই পরিবেশে যখন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বসবাসে সমস্যা হয় তখন পরিবেশ দূষিত হয় ।অপাচ্য পদার্থ,কলকারখানার রাসায়নিক পদার্থ,ইটভাটা ও যানবাহনের ধোয়া ইত্যাদি বিভিন্নভাবে পরিবেশ দূষিত করে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sz="240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2400" smtClean="0">
                <a:latin typeface="NikoshBAN" pitchFamily="2" charset="0"/>
                <a:cs typeface="NikoshBAN" pitchFamily="2" charset="0"/>
              </a:rPr>
              <a:t>ভাবে মাটি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দূষিত হয়।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১।অপচন পদার্থের মাধ্যমে।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২।আগ্নেগিরির অগ্নোৎপাতের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ফলে।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।রাসায়নিক  সার প্রয়োগের কারণে।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524000"/>
            <a:ext cx="3962400" cy="226422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Badsha\Desktop\পরিবেশ দূষণ\L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6900"/>
            <a:ext cx="3962400" cy="22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dsha\Desktop\effects-of-soil-pollution-on-hum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3776899"/>
            <a:ext cx="3581400" cy="229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873" y="6135826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মাটি দূষণের প্রভাব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1448" y="6212770"/>
            <a:ext cx="1234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মাটি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9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পানি দূষণ</a:t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১।কৃষি জমিতে কীটনাশক ও রাসায়নিক সার প্রয়োগের কারণে।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২।কলকারখানার রাসায়নিক পদার্থের জন্য।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৩।নদী জলাশয়ের ধারে ঝুলন্ত পায়খানার জন্য।</a:t>
            </a:r>
          </a:p>
          <a:p>
            <a:pPr marL="0" indent="0">
              <a:buNone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467100" cy="2762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0"/>
            <a:ext cx="3429000" cy="1895707"/>
          </a:xfrm>
          <a:prstGeom prst="rect">
            <a:avLst/>
          </a:prstGeom>
        </p:spPr>
      </p:pic>
      <p:pic>
        <p:nvPicPr>
          <p:cNvPr id="2050" name="Picture 2" descr="C:\Users\Badsha\Desktop\waterpollu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8" y="3352799"/>
            <a:ext cx="3934757" cy="25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9735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 দূষণের প্রভাব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9735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2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১।ইট ভাটার কালো ধোয়া হতে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২।সিগারেটের ধোয়া হতে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৩।ফ্রিজ ও রেফ্রিজিটার হতে নির্গত সিএফসি এর মাধ্যমে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10" y="1905001"/>
            <a:ext cx="3293390" cy="2057400"/>
          </a:xfrm>
        </p:spPr>
      </p:pic>
      <p:sp>
        <p:nvSpPr>
          <p:cNvPr id="5" name="TextBox 4"/>
          <p:cNvSpPr txBox="1"/>
          <p:nvPr/>
        </p:nvSpPr>
        <p:spPr>
          <a:xfrm>
            <a:off x="1219200" y="45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4054115"/>
            <a:ext cx="3286990" cy="1840715"/>
          </a:xfrm>
          <a:prstGeom prst="rect">
            <a:avLst/>
          </a:prstGeom>
        </p:spPr>
      </p:pic>
      <p:pic>
        <p:nvPicPr>
          <p:cNvPr id="3074" name="Picture 2" descr="C:\Users\Badsha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3162300" cy="24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750" y="617683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বায়ু দূষণের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3273" y="60998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253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</vt:lpstr>
      <vt:lpstr>পরিচিতি</vt:lpstr>
      <vt:lpstr>PowerPoint Presentation</vt:lpstr>
      <vt:lpstr>পরিবেশ দূষণ</vt:lpstr>
      <vt:lpstr>PowerPoint Presentation</vt:lpstr>
      <vt:lpstr>PowerPoint Presentation</vt:lpstr>
      <vt:lpstr>মাটি দূষণ</vt:lpstr>
      <vt:lpstr>পানি দূষণ </vt:lpstr>
      <vt:lpstr> </vt:lpstr>
      <vt:lpstr>একক কাজ</vt:lpstr>
      <vt:lpstr>দলীয় কাজ</vt:lpstr>
      <vt:lpstr>মূল্যায়ন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Badsha</dc:creator>
  <cp:lastModifiedBy>Badsha</cp:lastModifiedBy>
  <cp:revision>79</cp:revision>
  <dcterms:created xsi:type="dcterms:W3CDTF">2006-08-16T00:00:00Z</dcterms:created>
  <dcterms:modified xsi:type="dcterms:W3CDTF">2019-05-09T14:03:49Z</dcterms:modified>
</cp:coreProperties>
</file>