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1" r:id="rId2"/>
    <p:sldId id="262" r:id="rId3"/>
    <p:sldId id="263" r:id="rId4"/>
    <p:sldId id="264" r:id="rId5"/>
    <p:sldId id="265" r:id="rId6"/>
    <p:sldId id="266" r:id="rId7"/>
    <p:sldId id="280" r:id="rId8"/>
    <p:sldId id="281" r:id="rId9"/>
    <p:sldId id="269" r:id="rId10"/>
    <p:sldId id="267" r:id="rId11"/>
    <p:sldId id="288" r:id="rId12"/>
    <p:sldId id="298" r:id="rId13"/>
    <p:sldId id="299" r:id="rId14"/>
    <p:sldId id="274" r:id="rId15"/>
    <p:sldId id="270" r:id="rId16"/>
    <p:sldId id="271" r:id="rId17"/>
    <p:sldId id="272" r:id="rId18"/>
  </p:sldIdLst>
  <p:sldSz cx="11430000" cy="6858000"/>
  <p:notesSz cx="9144000" cy="6858000"/>
  <p:defaultTextStyle>
    <a:defPPr>
      <a:defRPr lang="en-US"/>
    </a:defPPr>
    <a:lvl1pPr marL="0" algn="l" defTabSz="117043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85216" algn="l" defTabSz="117043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70432" algn="l" defTabSz="117043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55648" algn="l" defTabSz="117043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40864" algn="l" defTabSz="117043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26080" algn="l" defTabSz="117043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511296" algn="l" defTabSz="117043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96512" algn="l" defTabSz="117043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81728" algn="l" defTabSz="117043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24" y="-96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BD71F-F2C1-44FE-96FA-C64872C88DC1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amor sir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934D7A-A3E5-466C-9A75-2E111E08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4467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D76F3-60DF-4F5C-897C-39F51EC1A999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28875" y="514350"/>
            <a:ext cx="42862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amor sir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E39EA-3349-4362-8295-C90FA5BC3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36760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17043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85216" algn="l" defTabSz="117043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70432" algn="l" defTabSz="117043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55648" algn="l" defTabSz="117043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340864" algn="l" defTabSz="117043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926080" algn="l" defTabSz="117043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511296" algn="l" defTabSz="117043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96512" algn="l" defTabSz="117043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681728" algn="l" defTabSz="117043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28875" y="514350"/>
            <a:ext cx="428625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amor sir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3E39EA-3349-4362-8295-C90FA5BC39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458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28875" y="514350"/>
            <a:ext cx="428625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E39EA-3349-4362-8295-C90FA5BC3957}" type="slidenum">
              <a:rPr lang="en-US" smtClean="0"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amor sir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83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130426"/>
            <a:ext cx="97155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886200"/>
            <a:ext cx="80010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0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5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0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1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96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1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4A7FF-4F72-428A-B0F5-D5BF8A3DC0B8}" type="datetime1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47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67E8-345E-4E3F-9775-2191BA7FBE0D}" type="datetime1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06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74639"/>
            <a:ext cx="25717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74639"/>
            <a:ext cx="75247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2B49-D15B-4DBC-92F6-CA804D3EE623}" type="datetime1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47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7D839-765B-4594-AA7C-1E63192399F8}" type="datetime1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005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406901"/>
            <a:ext cx="9715500" cy="1362075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906713"/>
            <a:ext cx="9715500" cy="150018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21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043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556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086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60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12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965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17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39152-149B-4D47-80DE-610BA5C73A2A}" type="datetime1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88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600201"/>
            <a:ext cx="5048250" cy="4525963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600201"/>
            <a:ext cx="5048250" cy="4525963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9F32-6B1F-4AB1-B279-EBFB92899576}" type="datetime1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82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35113"/>
            <a:ext cx="5050235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216" indent="0">
              <a:buNone/>
              <a:defRPr sz="2600" b="1"/>
            </a:lvl2pPr>
            <a:lvl3pPr marL="1170432" indent="0">
              <a:buNone/>
              <a:defRPr sz="2300" b="1"/>
            </a:lvl3pPr>
            <a:lvl4pPr marL="1755648" indent="0">
              <a:buNone/>
              <a:defRPr sz="2000" b="1"/>
            </a:lvl4pPr>
            <a:lvl5pPr marL="2340864" indent="0">
              <a:buNone/>
              <a:defRPr sz="2000" b="1"/>
            </a:lvl5pPr>
            <a:lvl6pPr marL="2926080" indent="0">
              <a:buNone/>
              <a:defRPr sz="2000" b="1"/>
            </a:lvl6pPr>
            <a:lvl7pPr marL="3511296" indent="0">
              <a:buNone/>
              <a:defRPr sz="2000" b="1"/>
            </a:lvl7pPr>
            <a:lvl8pPr marL="4096512" indent="0">
              <a:buNone/>
              <a:defRPr sz="2000" b="1"/>
            </a:lvl8pPr>
            <a:lvl9pPr marL="4681728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174875"/>
            <a:ext cx="5050235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3" y="1535113"/>
            <a:ext cx="5052219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216" indent="0">
              <a:buNone/>
              <a:defRPr sz="2600" b="1"/>
            </a:lvl2pPr>
            <a:lvl3pPr marL="1170432" indent="0">
              <a:buNone/>
              <a:defRPr sz="2300" b="1"/>
            </a:lvl3pPr>
            <a:lvl4pPr marL="1755648" indent="0">
              <a:buNone/>
              <a:defRPr sz="2000" b="1"/>
            </a:lvl4pPr>
            <a:lvl5pPr marL="2340864" indent="0">
              <a:buNone/>
              <a:defRPr sz="2000" b="1"/>
            </a:lvl5pPr>
            <a:lvl6pPr marL="2926080" indent="0">
              <a:buNone/>
              <a:defRPr sz="2000" b="1"/>
            </a:lvl6pPr>
            <a:lvl7pPr marL="3511296" indent="0">
              <a:buNone/>
              <a:defRPr sz="2000" b="1"/>
            </a:lvl7pPr>
            <a:lvl8pPr marL="4096512" indent="0">
              <a:buNone/>
              <a:defRPr sz="2000" b="1"/>
            </a:lvl8pPr>
            <a:lvl9pPr marL="4681728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3" y="2174875"/>
            <a:ext cx="5052219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C095-CC9D-4291-92B5-936EA4C10A80}" type="datetime1">
              <a:rPr lang="en-US" smtClean="0"/>
              <a:t>10/31/2019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8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A0C2D-3ACC-4A05-8A1E-A2A426A420D7}" type="datetime1">
              <a:rPr lang="en-US" smtClean="0"/>
              <a:t>10/31/2019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395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2F507-CAF4-4E85-A2E2-629808D2C5F6}" type="datetime1">
              <a:rPr lang="en-US" smtClean="0"/>
              <a:t>10/31/2019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310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2" y="273049"/>
            <a:ext cx="3760391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73052"/>
            <a:ext cx="6389688" cy="585311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2" y="1435102"/>
            <a:ext cx="3760391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85216" indent="0">
              <a:buNone/>
              <a:defRPr sz="1500"/>
            </a:lvl2pPr>
            <a:lvl3pPr marL="1170432" indent="0">
              <a:buNone/>
              <a:defRPr sz="1300"/>
            </a:lvl3pPr>
            <a:lvl4pPr marL="1755648" indent="0">
              <a:buNone/>
              <a:defRPr sz="1200"/>
            </a:lvl4pPr>
            <a:lvl5pPr marL="2340864" indent="0">
              <a:buNone/>
              <a:defRPr sz="1200"/>
            </a:lvl5pPr>
            <a:lvl6pPr marL="2926080" indent="0">
              <a:buNone/>
              <a:defRPr sz="1200"/>
            </a:lvl6pPr>
            <a:lvl7pPr marL="3511296" indent="0">
              <a:buNone/>
              <a:defRPr sz="1200"/>
            </a:lvl7pPr>
            <a:lvl8pPr marL="4096512" indent="0">
              <a:buNone/>
              <a:defRPr sz="1200"/>
            </a:lvl8pPr>
            <a:lvl9pPr marL="468172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C5DDF-4568-408E-95C2-80600DF3BDC5}" type="datetime1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056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800600"/>
            <a:ext cx="6858000" cy="566739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612775"/>
            <a:ext cx="68580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5216" indent="0">
              <a:buNone/>
              <a:defRPr sz="3600"/>
            </a:lvl2pPr>
            <a:lvl3pPr marL="1170432" indent="0">
              <a:buNone/>
              <a:defRPr sz="3100"/>
            </a:lvl3pPr>
            <a:lvl4pPr marL="1755648" indent="0">
              <a:buNone/>
              <a:defRPr sz="2600"/>
            </a:lvl4pPr>
            <a:lvl5pPr marL="2340864" indent="0">
              <a:buNone/>
              <a:defRPr sz="2600"/>
            </a:lvl5pPr>
            <a:lvl6pPr marL="2926080" indent="0">
              <a:buNone/>
              <a:defRPr sz="2600"/>
            </a:lvl6pPr>
            <a:lvl7pPr marL="3511296" indent="0">
              <a:buNone/>
              <a:defRPr sz="2600"/>
            </a:lvl7pPr>
            <a:lvl8pPr marL="4096512" indent="0">
              <a:buNone/>
              <a:defRPr sz="2600"/>
            </a:lvl8pPr>
            <a:lvl9pPr marL="4681728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367338"/>
            <a:ext cx="6858000" cy="804863"/>
          </a:xfrm>
        </p:spPr>
        <p:txBody>
          <a:bodyPr/>
          <a:lstStyle>
            <a:lvl1pPr marL="0" indent="0">
              <a:buNone/>
              <a:defRPr sz="1800"/>
            </a:lvl1pPr>
            <a:lvl2pPr marL="585216" indent="0">
              <a:buNone/>
              <a:defRPr sz="1500"/>
            </a:lvl2pPr>
            <a:lvl3pPr marL="1170432" indent="0">
              <a:buNone/>
              <a:defRPr sz="1300"/>
            </a:lvl3pPr>
            <a:lvl4pPr marL="1755648" indent="0">
              <a:buNone/>
              <a:defRPr sz="1200"/>
            </a:lvl4pPr>
            <a:lvl5pPr marL="2340864" indent="0">
              <a:buNone/>
              <a:defRPr sz="1200"/>
            </a:lvl5pPr>
            <a:lvl6pPr marL="2926080" indent="0">
              <a:buNone/>
              <a:defRPr sz="1200"/>
            </a:lvl6pPr>
            <a:lvl7pPr marL="3511296" indent="0">
              <a:buNone/>
              <a:defRPr sz="1200"/>
            </a:lvl7pPr>
            <a:lvl8pPr marL="4096512" indent="0">
              <a:buNone/>
              <a:defRPr sz="1200"/>
            </a:lvl8pPr>
            <a:lvl9pPr marL="468172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28B1B-67C1-4721-A3EB-98CD4BD556EE}" type="datetime1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69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9"/>
            <a:ext cx="10287000" cy="1143000"/>
          </a:xfrm>
          <a:prstGeom prst="rect">
            <a:avLst/>
          </a:prstGeom>
        </p:spPr>
        <p:txBody>
          <a:bodyPr vert="horz" lIns="117043" tIns="58522" rIns="117043" bIns="5852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600201"/>
            <a:ext cx="10287000" cy="4525963"/>
          </a:xfrm>
          <a:prstGeom prst="rect">
            <a:avLst/>
          </a:prstGeom>
        </p:spPr>
        <p:txBody>
          <a:bodyPr vert="horz" lIns="117043" tIns="58522" rIns="117043" bIns="5852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 vert="horz" lIns="117043" tIns="58522" rIns="117043" bIns="58522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03465-EF92-4101-A3BB-F35C255FB9C5}" type="datetime1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 vert="horz" lIns="117043" tIns="58522" rIns="117043" bIns="58522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 vert="horz" lIns="117043" tIns="58522" rIns="117043" bIns="58522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0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1170432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8912" indent="-438912" algn="l" defTabSz="1170432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0976" indent="-365760" algn="l" defTabSz="1170432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indent="-292608" algn="l" defTabSz="1170432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48256" indent="-292608" algn="l" defTabSz="1170432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33472" indent="-292608" algn="l" defTabSz="1170432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18688" indent="-292608" algn="l" defTabSz="1170432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3904" indent="-292608" algn="l" defTabSz="1170432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89120" indent="-292608" algn="l" defTabSz="1170432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74336" indent="-292608" algn="l" defTabSz="1170432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7043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216" algn="l" defTabSz="117043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0432" algn="l" defTabSz="117043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5648" algn="l" defTabSz="117043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0864" algn="l" defTabSz="117043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6080" algn="l" defTabSz="117043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1296" algn="l" defTabSz="117043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96512" algn="l" defTabSz="117043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1728" algn="l" defTabSz="117043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youtube.com/watch?v=bPN5QD7sLD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001" y="286074"/>
            <a:ext cx="10317658" cy="1303127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bn-IN" sz="7700" b="1" dirty="0"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en-US" sz="7700" b="1" dirty="0" err="1" smtClean="0">
                <a:latin typeface="NikoshBAN" pitchFamily="2" charset="0"/>
                <a:cs typeface="NikoshBAN" pitchFamily="2" charset="0"/>
              </a:rPr>
              <a:t>পাঠে</a:t>
            </a:r>
            <a:r>
              <a:rPr lang="bn-IN" sz="7700" b="1" dirty="0" smtClean="0">
                <a:latin typeface="NikoshBAN" pitchFamily="2" charset="0"/>
                <a:cs typeface="NikoshBAN" pitchFamily="2" charset="0"/>
              </a:rPr>
              <a:t> সবাইকে</a:t>
            </a:r>
            <a:r>
              <a:rPr lang="en-US" sz="77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700" b="1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IN" sz="77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7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56351"/>
            <a:ext cx="10763250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591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775067"/>
            <a:ext cx="3527307" cy="330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06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56351"/>
            <a:ext cx="10668000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10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19400" y="5105399"/>
            <a:ext cx="579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প্রাণীকোষের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7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524000"/>
            <a:ext cx="7620000" cy="32480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52800" y="457200"/>
            <a:ext cx="4359296" cy="672185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চিত্রটিতে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দেখছো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05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56351"/>
            <a:ext cx="10668000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11</a:t>
            </a:fld>
            <a:endParaRPr lang="en-US"/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3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18"/>
          <a:stretch/>
        </p:blipFill>
        <p:spPr>
          <a:xfrm>
            <a:off x="3513715" y="2018164"/>
            <a:ext cx="4025900" cy="28216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24200" y="5410200"/>
            <a:ext cx="4804930" cy="672185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অনুবীক্ষণ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যন্ত্রে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9903" y="838200"/>
            <a:ext cx="3413524" cy="672185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53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56351"/>
            <a:ext cx="10668000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12</a:t>
            </a:fld>
            <a:endParaRPr lang="en-US"/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3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4200" y="5410200"/>
            <a:ext cx="4588525" cy="672185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অনুবীক্ষণ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যন্ত্রে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প্রাণীকোষ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9903" y="838200"/>
            <a:ext cx="3413524" cy="672185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157" y="1809369"/>
            <a:ext cx="4319016" cy="323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52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56351"/>
            <a:ext cx="10668000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13</a:t>
            </a:fld>
            <a:endParaRPr lang="en-US"/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3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5029200"/>
            <a:ext cx="10119847" cy="672185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en-US" sz="3600" dirty="0">
                <a:hlinkClick r:id="rId2"/>
              </a:rPr>
              <a:t>https://www.youtube.com/watch?v=bPN5QD7sLDg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1400" y="457200"/>
            <a:ext cx="4033886" cy="672185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90980" y="3962400"/>
            <a:ext cx="3048039" cy="672185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লিংকে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941" y="1295400"/>
            <a:ext cx="2531059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52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unched Tape 4"/>
          <p:cNvSpPr/>
          <p:nvPr/>
        </p:nvSpPr>
        <p:spPr>
          <a:xfrm>
            <a:off x="4071938" y="636825"/>
            <a:ext cx="3429000" cy="812800"/>
          </a:xfrm>
          <a:prstGeom prst="flowChartPunchedTap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043" tIns="58522" rIns="117043" bIns="58522"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770762" y="636826"/>
            <a:ext cx="2570344" cy="826073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bn-IN" sz="4600" dirty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53566" y="5359399"/>
            <a:ext cx="5665743" cy="672185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কোষের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অঙ্গানুর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91500" y="3189704"/>
            <a:ext cx="1725562" cy="472130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সময়- ০৫ মিনিট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14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426" y="2243074"/>
            <a:ext cx="3333750" cy="2371852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96367" y="6356351"/>
            <a:ext cx="10476383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5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68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24576" y="279401"/>
            <a:ext cx="1635794" cy="826073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bn-IN" sz="4600" b="1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15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680856" y="1491593"/>
            <a:ext cx="5805204" cy="672185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অ্যামিবা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67001" y="2514601"/>
            <a:ext cx="4215025" cy="595241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সর্বপ্রথম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কোষের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দেন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67001" y="3632201"/>
            <a:ext cx="4162127" cy="595241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কোষের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কোষপ্রাচীর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bn-IN" sz="31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43209" y="5037082"/>
            <a:ext cx="5131943" cy="595241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কোষের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100" dirty="0">
                <a:latin typeface="NikoshBAN" pitchFamily="2" charset="0"/>
                <a:cs typeface="NikoshBAN" pitchFamily="2" charset="0"/>
              </a:rPr>
              <a:t>? </a:t>
            </a:r>
            <a:endParaRPr lang="en-US" sz="3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086716" y="1517073"/>
            <a:ext cx="476250" cy="508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043" tIns="58522" rIns="117043" bIns="5852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000126" y="5181681"/>
            <a:ext cx="476250" cy="508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043" tIns="58522" rIns="117043" bIns="58522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47750" y="3850124"/>
            <a:ext cx="476250" cy="50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043" tIns="58522" rIns="117043" bIns="58522"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86716" y="2732524"/>
            <a:ext cx="476250" cy="508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043" tIns="58522" rIns="117043" bIns="58522"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356351"/>
            <a:ext cx="10572750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5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36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1" grpId="0"/>
      <p:bldP spid="22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45187" y="177800"/>
            <a:ext cx="2543094" cy="903017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bn-IN" sz="5100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7322" y="5467928"/>
            <a:ext cx="5810017" cy="533480"/>
          </a:xfrm>
          <a:prstGeom prst="rect">
            <a:avLst/>
          </a:prstGeom>
          <a:noFill/>
        </p:spPr>
        <p:txBody>
          <a:bodyPr wrap="square" lIns="117043" tIns="58522" rIns="117043" bIns="58522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এঁকে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16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738" y="2193636"/>
            <a:ext cx="4261186" cy="2540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356351"/>
            <a:ext cx="10477500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9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02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50" y="371080"/>
            <a:ext cx="8705037" cy="979961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bn-IN" sz="5600" dirty="0">
                <a:latin typeface="NikoshBAN" pitchFamily="2" charset="0"/>
                <a:cs typeface="NikoshBAN" pitchFamily="2" charset="0"/>
              </a:rPr>
              <a:t>সবাইকে পরবর্তী ক্লাসের আমন্ত্রণ রইলো</a:t>
            </a:r>
            <a:endParaRPr lang="en-US" sz="5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56351"/>
            <a:ext cx="10572750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3377654"/>
            <a:ext cx="14574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82" y="3377654"/>
            <a:ext cx="16001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9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571750"/>
            <a:ext cx="3276600" cy="184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42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218370" y="76201"/>
            <a:ext cx="2296231" cy="1056906"/>
          </a:xfrm>
          <a:prstGeom prst="rect">
            <a:avLst/>
          </a:prstGeom>
          <a:solidFill>
            <a:schemeClr val="bg1"/>
          </a:solidFill>
        </p:spPr>
        <p:txBody>
          <a:bodyPr wrap="none" lIns="117043" tIns="58522" rIns="117043" bIns="58522" rtlCol="0">
            <a:spAutoFit/>
          </a:bodyPr>
          <a:lstStyle/>
          <a:p>
            <a:r>
              <a:rPr lang="bn-IN" sz="6100" b="1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1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305168"/>
            <a:ext cx="2000250" cy="2412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TextBox 20"/>
          <p:cNvSpPr txBox="1"/>
          <p:nvPr/>
        </p:nvSpPr>
        <p:spPr>
          <a:xfrm>
            <a:off x="407674" y="3524647"/>
            <a:ext cx="3955339" cy="2672732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bn-IN" sz="5100" dirty="0">
                <a:latin typeface="NikoshBAN" pitchFamily="2" charset="0"/>
                <a:cs typeface="NikoshBAN" pitchFamily="2" charset="0"/>
              </a:rPr>
              <a:t>অমর চন্দ্র দাস</a:t>
            </a: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আষ্টা মহামায়া পাঠশালা উচ্চ বিদ্যালয়</a:t>
            </a: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ফরিদগঞ্জ,চাঁদপুর।</a:t>
            </a: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মোবাইল-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01812182668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E-mail-amordas49@gmail.com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558981" y="3732107"/>
            <a:ext cx="5577403" cy="4253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295" y="368963"/>
            <a:ext cx="1784456" cy="2145637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591"/>
            </a:avLst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10400" y="3429000"/>
            <a:ext cx="375295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ষষ্ঠ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–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অধ্যায়।পাঠ-৩-৬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-৫০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তারিখ-৩০/১০/২০১৯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ইং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98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rizontal Scroll 7"/>
          <p:cNvSpPr/>
          <p:nvPr/>
        </p:nvSpPr>
        <p:spPr>
          <a:xfrm>
            <a:off x="1238250" y="279400"/>
            <a:ext cx="9810750" cy="1016000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043" tIns="58522" rIns="117043" bIns="58522"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330337" y="351552"/>
            <a:ext cx="7639040" cy="903017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bn-IN" sz="5100" dirty="0">
                <a:latin typeface="NikoshBAN" pitchFamily="2" charset="0"/>
                <a:cs typeface="NikoshBAN" pitchFamily="2" charset="0"/>
              </a:rPr>
              <a:t>নিচের ছবিগুলো ভালো করে লক্ষ্য কর</a:t>
            </a:r>
            <a:endParaRPr lang="en-US" sz="5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0" y="6356351"/>
            <a:ext cx="10953750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3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038600" y="2444090"/>
            <a:ext cx="2743199" cy="903017"/>
          </a:xfrm>
          <a:prstGeom prst="rect">
            <a:avLst/>
          </a:prstGeom>
          <a:noFill/>
        </p:spPr>
        <p:txBody>
          <a:bodyPr wrap="square" lIns="117043" tIns="58522" rIns="117043" bIns="58522" rtlCol="0">
            <a:spAutoFit/>
          </a:bodyPr>
          <a:lstStyle/>
          <a:p>
            <a:r>
              <a:rPr lang="bn-IN" sz="5100" dirty="0">
                <a:latin typeface="NikoshBAN" pitchFamily="2" charset="0"/>
                <a:cs typeface="NikoshBAN" pitchFamily="2" charset="0"/>
              </a:rPr>
              <a:t>এগুলো কি </a:t>
            </a:r>
            <a:r>
              <a:rPr lang="bn-IN" sz="51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5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Frame 21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8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523999"/>
            <a:ext cx="2940498" cy="27432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53200" y="1752601"/>
            <a:ext cx="2971800" cy="205739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435549" y="4419600"/>
            <a:ext cx="2743199" cy="903017"/>
          </a:xfrm>
          <a:prstGeom prst="rect">
            <a:avLst/>
          </a:prstGeom>
          <a:noFill/>
        </p:spPr>
        <p:txBody>
          <a:bodyPr wrap="square" lIns="117043" tIns="58522" rIns="117043" bIns="58522" rtlCol="0">
            <a:spAutoFit/>
          </a:bodyPr>
          <a:lstStyle/>
          <a:p>
            <a:r>
              <a:rPr lang="en-US" sz="51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5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latin typeface="NikoshBAN" pitchFamily="2" charset="0"/>
                <a:cs typeface="NikoshBAN" pitchFamily="2" charset="0"/>
              </a:rPr>
              <a:t>কোষ</a:t>
            </a:r>
            <a:endParaRPr lang="en-US" sz="5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09508" y="4572000"/>
            <a:ext cx="2743199" cy="903017"/>
          </a:xfrm>
          <a:prstGeom prst="rect">
            <a:avLst/>
          </a:prstGeom>
          <a:noFill/>
        </p:spPr>
        <p:txBody>
          <a:bodyPr wrap="square" lIns="117043" tIns="58522" rIns="117043" bIns="58522" rtlCol="0">
            <a:spAutoFit/>
          </a:bodyPr>
          <a:lstStyle/>
          <a:p>
            <a:r>
              <a:rPr lang="en-US" sz="5100" dirty="0" err="1" smtClean="0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5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latin typeface="NikoshBAN" pitchFamily="2" charset="0"/>
                <a:cs typeface="NikoshBAN" pitchFamily="2" charset="0"/>
              </a:rPr>
              <a:t>কোষ</a:t>
            </a:r>
            <a:endParaRPr lang="en-US" sz="51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69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67250" y="1803401"/>
            <a:ext cx="3638550" cy="1687847"/>
          </a:xfrm>
          <a:prstGeom prst="rect">
            <a:avLst/>
          </a:prstGeom>
          <a:noFill/>
        </p:spPr>
        <p:txBody>
          <a:bodyPr wrap="square" lIns="117043" tIns="58522" rIns="117043" bIns="58522" rtlCol="0">
            <a:spAutoFit/>
          </a:bodyPr>
          <a:lstStyle/>
          <a:p>
            <a:r>
              <a:rPr lang="bn-IN" sz="5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মেরুদণ্ডী</a:t>
            </a:r>
            <a:r>
              <a:rPr lang="en-US" sz="5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1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প্রাণীর শ্রেণিবিন্যাস</a:t>
            </a:r>
            <a:endParaRPr lang="en-US" sz="51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4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54960" y="371080"/>
            <a:ext cx="5244153" cy="979961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bn-IN" sz="5600" dirty="0">
                <a:latin typeface="NikoshBAN" pitchFamily="2" charset="0"/>
                <a:cs typeface="NikoshBAN" pitchFamily="2" charset="0"/>
              </a:rPr>
              <a:t>আজকের পাঠের বিষয় </a:t>
            </a:r>
            <a:endParaRPr lang="en-US" sz="5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1"/>
            <a:ext cx="10668000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1430000" cy="6975079"/>
          </a:xfrm>
          <a:prstGeom prst="frame">
            <a:avLst>
              <a:gd name="adj1" fmla="val 15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5"/>
          <a:stretch/>
        </p:blipFill>
        <p:spPr>
          <a:xfrm>
            <a:off x="3610136" y="1441712"/>
            <a:ext cx="3733800" cy="34098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67000" y="5029199"/>
            <a:ext cx="5845280" cy="979961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en-US" sz="5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600" dirty="0" err="1" smtClean="0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5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600" dirty="0" err="1" smtClean="0">
                <a:latin typeface="NikoshBAN" pitchFamily="2" charset="0"/>
                <a:cs typeface="NikoshBAN" pitchFamily="2" charset="0"/>
              </a:rPr>
              <a:t>কোষের</a:t>
            </a:r>
            <a:r>
              <a:rPr lang="en-US" sz="5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6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bn-IN" sz="5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7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8381" y="1351739"/>
            <a:ext cx="4644630" cy="749129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bn-IN" sz="4100" b="1" dirty="0" smtClean="0">
                <a:latin typeface="NikoshBAN" pitchFamily="2" charset="0"/>
                <a:cs typeface="NikoshBAN" pitchFamily="2" charset="0"/>
              </a:rPr>
              <a:t>পাঠ </a:t>
            </a:r>
            <a:r>
              <a:rPr lang="bn-IN" sz="4100" b="1" dirty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1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শিক্ষর্থীরা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……</a:t>
            </a:r>
            <a:endParaRPr lang="en-US" sz="41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19200" y="2616201"/>
            <a:ext cx="6090539" cy="826073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pPr marL="685800" indent="-685800">
              <a:buFont typeface="Wingdings" pitchFamily="2" charset="2"/>
              <a:buChar char="q"/>
            </a:pP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;</a:t>
            </a:r>
            <a:endParaRPr lang="en-US" sz="4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8874" y="3962400"/>
            <a:ext cx="9500126" cy="826073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pPr marL="685800" indent="-685800">
              <a:buFont typeface="Wingdings" pitchFamily="2" charset="2"/>
              <a:buChar char="q"/>
            </a:pP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জীবদেহে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কোষের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4600" dirty="0" smtClean="0"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;</a:t>
            </a:r>
            <a:r>
              <a:rPr lang="bn-IN" sz="4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6156" y="5194471"/>
            <a:ext cx="10694844" cy="749129"/>
          </a:xfrm>
          <a:prstGeom prst="rect">
            <a:avLst/>
          </a:prstGeom>
          <a:noFill/>
        </p:spPr>
        <p:txBody>
          <a:bodyPr wrap="square" lIns="117043" tIns="58522" rIns="117043" bIns="58522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প্রাণীকোষের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অঙ্কন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0" y="6356351"/>
            <a:ext cx="10572750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177801"/>
            <a:ext cx="1707929" cy="749129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bn-IN" sz="4100" b="1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1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5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029237"/>
            <a:ext cx="1026119" cy="10261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275413"/>
            <a:ext cx="1026119" cy="10261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042" y="5476882"/>
            <a:ext cx="1026119" cy="102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30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L 0.39514 -0.016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50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0 L 0.68181 -0.011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83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72848 -0.011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17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6</a:t>
            </a:fld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81001" y="4495800"/>
            <a:ext cx="10667999" cy="1780180"/>
          </a:xfrm>
          <a:prstGeom prst="rect">
            <a:avLst/>
          </a:prstGeom>
          <a:noFill/>
        </p:spPr>
        <p:txBody>
          <a:bodyPr wrap="square" lIns="117043" tIns="58522" rIns="117043" bIns="58522" rtlCol="0">
            <a:spAutoFit/>
          </a:bodyPr>
          <a:lstStyle/>
          <a:p>
            <a:pPr marL="365760" indent="-365760">
              <a:buFont typeface="Wingdings" pitchFamily="2" charset="2"/>
              <a:buChar char="q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ওকাজের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একককে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65760" indent="-365760">
              <a:buFont typeface="Wingdings" pitchFamily="2" charset="2"/>
              <a:buChar char="q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শরীর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365760" indent="-365760">
              <a:buFont typeface="Wingdings" pitchFamily="2" charset="2"/>
              <a:buChar char="q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১৬৬৫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রবার্ট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হুক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কোষের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39472" y="6356351"/>
            <a:ext cx="10433278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7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33400"/>
            <a:ext cx="2667000" cy="2667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470" y="676275"/>
            <a:ext cx="359645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42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39472" y="6356351"/>
            <a:ext cx="10433278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191000" y="2590800"/>
            <a:ext cx="2283407" cy="610630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219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116" y="533400"/>
            <a:ext cx="1979884" cy="19756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26473"/>
            <a:ext cx="2667000" cy="19825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383" y="3657600"/>
            <a:ext cx="457200" cy="457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014" y="3580885"/>
            <a:ext cx="457200" cy="4572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667000" y="3580885"/>
            <a:ext cx="1597322" cy="610630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আদিকোষ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95791" y="3504170"/>
            <a:ext cx="1648618" cy="610630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কোষ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42525" y="5258315"/>
            <a:ext cx="8983959" cy="610630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কোষকে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দুইভাগে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হয়েছে।যথা-দেহকোষ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97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39472" y="6356351"/>
            <a:ext cx="10433278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00500" y="533400"/>
            <a:ext cx="3429000" cy="1164627"/>
          </a:xfrm>
          <a:prstGeom prst="rect">
            <a:avLst/>
          </a:prstGeom>
          <a:noFill/>
        </p:spPr>
        <p:txBody>
          <a:bodyPr wrap="square" lIns="117043" tIns="58522" rIns="117043" bIns="58522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কোষের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1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838200" y="1676400"/>
            <a:ext cx="1219200" cy="1066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572000" y="2362200"/>
            <a:ext cx="914400" cy="1295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429500" y="3429000"/>
            <a:ext cx="3314700" cy="1447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3400" y="3200400"/>
            <a:ext cx="2770909" cy="610630"/>
          </a:xfrm>
          <a:prstGeom prst="rect">
            <a:avLst/>
          </a:prstGeom>
          <a:noFill/>
        </p:spPr>
        <p:txBody>
          <a:bodyPr wrap="square" lIns="117043" tIns="58522" rIns="117043" bIns="58522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গোলাকার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91891" y="4038600"/>
            <a:ext cx="2770909" cy="610630"/>
          </a:xfrm>
          <a:prstGeom prst="rect">
            <a:avLst/>
          </a:prstGeom>
          <a:noFill/>
        </p:spPr>
        <p:txBody>
          <a:bodyPr wrap="square" lIns="117043" tIns="58522" rIns="117043" bIns="58522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ডিম্বাকার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01395" y="5057939"/>
            <a:ext cx="2770909" cy="610630"/>
          </a:xfrm>
          <a:prstGeom prst="rect">
            <a:avLst/>
          </a:prstGeom>
          <a:noFill/>
        </p:spPr>
        <p:txBody>
          <a:bodyPr wrap="square" lIns="117043" tIns="58522" rIns="117043" bIns="58522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আয়তাকার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786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0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0762" y="636826"/>
            <a:ext cx="1797697" cy="672185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6106" y="5125632"/>
            <a:ext cx="6600294" cy="672185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কোষকে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কয়ভাগে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লিখ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91501" y="3182779"/>
            <a:ext cx="1674266" cy="472130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সময়- ০৩মিনিট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356351"/>
            <a:ext cx="10572750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7" b="11169"/>
          <a:stretch/>
        </p:blipFill>
        <p:spPr>
          <a:xfrm>
            <a:off x="3823611" y="1828800"/>
            <a:ext cx="3824098" cy="236912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Frame 6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3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11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1739</TotalTime>
  <Words>456</Words>
  <Application>Microsoft Office PowerPoint</Application>
  <PresentationFormat>Custom</PresentationFormat>
  <Paragraphs>97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SURJA</dc:creator>
  <cp:lastModifiedBy>SURJA</cp:lastModifiedBy>
  <cp:revision>253</cp:revision>
  <dcterms:created xsi:type="dcterms:W3CDTF">2019-07-29T14:32:11Z</dcterms:created>
  <dcterms:modified xsi:type="dcterms:W3CDTF">2019-10-31T14:45:52Z</dcterms:modified>
</cp:coreProperties>
</file>