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71" r:id="rId9"/>
    <p:sldId id="264" r:id="rId10"/>
    <p:sldId id="285" r:id="rId11"/>
    <p:sldId id="283" r:id="rId12"/>
    <p:sldId id="266" r:id="rId13"/>
    <p:sldId id="267" r:id="rId14"/>
    <p:sldId id="281" r:id="rId15"/>
    <p:sldId id="282" r:id="rId16"/>
    <p:sldId id="284" r:id="rId17"/>
    <p:sldId id="278" r:id="rId18"/>
    <p:sldId id="279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33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5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0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1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3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6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8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3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3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1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99F1-D093-48C8-8A77-5B65A612A6E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4262" y="424152"/>
            <a:ext cx="4177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60" y="1590674"/>
            <a:ext cx="6772269" cy="4514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614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539" y="819237"/>
            <a:ext cx="1141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36" y="2217491"/>
            <a:ext cx="354879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69" y="2293691"/>
            <a:ext cx="2752725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3" y="2265117"/>
            <a:ext cx="2771775" cy="164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403" y="4290646"/>
            <a:ext cx="3964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তমাল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তাল-তমাল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4435" y="4475312"/>
            <a:ext cx="4439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দোয়াত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দোয়াত-কলম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3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12803" y="3088509"/>
            <a:ext cx="7010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শ্রেণিবিভাগসহ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1085" y="296594"/>
            <a:ext cx="289367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88900" h="2095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44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6" y="169618"/>
            <a:ext cx="2899263" cy="2381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71" y="435948"/>
            <a:ext cx="2695575" cy="1695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6" y="293077"/>
            <a:ext cx="2805882" cy="19694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754" y="293077"/>
            <a:ext cx="2480675" cy="19694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85937" y="2550866"/>
            <a:ext cx="480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8246" y="2550866"/>
            <a:ext cx="168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কুমড়া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70695" y="2454178"/>
            <a:ext cx="168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অহি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74029" y="2454178"/>
            <a:ext cx="16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0246" y="3601887"/>
            <a:ext cx="4736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কুমড়া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দা-কুমড়া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2961" y="3719116"/>
            <a:ext cx="460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অহি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নকুল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=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অহি-নকুল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2670" y="4879703"/>
            <a:ext cx="5443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বিরোধার্থক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শব্দযোগে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0" y="107705"/>
            <a:ext cx="2695575" cy="169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50" y="107705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19" y="131515"/>
            <a:ext cx="2876550" cy="1719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84" y="107705"/>
            <a:ext cx="1676400" cy="2260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492" y="2215662"/>
            <a:ext cx="158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9353" y="2177590"/>
            <a:ext cx="158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6186" y="2177590"/>
            <a:ext cx="1582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2125" y="2546922"/>
            <a:ext cx="1582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538" y="3376246"/>
            <a:ext cx="4384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হাট-বাজার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5789" y="3543382"/>
            <a:ext cx="495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ঘর-দুয়ার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3292" y="4818184"/>
            <a:ext cx="7438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সমার্থক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শব্দযোগে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" y="148370"/>
            <a:ext cx="2598860" cy="1590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10" y="183537"/>
            <a:ext cx="2518997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78" y="165954"/>
            <a:ext cx="2567354" cy="1617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40" y="148370"/>
            <a:ext cx="2414952" cy="16177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6262" y="3059723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5694" y="2057453"/>
            <a:ext cx="2647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+ এ =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দুধে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0812" y="2066382"/>
            <a:ext cx="2677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+ এ 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1578" y="2066382"/>
            <a:ext cx="245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+ এ =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04739" y="2048634"/>
            <a:ext cx="248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+ এ 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262" y="3021650"/>
            <a:ext cx="501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দুধে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দুধে-ভাতে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9445" y="3045098"/>
            <a:ext cx="4771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জলে-স্থলে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4873" y="5183991"/>
            <a:ext cx="1641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অলুক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8033" y="5227432"/>
            <a:ext cx="1641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0962" y="5160545"/>
            <a:ext cx="1641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523" y="3964791"/>
            <a:ext cx="9331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লুপ্ত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9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45"/>
            <a:ext cx="4464661" cy="2907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2" y="99645"/>
            <a:ext cx="1790700" cy="255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7" y="137745"/>
            <a:ext cx="184785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1" y="99645"/>
            <a:ext cx="1803156" cy="2485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42" y="3792049"/>
            <a:ext cx="3203881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2" y="80962"/>
            <a:ext cx="3129330" cy="164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42" y="1964713"/>
            <a:ext cx="3203881" cy="1782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38" y="1950427"/>
            <a:ext cx="3176954" cy="1619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38" y="99645"/>
            <a:ext cx="3252787" cy="1743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342" y="3792049"/>
            <a:ext cx="3861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সাহেব-বিবি-গোলাম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4123" y="3976715"/>
            <a:ext cx="4478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হাত,পা,নাক,মুখ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হাত-পা-নাক-মুখ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8462" y="5535124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বহুপদী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সমাস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71085" y="296594"/>
            <a:ext cx="289367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88900" h="2095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44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3663" y="1336431"/>
            <a:ext cx="912639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সূত্রসহ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:</a:t>
            </a: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আগে-পাছে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যথা-তথা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খাতা-পত্র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হাতে-কলমে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মাথা-মুণ্ডু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রূপ-রস-গন্ধ-স্পর্শ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দেশে-বিদেশে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দেখা-শোনা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নয়-ছয়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আয়-ব্যয়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মাসি-পিসি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3728212" y="371807"/>
            <a:ext cx="4842811" cy="961067"/>
          </a:xfrm>
          <a:prstGeom prst="star24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IN" sz="4000" b="1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888" y="2206752"/>
            <a:ext cx="930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সমাসনিষ্পন্ন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398" y="2791527"/>
            <a:ext cx="61311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সমস্যমান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20119" y="3299358"/>
            <a:ext cx="4841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বিগ্রহবাক্য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01473" y="3978064"/>
            <a:ext cx="46306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4-Point Star 6"/>
          <p:cNvSpPr/>
          <p:nvPr/>
        </p:nvSpPr>
        <p:spPr>
          <a:xfrm rot="19425835">
            <a:off x="118353" y="1992809"/>
            <a:ext cx="4842811" cy="961067"/>
          </a:xfrm>
          <a:prstGeom prst="star24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1042" y="4009397"/>
            <a:ext cx="81772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বাংলাভাষায়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৮-১০টি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0637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7" y="917800"/>
            <a:ext cx="6527716" cy="385590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5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74896" y="381281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</a:rPr>
              <a:t>পরিচিতি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95449" y="1828801"/>
            <a:ext cx="0" cy="464343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" y="4014788"/>
            <a:ext cx="60793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কিশোর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913" y="3198721"/>
            <a:ext cx="55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37" y="643854"/>
            <a:ext cx="2457863" cy="32771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95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" y="234040"/>
            <a:ext cx="3984041" cy="2453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8" y="234040"/>
            <a:ext cx="4079630" cy="2453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3114782"/>
            <a:ext cx="3985846" cy="3059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14" y="3114782"/>
            <a:ext cx="3985724" cy="3063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81" y="3114783"/>
            <a:ext cx="3608524" cy="3202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13" y="234040"/>
            <a:ext cx="3655416" cy="24531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431" y="2727527"/>
            <a:ext cx="263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পঞ্চবটী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7169" y="2750320"/>
            <a:ext cx="263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চা-বিস্কুট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9938" y="2755190"/>
            <a:ext cx="26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স্মৃতিসৌধ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3692" y="6178723"/>
            <a:ext cx="263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নীলপদ্ম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7169" y="6304002"/>
            <a:ext cx="263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99938" y="6401461"/>
            <a:ext cx="263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দশানন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2380" y="567036"/>
            <a:ext cx="4855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4985" y="2530053"/>
            <a:ext cx="7338646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39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endParaRPr lang="en-US" sz="239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1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5972" y="709912"/>
            <a:ext cx="19143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4414838" y="542927"/>
            <a:ext cx="3014663" cy="1128712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31260" y="2152939"/>
            <a:ext cx="37289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>
              <a:ln/>
              <a:solidFill>
                <a:srgbClr val="7030A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031270" y="2083735"/>
            <a:ext cx="3728905" cy="757339"/>
          </a:xfrm>
          <a:prstGeom prst="wedgeRoundRectCallout">
            <a:avLst>
              <a:gd name="adj1" fmla="val -20067"/>
              <a:gd name="adj2" fmla="val 897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2988" y="3253171"/>
            <a:ext cx="935831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14338" indent="-514338" algn="just">
              <a:buAutoNum type="arabicPeriod"/>
            </a:pP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38" indent="-514338" algn="just">
              <a:buAutoNum type="arabicPeriod"/>
            </a:pP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38" indent="-514338" algn="just">
              <a:buFontTx/>
              <a:buAutoNum type="arabicPeriod"/>
            </a:pP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38" indent="-514338" algn="just">
              <a:buFontTx/>
              <a:buAutoNum type="arabicPeriod"/>
            </a:pP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1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0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3" y="1418491"/>
            <a:ext cx="116527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অর্থসম্বন্ধ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একসঙ্গে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সংক্ষেপ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একপদীকরণ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343" y="750277"/>
            <a:ext cx="413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741877" y="3270848"/>
            <a:ext cx="1652954" cy="550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37384" y="3305299"/>
            <a:ext cx="3001108" cy="550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181639" y="1386112"/>
            <a:ext cx="3915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769" y="3446585"/>
            <a:ext cx="5134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সাহিত্যসভা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682260" y="1964893"/>
            <a:ext cx="328245" cy="956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37384" y="3104861"/>
            <a:ext cx="5521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আনন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5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দশানন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3010" y="1616379"/>
            <a:ext cx="3704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ব্যাসবাক্য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সমাসবাক্য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বিগ্রহবাক্য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777046" y="1593683"/>
            <a:ext cx="158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262445" y="2116903"/>
            <a:ext cx="550985" cy="1138480"/>
          </a:xfrm>
          <a:prstGeom prst="downArrow">
            <a:avLst>
              <a:gd name="adj1" fmla="val 287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0298722" y="2139599"/>
            <a:ext cx="468922" cy="1138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14400" y="5014068"/>
            <a:ext cx="2872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</a:t>
            </a: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>
            <a:off x="3815861" y="1928678"/>
            <a:ext cx="621323" cy="956103"/>
          </a:xfrm>
          <a:prstGeom prst="downArrow">
            <a:avLst>
              <a:gd name="adj1" fmla="val 19811"/>
              <a:gd name="adj2" fmla="val 46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17681" y="5409227"/>
            <a:ext cx="113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10741" y="5297673"/>
            <a:ext cx="1395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30" y="3982024"/>
            <a:ext cx="1828800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93" y="4028244"/>
            <a:ext cx="12255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Down Arrow 29"/>
          <p:cNvSpPr/>
          <p:nvPr/>
        </p:nvSpPr>
        <p:spPr>
          <a:xfrm rot="1798144">
            <a:off x="7297516" y="4636452"/>
            <a:ext cx="504080" cy="897768"/>
          </a:xfrm>
          <a:prstGeom prst="downArrow">
            <a:avLst>
              <a:gd name="adj1" fmla="val 17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9584981">
            <a:off x="8868514" y="4586445"/>
            <a:ext cx="504080" cy="897768"/>
          </a:xfrm>
          <a:prstGeom prst="downArrow">
            <a:avLst>
              <a:gd name="adj1" fmla="val 17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1798144">
            <a:off x="2729536" y="3891474"/>
            <a:ext cx="504080" cy="1339882"/>
          </a:xfrm>
          <a:prstGeom prst="downArrow">
            <a:avLst>
              <a:gd name="adj1" fmla="val 17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9584981">
            <a:off x="1254034" y="3880517"/>
            <a:ext cx="504080" cy="1380103"/>
          </a:xfrm>
          <a:prstGeom prst="downArrow">
            <a:avLst>
              <a:gd name="adj1" fmla="val 17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51111" y="2806999"/>
            <a:ext cx="1570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মাথা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528646" y="2693349"/>
            <a:ext cx="1137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রাবণ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807746" y="1399447"/>
            <a:ext cx="96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=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534575" y="1269715"/>
            <a:ext cx="1300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দশানন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8923" y="524635"/>
            <a:ext cx="347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5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animBg="1"/>
      <p:bldP spid="12" grpId="0"/>
      <p:bldP spid="13" grpId="0"/>
      <p:bldP spid="14" grpId="0"/>
      <p:bldP spid="15" grpId="0" animBg="1"/>
      <p:bldP spid="16" grpId="0" animBg="1"/>
      <p:bldP spid="24" grpId="0"/>
      <p:bldP spid="25" grpId="0" animBg="1"/>
      <p:bldP spid="26" grpId="0"/>
      <p:bldP spid="28" grpId="0"/>
      <p:bldP spid="30" grpId="0" animBg="1"/>
      <p:bldP spid="34" grpId="0" animBg="1"/>
      <p:bldP spid="35" grpId="0" animBg="1"/>
      <p:bldP spid="36" grpId="0" animBg="1"/>
      <p:bldP spid="31" grpId="0"/>
      <p:bldP spid="33" grpId="0"/>
      <p:bldP spid="37" grpId="0"/>
      <p:bldP spid="3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344880">
            <a:off x="4028918" y="1086484"/>
            <a:ext cx="17491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2997272" y="835674"/>
            <a:ext cx="3812490" cy="1147953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77154" y="2905114"/>
            <a:ext cx="5343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0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7302" y="709912"/>
            <a:ext cx="3911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2016370" y="542926"/>
            <a:ext cx="8030308" cy="1367935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8953" y="2163364"/>
            <a:ext cx="48181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3200" b="1" dirty="0"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5815" y="2696568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দ্বিগু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অব্যয়ীভাব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বহুব্রীহি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954" y="4090450"/>
            <a:ext cx="48181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3200" b="1" dirty="0"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7139" y="4459782"/>
            <a:ext cx="648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অব্যয়ীভাব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বহুব্রীহি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  <p:bldP spid="3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1442</TotalTime>
  <Words>339</Words>
  <Application>Microsoft Office PowerPoint</Application>
  <PresentationFormat>Custom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Kishore</dc:creator>
  <cp:lastModifiedBy>cp</cp:lastModifiedBy>
  <cp:revision>186</cp:revision>
  <dcterms:created xsi:type="dcterms:W3CDTF">2018-02-08T17:18:36Z</dcterms:created>
  <dcterms:modified xsi:type="dcterms:W3CDTF">2019-11-01T15:24:57Z</dcterms:modified>
</cp:coreProperties>
</file>