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E23AC-079C-4897-89F0-84CB76FC3C1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467B-1A99-42AD-8809-A1ABD712A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914400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/>
                <a:ea typeface="+mj-ea"/>
                <a:cs typeface="+mj-cs"/>
              </a:rPr>
              <a:t>আসসালামু আলাইকুম।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14400"/>
            <a:ext cx="8305800" cy="593420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81000" y="76200"/>
            <a:ext cx="8382000" cy="83820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শুভ</a:t>
            </a:r>
            <a:r>
              <a:rPr lang="en-US" sz="5400" dirty="0" smtClean="0"/>
              <a:t> </a:t>
            </a:r>
            <a:r>
              <a:rPr lang="en-US" sz="5400" dirty="0" err="1" smtClean="0"/>
              <a:t>সকাল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23795"/>
            <a:ext cx="8305800" cy="593420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76200" y="533400"/>
            <a:ext cx="8991600" cy="5943600"/>
          </a:xfrm>
          <a:prstGeom prst="hexagon">
            <a:avLst>
              <a:gd name="adj" fmla="val 11982"/>
              <a:gd name="vf" fmla="val 115470"/>
            </a:avLst>
          </a:prstGeom>
          <a:effectLst>
            <a:glow rad="127000">
              <a:srgbClr val="002060"/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32546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373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lack_Board_Framed_Board_Bulletin_Bo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09600"/>
            <a:ext cx="7696200" cy="5867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accent3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</a:rPr>
              <a:t>দলীয় কাজঃ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2133600"/>
            <a:ext cx="6248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১।</a:t>
            </a:r>
            <a:r>
              <a:rPr kumimoji="0" lang="bn-IN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তথ্য ও যোগাযোগ প্রযুক্তি আমাদের কিভাবে সাহায্য করে?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4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bn-IN" sz="44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২।</a:t>
            </a:r>
            <a:r>
              <a:rPr lang="bn-IN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bn-IN" sz="4400" dirty="0" smtClean="0">
                <a:solidFill>
                  <a:schemeClr val="bg1"/>
                </a:solidFill>
              </a:rPr>
              <a:t>তথ্য ও যোগাযোগ প্রযুক্তি আমাদের কিভাবে নিরাপদ রাখে?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 rot="4722509">
            <a:off x="1299292" y="-199619"/>
            <a:ext cx="6379466" cy="6949053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8010"/>
          <a:stretch>
            <a:fillRect/>
          </a:stretch>
        </p:blipFill>
        <p:spPr bwMode="auto">
          <a:xfrm>
            <a:off x="1828800" y="1371600"/>
            <a:ext cx="50203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57400" y="4191000"/>
            <a:ext cx="510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এই প্লেনটি</a:t>
            </a:r>
            <a:r>
              <a:rPr kumimoji="0" lang="bn-IN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পাইলট ছাড়াই আকাশে উড়তে পারে।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ba\Desktop\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156364" cy="4724400"/>
          </a:xfrm>
          <a:prstGeom prst="rect">
            <a:avLst/>
          </a:prstGeom>
          <a:noFill/>
        </p:spPr>
      </p:pic>
      <p:pic>
        <p:nvPicPr>
          <p:cNvPr id="5" name="Picture 3" descr="C:\Users\Tuba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0"/>
            <a:ext cx="3810000" cy="46482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2362200" cy="381000"/>
          </a:xfrm>
        </p:spPr>
        <p:txBody>
          <a:bodyPr>
            <a:normAutofit/>
          </a:bodyPr>
          <a:lstStyle/>
          <a:p>
            <a:r>
              <a:rPr lang="bn-IN" sz="1800" dirty="0" smtClean="0">
                <a:solidFill>
                  <a:srgbClr val="C00000"/>
                </a:solidFill>
              </a:rPr>
              <a:t>অফিসে হাজিরা দেয়া।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0" y="548640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সিসি ক্যামেরা</a:t>
            </a:r>
            <a:r>
              <a:rPr lang="bn-IN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দিয়ে নজরদারী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533400" y="1295400"/>
            <a:ext cx="8001000" cy="4114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</a:rPr>
              <a:t>মুল্যায়ণঃ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743200"/>
            <a:ext cx="678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১।</a:t>
            </a:r>
            <a:r>
              <a:rPr kumimoji="0" lang="bn-I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তথ্য ও যোগাযোগ প্রযুক্তি কী?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bn-IN" sz="4400" baseline="0" dirty="0" smtClean="0">
                <a:latin typeface="+mj-lt"/>
                <a:ea typeface="+mj-ea"/>
                <a:cs typeface="+mj-cs"/>
              </a:rPr>
              <a:t>২।</a:t>
            </a:r>
            <a:r>
              <a:rPr lang="bn-IN" sz="4400" dirty="0" smtClean="0">
                <a:latin typeface="+mj-lt"/>
                <a:ea typeface="+mj-ea"/>
                <a:cs typeface="+mj-cs"/>
              </a:rPr>
              <a:t> </a:t>
            </a:r>
            <a:r>
              <a:rPr lang="bn-IN" sz="4400" dirty="0" smtClean="0"/>
              <a:t>তথ্য ও যোগাযোগ প্রযুক্তি ব্যবহার করে কিভাবে আমরা অফিসে না</a:t>
            </a:r>
          </a:p>
          <a:p>
            <a:pPr lvl="0" algn="just">
              <a:spcBef>
                <a:spcPct val="0"/>
              </a:spcBef>
            </a:pPr>
            <a:r>
              <a:rPr lang="bn-IN" sz="4400" dirty="0" smtClean="0"/>
              <a:t>  গিয়েও বাসায় বসে সব কাজ করতে পারি? </a:t>
            </a:r>
          </a:p>
          <a:p>
            <a:pPr lvl="0" algn="just">
              <a:spcBef>
                <a:spcPct val="0"/>
              </a:spcBef>
            </a:pPr>
            <a:endParaRPr lang="bn-IN" sz="4400" dirty="0" smtClean="0"/>
          </a:p>
          <a:p>
            <a:pPr lvl="0" algn="just">
              <a:spcBef>
                <a:spcPct val="0"/>
              </a:spcBef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৩। রোবট</a:t>
            </a:r>
            <a:r>
              <a:rPr kumimoji="0" lang="bn-I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দিয়ে আমরা কি কি কাজ করতে পারি?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ard 5"/>
          <p:cNvSpPr/>
          <p:nvPr/>
        </p:nvSpPr>
        <p:spPr>
          <a:xfrm>
            <a:off x="381000" y="457200"/>
            <a:ext cx="8382000" cy="53340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bn-IN" dirty="0" smtClean="0"/>
              <a:t>কর্মক্ষেত্রে তথ্য ও যোগাযোগ প্রযুক্তির ভূমিকা আলোচনা কর।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বাড়ীর কাজঃ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9833" y="-4175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237828">
            <a:off x="-216043" y="4205806"/>
            <a:ext cx="3394674" cy="1554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সকলকে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</a:rPr>
              <a:t>ধন্যবাদ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0" y="381000"/>
            <a:ext cx="8839200" cy="6705600"/>
          </a:xfrm>
          <a:prstGeom prst="snip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124200"/>
            <a:ext cx="685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নাম</a:t>
            </a:r>
            <a:r>
              <a:rPr lang="en-US" sz="4000" dirty="0" smtClean="0">
                <a:solidFill>
                  <a:srgbClr val="FF0000"/>
                </a:solidFill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</a:rPr>
              <a:t>গোলাম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ফারুক</a:t>
            </a:r>
            <a:endParaRPr lang="bn-I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IN" sz="4000" dirty="0" smtClean="0">
                <a:solidFill>
                  <a:srgbClr val="FF0000"/>
                </a:solidFill>
              </a:rPr>
              <a:t>সহঃ শিক্ষক (আইসিটি)</a:t>
            </a:r>
          </a:p>
          <a:p>
            <a:pPr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দাত্তেরচর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পুরান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বাট্টাজোর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কামালহোসেন</a:t>
            </a:r>
            <a:r>
              <a:rPr lang="bn-IN" sz="4000" dirty="0" smtClean="0">
                <a:solidFill>
                  <a:srgbClr val="FF0000"/>
                </a:solidFill>
              </a:rPr>
              <a:t> দাখিল মাদ্রাসা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বকশিগঞ্জ</a:t>
            </a:r>
            <a:r>
              <a:rPr lang="bn-IN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জামাল্পুর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।</a:t>
            </a:r>
          </a:p>
          <a:p>
            <a:pPr>
              <a:buNone/>
            </a:pPr>
            <a:r>
              <a:rPr lang="bn-IN" sz="2800" dirty="0" smtClean="0">
                <a:solidFill>
                  <a:srgbClr val="FF0000"/>
                </a:solidFill>
              </a:rPr>
              <a:t>মোবাঃ ০১</a:t>
            </a:r>
            <a:r>
              <a:rPr lang="en-US" sz="2800" dirty="0" smtClean="0">
                <a:solidFill>
                  <a:srgbClr val="FF0000"/>
                </a:solidFill>
              </a:rPr>
              <a:t>৯১৮৫৬৪৪৭২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মেইল</a:t>
            </a:r>
            <a:r>
              <a:rPr lang="en-US" sz="2800" dirty="0" smtClean="0">
                <a:solidFill>
                  <a:srgbClr val="FF0000"/>
                </a:solidFill>
              </a:rPr>
              <a:t> আইডি-glm.farukict@gmail.com</a:t>
            </a:r>
          </a:p>
        </p:txBody>
      </p:sp>
      <p:sp>
        <p:nvSpPr>
          <p:cNvPr id="2" name="Flowchart: Preparation 1"/>
          <p:cNvSpPr/>
          <p:nvPr/>
        </p:nvSpPr>
        <p:spPr>
          <a:xfrm>
            <a:off x="1295400" y="1381990"/>
            <a:ext cx="5562600" cy="1361209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শিক্ষক পরিচিতি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838200"/>
            <a:ext cx="6477000" cy="152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4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4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শ্রেণিঃ </a:t>
            </a:r>
            <a:r>
              <a:rPr lang="en-US" sz="6400" i="1" dirty="0" smtClean="0">
                <a:solidFill>
                  <a:schemeClr val="bg1"/>
                </a:solidFill>
              </a:rPr>
              <a:t>৮ম </a:t>
            </a: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  <a:endParaRPr kumimoji="0" lang="bn-IN" sz="6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বিষয়ঃ তথ্য ও যোগাযোগ প্রযুক্তি।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অধ্যায়ঃ                  প্রথম  </a:t>
            </a:r>
            <a:r>
              <a:rPr lang="bn-IN" sz="4000" i="1" dirty="0" smtClean="0">
                <a:solidFill>
                  <a:schemeClr val="bg1"/>
                </a:solidFill>
              </a:rPr>
              <a:t> </a:t>
            </a:r>
            <a:endParaRPr kumimoji="0" lang="en-US" sz="6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সময়ঃ             ৪৫মিনিট।</a:t>
            </a:r>
            <a:endParaRPr kumimoji="0" lang="en-US" sz="6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6400" i="1" dirty="0" smtClean="0">
                <a:solidFill>
                  <a:schemeClr val="bg1"/>
                </a:solidFill>
              </a:rPr>
              <a:t>তারিখঃ            ০১/১১/২০১৯</a:t>
            </a: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6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bn-IN" sz="28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Tuba\Desktop\communication-technology-in-soci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4265884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3048000" y="270164"/>
            <a:ext cx="32766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পাঠ পরিচিতি </a:t>
            </a: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09" y="1219200"/>
            <a:ext cx="39955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Karma 3.jpg"/>
          <p:cNvPicPr>
            <a:picLocks noChangeAspect="1"/>
          </p:cNvPicPr>
          <p:nvPr/>
        </p:nvPicPr>
        <p:blipFill>
          <a:blip r:embed="rId4"/>
          <a:srcRect l="4482" t="2257" r="4482" b="2257"/>
          <a:stretch>
            <a:fillRect/>
          </a:stretch>
        </p:blipFill>
        <p:spPr>
          <a:xfrm>
            <a:off x="4512002" y="1148222"/>
            <a:ext cx="4022397" cy="437854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28600" y="990600"/>
            <a:ext cx="8458200" cy="4724400"/>
          </a:xfrm>
          <a:prstGeom prst="frame">
            <a:avLst>
              <a:gd name="adj1" fmla="val 4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/>
            </a:r>
            <a:br>
              <a:rPr lang="bn-IN" sz="3200" dirty="0" smtClean="0">
                <a:solidFill>
                  <a:srgbClr val="FF0000"/>
                </a:solidFill>
              </a:rPr>
            </a:br>
            <a:r>
              <a:rPr lang="bn-IN" sz="4000" dirty="0" smtClean="0">
                <a:solidFill>
                  <a:srgbClr val="FF0000"/>
                </a:solidFill>
              </a:rPr>
              <a:t>কর্মক্ষেত্রে তথ্য ও যোগাযোগ প্রযুক্তি।</a:t>
            </a:r>
            <a:r>
              <a:rPr lang="bn-IN" sz="5300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5969728" cy="319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nut 5"/>
          <p:cNvSpPr/>
          <p:nvPr/>
        </p:nvSpPr>
        <p:spPr>
          <a:xfrm>
            <a:off x="342900" y="-304800"/>
            <a:ext cx="8458200" cy="6858000"/>
          </a:xfrm>
          <a:prstGeom prst="donut">
            <a:avLst>
              <a:gd name="adj" fmla="val 39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04800" y="1981200"/>
            <a:ext cx="8229600" cy="2819400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এ </a:t>
            </a:r>
            <a:r>
              <a:rPr lang="bn-IN" dirty="0" smtClean="0"/>
              <a:t>অধ্যায় শেষে শিক্ষার্থীরা যা বলতে পারবে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551837"/>
            <a:ext cx="8001000" cy="2339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400" dirty="0" smtClean="0"/>
              <a:t>১। তথ্য ও যোগাযোগ প্রযুক্তি সম্পর্কে বলতে পারবে।</a:t>
            </a:r>
          </a:p>
          <a:p>
            <a:pPr>
              <a:buNone/>
            </a:pPr>
            <a:r>
              <a:rPr lang="bn-IN" sz="2400" dirty="0" smtClean="0"/>
              <a:t>২। </a:t>
            </a:r>
            <a:r>
              <a:rPr lang="bn-IN" sz="2800" dirty="0" smtClean="0"/>
              <a:t>তথ্য ও যোগাযোগ প্রযুক্তির প্রয়োজনীয়তা বর্ণনা</a:t>
            </a:r>
          </a:p>
          <a:p>
            <a:pPr>
              <a:buNone/>
            </a:pPr>
            <a:r>
              <a:rPr lang="bn-IN" sz="2800" dirty="0" smtClean="0"/>
              <a:t>  করতে পারবে।</a:t>
            </a:r>
            <a:endParaRPr lang="bn-IN" sz="2400" dirty="0" smtClean="0"/>
          </a:p>
          <a:p>
            <a:r>
              <a:rPr lang="bn-IN" sz="2400" dirty="0" smtClean="0"/>
              <a:t>৩। কর্ম ক্ষেত্রে তথ্য ও যোগাযোগ প্রযুক্তির ভূমিকা আলোচনা </a:t>
            </a:r>
          </a:p>
          <a:p>
            <a:r>
              <a:rPr lang="bn-IN" sz="2400" dirty="0" smtClean="0"/>
              <a:t>   করতে পারবে। 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381000" y="914400"/>
            <a:ext cx="8305800" cy="495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65627"/>
            <a:ext cx="3352800" cy="439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0763" y="1173648"/>
            <a:ext cx="4572000" cy="438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/>
          <a:lstStyle/>
          <a:p>
            <a:r>
              <a:rPr lang="bn-IN" b="1" u="sng" dirty="0" smtClean="0">
                <a:solidFill>
                  <a:schemeClr val="bg1"/>
                </a:solidFill>
              </a:rPr>
              <a:t>একক কাজ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5908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400" dirty="0" smtClean="0">
                <a:solidFill>
                  <a:schemeClr val="bg1"/>
                </a:solidFill>
              </a:rPr>
              <a:t>১। কর্মক্ষেত্রে তথ্য ও যোগাযোগ প্রযুক্তি বলতে </a:t>
            </a:r>
          </a:p>
          <a:p>
            <a:pPr>
              <a:buNone/>
            </a:pPr>
            <a:r>
              <a:rPr lang="bn-IN" sz="2400" dirty="0" smtClean="0">
                <a:solidFill>
                  <a:schemeClr val="bg1"/>
                </a:solidFill>
              </a:rPr>
              <a:t>   কি বোঝায়?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lack_Board_Framed_Board_Bulletin_Board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/>
          <a:lstStyle/>
          <a:p>
            <a:r>
              <a:rPr lang="bn-IN" dirty="0" smtClean="0">
                <a:solidFill>
                  <a:schemeClr val="bg1"/>
                </a:solidFill>
              </a:rPr>
              <a:t>উত্তরঃ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667000"/>
            <a:ext cx="6781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কর্মক্ষেত্রে </a:t>
            </a: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</a:rPr>
              <a:t>তথ্য ও যোগাযোগ প্রযুক্তি</a:t>
            </a: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বলতে বুঝায় আমরা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আমাদের প্রতিদিনের কাজকে সহজভাবে, দ্রুত এবং নির্ভুলভাবে 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করার জন্য যেসব যন্ত্রের সাহায্য নিয়ে থাকি তাই</a:t>
            </a:r>
            <a:r>
              <a:rPr lang="bn-IN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।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230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 কর্মক্ষেত্রে তথ্য ও যোগাযোগ প্রযুক্তি। </vt:lpstr>
      <vt:lpstr>এ অধ্যায় শেষে শিক্ষার্থীরা যা বলতে পারবে…..</vt:lpstr>
      <vt:lpstr>PowerPoint Presentation</vt:lpstr>
      <vt:lpstr>একক কাজ</vt:lpstr>
      <vt:lpstr>উত্তরঃ</vt:lpstr>
      <vt:lpstr>PowerPoint Presentation</vt:lpstr>
      <vt:lpstr>দলীয় কাজঃ</vt:lpstr>
      <vt:lpstr>PowerPoint Presentation</vt:lpstr>
      <vt:lpstr>অফিসে হাজিরা দেয়া।</vt:lpstr>
      <vt:lpstr>মুল্যায়ণঃ</vt:lpstr>
      <vt:lpstr>কর্মক্ষেত্রে তথ্য ও যোগাযোগ প্রযুক্তির ভূমিকা আলোচনা কর।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Tuba</dc:creator>
  <cp:lastModifiedBy>Windows User</cp:lastModifiedBy>
  <cp:revision>45</cp:revision>
  <dcterms:created xsi:type="dcterms:W3CDTF">2019-04-19T11:19:48Z</dcterms:created>
  <dcterms:modified xsi:type="dcterms:W3CDTF">2019-11-01T13:52:31Z</dcterms:modified>
</cp:coreProperties>
</file>