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8" r:id="rId2"/>
    <p:sldId id="287" r:id="rId3"/>
    <p:sldId id="289" r:id="rId4"/>
    <p:sldId id="262" r:id="rId5"/>
    <p:sldId id="264" r:id="rId6"/>
    <p:sldId id="294" r:id="rId7"/>
    <p:sldId id="293" r:id="rId8"/>
    <p:sldId id="265" r:id="rId9"/>
    <p:sldId id="297" r:id="rId10"/>
    <p:sldId id="296" r:id="rId11"/>
    <p:sldId id="298" r:id="rId12"/>
    <p:sldId id="302" r:id="rId13"/>
    <p:sldId id="303" r:id="rId14"/>
    <p:sldId id="299" r:id="rId15"/>
    <p:sldId id="304" r:id="rId16"/>
    <p:sldId id="300" r:id="rId17"/>
    <p:sldId id="308" r:id="rId18"/>
    <p:sldId id="290" r:id="rId19"/>
    <p:sldId id="291" r:id="rId20"/>
    <p:sldId id="29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8182" autoAdjust="0"/>
  </p:normalViewPr>
  <p:slideViewPr>
    <p:cSldViewPr snapToGrid="0">
      <p:cViewPr varScale="1">
        <p:scale>
          <a:sx n="73" d="100"/>
          <a:sy n="73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1BABA-28BA-4337-A28A-6A3A91124F94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12352-8153-4664-82D0-DA4030234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73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0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1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4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02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08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06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7FA2D-A848-4AA5-B0BB-D568C4478375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3F26F-8906-4792-A060-339894DCE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4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4WkVCQMRi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9"/>
          <a:stretch/>
        </p:blipFill>
        <p:spPr>
          <a:xfrm>
            <a:off x="286275" y="289433"/>
            <a:ext cx="8583405" cy="6294247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10458" y="2480086"/>
            <a:ext cx="4694846" cy="2385268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149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49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12304" y="403844"/>
            <a:ext cx="291938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635" y="2895224"/>
            <a:ext cx="81227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677772" y="217334"/>
            <a:ext cx="5892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9634" y="1293277"/>
            <a:ext cx="84647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কাছাকাছি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ভাগাভাগির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প্রবনতা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2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6549" y="3298082"/>
            <a:ext cx="115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9861" y="3298273"/>
            <a:ext cx="137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2, 8, </a:t>
            </a:r>
            <a:r>
              <a:rPr lang="en-US" sz="3600" dirty="0">
                <a:latin typeface="Times New Roman" panose="02020603050405020304" pitchFamily="18" charset="0"/>
                <a:cs typeface="NikoshBAN" panose="02000000000000000000" pitchFamily="2" charset="0"/>
              </a:rPr>
              <a:t>1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770709" y="1012321"/>
            <a:ext cx="2173532" cy="21053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716562" y="2004445"/>
            <a:ext cx="145892" cy="1472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939953" y="1169669"/>
            <a:ext cx="1838325" cy="1789112"/>
            <a:chOff x="887701" y="1143543"/>
            <a:chExt cx="1838325" cy="1789112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887701" y="1143543"/>
              <a:ext cx="1838325" cy="1789112"/>
              <a:chOff x="1770" y="1547"/>
              <a:chExt cx="1158" cy="1127"/>
            </a:xfrm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26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3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1557947" y="1778597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77872" y="1099998"/>
            <a:ext cx="1838325" cy="1789112"/>
            <a:chOff x="5886431" y="1178376"/>
            <a:chExt cx="1838325" cy="1789112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5886431" y="1178376"/>
              <a:ext cx="1838325" cy="1789112"/>
              <a:chOff x="1770" y="1547"/>
              <a:chExt cx="1158" cy="1127"/>
            </a:xfrm>
          </p:grpSpPr>
          <p:grpSp>
            <p:nvGrpSpPr>
              <p:cNvPr id="42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44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5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561279" y="1846713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Right Arrow 63"/>
          <p:cNvSpPr/>
          <p:nvPr/>
        </p:nvSpPr>
        <p:spPr>
          <a:xfrm>
            <a:off x="3670663" y="1735680"/>
            <a:ext cx="1410788" cy="64443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842441" y="3233283"/>
            <a:ext cx="12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86089" y="3205607"/>
            <a:ext cx="970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35060" y="4437481"/>
            <a:ext cx="86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314927" y="5468659"/>
            <a:ext cx="8428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381327" y="4442178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488223" y="4437482"/>
            <a:ext cx="117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865354" y="4405119"/>
            <a:ext cx="5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634822" y="4398294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5953" y="4297750"/>
            <a:ext cx="5209369" cy="837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8" grpId="0" animBg="1"/>
      <p:bldP spid="38" grpId="1" animBg="1"/>
      <p:bldP spid="40" grpId="0" animBg="1"/>
      <p:bldP spid="40" grpId="1" animBg="1"/>
      <p:bldP spid="64" grpId="0" animBg="1"/>
      <p:bldP spid="100" grpId="0"/>
      <p:bldP spid="101" grpId="0"/>
      <p:bldP spid="102" grpId="0"/>
      <p:bldP spid="103" grpId="0"/>
      <p:bldP spid="116" grpId="0"/>
      <p:bldP spid="117" grpId="0"/>
      <p:bldP spid="118" grpId="0"/>
      <p:bldP spid="12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-13063"/>
            <a:ext cx="9144000" cy="6858000"/>
            <a:chOff x="0" y="-13063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-13063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756549" y="3193578"/>
            <a:ext cx="1154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9861" y="3166875"/>
            <a:ext cx="137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2, 8, 7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656503" y="1587936"/>
            <a:ext cx="1410788" cy="64443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842441" y="3233283"/>
            <a:ext cx="12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086089" y="3205607"/>
            <a:ext cx="1339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2, 8, 8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35060" y="4437481"/>
            <a:ext cx="86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82628" y="5468659"/>
            <a:ext cx="7893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আধানযুক্ত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329075" y="4376863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5676020" y="4437482"/>
            <a:ext cx="987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022110" y="4405119"/>
            <a:ext cx="5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856892" y="4398294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55953" y="4297750"/>
            <a:ext cx="5109355" cy="83754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56549" y="816570"/>
            <a:ext cx="2173532" cy="2105369"/>
            <a:chOff x="770709" y="1012321"/>
            <a:chExt cx="2173532" cy="2105369"/>
          </a:xfrm>
        </p:grpSpPr>
        <p:sp>
          <p:nvSpPr>
            <p:cNvPr id="38" name="Oval 5"/>
            <p:cNvSpPr>
              <a:spLocks noChangeArrowheads="1"/>
            </p:cNvSpPr>
            <p:nvPr/>
          </p:nvSpPr>
          <p:spPr bwMode="auto">
            <a:xfrm>
              <a:off x="770709" y="1012321"/>
              <a:ext cx="2173532" cy="21053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4"/>
            <p:cNvSpPr>
              <a:spLocks noChangeArrowheads="1"/>
            </p:cNvSpPr>
            <p:nvPr/>
          </p:nvSpPr>
          <p:spPr bwMode="auto">
            <a:xfrm>
              <a:off x="1135802" y="1145760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939953" y="1169669"/>
              <a:ext cx="1838325" cy="1789112"/>
              <a:chOff x="887701" y="1143543"/>
              <a:chExt cx="1838325" cy="1789112"/>
            </a:xfrm>
          </p:grpSpPr>
          <p:grpSp>
            <p:nvGrpSpPr>
              <p:cNvPr id="23" name="Group 2"/>
              <p:cNvGrpSpPr>
                <a:grpSpLocks/>
              </p:cNvGrpSpPr>
              <p:nvPr/>
            </p:nvGrpSpPr>
            <p:grpSpPr bwMode="auto">
              <a:xfrm>
                <a:off x="887701" y="1143543"/>
                <a:ext cx="1838325" cy="1789112"/>
                <a:chOff x="1770" y="1547"/>
                <a:chExt cx="1158" cy="1127"/>
              </a:xfrm>
            </p:grpSpPr>
            <p:grpSp>
              <p:nvGrpSpPr>
                <p:cNvPr id="24" name="Group 3"/>
                <p:cNvGrpSpPr>
                  <a:grpSpLocks/>
                </p:cNvGrpSpPr>
                <p:nvPr/>
              </p:nvGrpSpPr>
              <p:grpSpPr bwMode="auto">
                <a:xfrm>
                  <a:off x="1770" y="1547"/>
                  <a:ext cx="1158" cy="1127"/>
                  <a:chOff x="1770" y="1547"/>
                  <a:chExt cx="1158" cy="1127"/>
                </a:xfrm>
              </p:grpSpPr>
              <p:grpSp>
                <p:nvGrpSpPr>
                  <p:cNvPr id="26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945" y="1704"/>
                    <a:ext cx="816" cy="816"/>
                    <a:chOff x="288" y="1752"/>
                    <a:chExt cx="816" cy="816"/>
                  </a:xfrm>
                </p:grpSpPr>
                <p:sp>
                  <p:nvSpPr>
                    <p:cNvPr id="35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752"/>
                      <a:ext cx="816" cy="81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87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7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235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257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154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770" y="2016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1549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96" y="217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57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819" y="190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056" cy="105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557947" y="1778597"/>
                <a:ext cx="498154" cy="4512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Oval 14"/>
            <p:cNvSpPr>
              <a:spLocks noChangeArrowheads="1"/>
            </p:cNvSpPr>
            <p:nvPr/>
          </p:nvSpPr>
          <p:spPr bwMode="auto">
            <a:xfrm>
              <a:off x="1036827" y="2757560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2511817" y="2746775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14"/>
            <p:cNvSpPr>
              <a:spLocks noChangeArrowheads="1"/>
            </p:cNvSpPr>
            <p:nvPr/>
          </p:nvSpPr>
          <p:spPr bwMode="auto">
            <a:xfrm>
              <a:off x="973416" y="1267944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2650642" y="1353466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2513912" y="1203019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4"/>
            <p:cNvSpPr>
              <a:spLocks noChangeArrowheads="1"/>
            </p:cNvSpPr>
            <p:nvPr/>
          </p:nvSpPr>
          <p:spPr bwMode="auto">
            <a:xfrm>
              <a:off x="2650642" y="2584702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Oval 14"/>
          <p:cNvSpPr>
            <a:spLocks noChangeArrowheads="1"/>
          </p:cNvSpPr>
          <p:nvPr/>
        </p:nvSpPr>
        <p:spPr bwMode="auto">
          <a:xfrm>
            <a:off x="-1059785" y="2424827"/>
            <a:ext cx="150068" cy="1472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46139" y="891170"/>
            <a:ext cx="2235744" cy="2105369"/>
            <a:chOff x="5846139" y="891170"/>
            <a:chExt cx="2235744" cy="2105369"/>
          </a:xfrm>
        </p:grpSpPr>
        <p:grpSp>
          <p:nvGrpSpPr>
            <p:cNvPr id="68" name="Group 67"/>
            <p:cNvGrpSpPr/>
            <p:nvPr/>
          </p:nvGrpSpPr>
          <p:grpSpPr>
            <a:xfrm>
              <a:off x="5846139" y="891170"/>
              <a:ext cx="2235744" cy="2105369"/>
              <a:chOff x="770709" y="1012321"/>
              <a:chExt cx="2173532" cy="2105369"/>
            </a:xfrm>
          </p:grpSpPr>
          <p:sp>
            <p:nvSpPr>
              <p:cNvPr id="69" name="Oval 5"/>
              <p:cNvSpPr>
                <a:spLocks noChangeArrowheads="1"/>
              </p:cNvSpPr>
              <p:nvPr/>
            </p:nvSpPr>
            <p:spPr bwMode="auto">
              <a:xfrm>
                <a:off x="770709" y="1012321"/>
                <a:ext cx="2173532" cy="210536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14"/>
              <p:cNvSpPr>
                <a:spLocks noChangeArrowheads="1"/>
              </p:cNvSpPr>
              <p:nvPr/>
            </p:nvSpPr>
            <p:spPr bwMode="auto">
              <a:xfrm>
                <a:off x="1135802" y="1145760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1" name="Group 70"/>
              <p:cNvGrpSpPr/>
              <p:nvPr/>
            </p:nvGrpSpPr>
            <p:grpSpPr>
              <a:xfrm>
                <a:off x="939953" y="1169669"/>
                <a:ext cx="1838325" cy="1789112"/>
                <a:chOff x="887701" y="1143543"/>
                <a:chExt cx="1838325" cy="1789112"/>
              </a:xfrm>
            </p:grpSpPr>
            <p:grpSp>
              <p:nvGrpSpPr>
                <p:cNvPr id="78" name="Group 2"/>
                <p:cNvGrpSpPr>
                  <a:grpSpLocks/>
                </p:cNvGrpSpPr>
                <p:nvPr/>
              </p:nvGrpSpPr>
              <p:grpSpPr bwMode="auto">
                <a:xfrm>
                  <a:off x="887701" y="1143543"/>
                  <a:ext cx="1838325" cy="1789112"/>
                  <a:chOff x="1770" y="1547"/>
                  <a:chExt cx="1158" cy="1127"/>
                </a:xfrm>
              </p:grpSpPr>
              <p:grpSp>
                <p:nvGrpSpPr>
                  <p:cNvPr id="80" name="Group 3"/>
                  <p:cNvGrpSpPr>
                    <a:grpSpLocks/>
                  </p:cNvGrpSpPr>
                  <p:nvPr/>
                </p:nvGrpSpPr>
                <p:grpSpPr bwMode="auto">
                  <a:xfrm>
                    <a:off x="1770" y="1547"/>
                    <a:ext cx="1158" cy="1127"/>
                    <a:chOff x="1770" y="1547"/>
                    <a:chExt cx="1158" cy="1127"/>
                  </a:xfrm>
                </p:grpSpPr>
                <p:grpSp>
                  <p:nvGrpSpPr>
                    <p:cNvPr id="82" name="Group 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45" y="1704"/>
                      <a:ext cx="816" cy="816"/>
                      <a:chOff x="288" y="1752"/>
                      <a:chExt cx="816" cy="816"/>
                    </a:xfrm>
                  </p:grpSpPr>
                  <p:sp>
                    <p:nvSpPr>
                      <p:cNvPr id="91" name="Oval 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88" y="1752"/>
                        <a:ext cx="816" cy="816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Oval 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60" y="187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Oval 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36" y="2352"/>
                        <a:ext cx="96" cy="9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3" name="Oval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6" y="2578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10" y="1547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0" y="2016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32" y="2064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7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63" y="1549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8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96" y="2171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9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2" y="2575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0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19" y="1901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1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824" y="1584"/>
                    <a:ext cx="1056" cy="105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Oval 6"/>
                <p:cNvSpPr>
                  <a:spLocks noChangeArrowheads="1"/>
                </p:cNvSpPr>
                <p:nvPr/>
              </p:nvSpPr>
              <p:spPr bwMode="auto">
                <a:xfrm>
                  <a:off x="1557947" y="1778597"/>
                  <a:ext cx="498154" cy="451294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Oval 14"/>
              <p:cNvSpPr>
                <a:spLocks noChangeArrowheads="1"/>
              </p:cNvSpPr>
              <p:nvPr/>
            </p:nvSpPr>
            <p:spPr bwMode="auto">
              <a:xfrm>
                <a:off x="1036827" y="2757560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14"/>
              <p:cNvSpPr>
                <a:spLocks noChangeArrowheads="1"/>
              </p:cNvSpPr>
              <p:nvPr/>
            </p:nvSpPr>
            <p:spPr bwMode="auto">
              <a:xfrm>
                <a:off x="1208640" y="2880277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973416" y="1267944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14"/>
              <p:cNvSpPr>
                <a:spLocks noChangeArrowheads="1"/>
              </p:cNvSpPr>
              <p:nvPr/>
            </p:nvSpPr>
            <p:spPr bwMode="auto">
              <a:xfrm>
                <a:off x="2650642" y="1353466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14"/>
              <p:cNvSpPr>
                <a:spLocks noChangeArrowheads="1"/>
              </p:cNvSpPr>
              <p:nvPr/>
            </p:nvSpPr>
            <p:spPr bwMode="auto">
              <a:xfrm>
                <a:off x="2513912" y="1203019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Oval 14"/>
              <p:cNvSpPr>
                <a:spLocks noChangeArrowheads="1"/>
              </p:cNvSpPr>
              <p:nvPr/>
            </p:nvSpPr>
            <p:spPr bwMode="auto">
              <a:xfrm>
                <a:off x="2637942" y="2623891"/>
                <a:ext cx="145892" cy="14724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7" name="Oval 14"/>
            <p:cNvSpPr>
              <a:spLocks noChangeArrowheads="1"/>
            </p:cNvSpPr>
            <p:nvPr/>
          </p:nvSpPr>
          <p:spPr bwMode="auto">
            <a:xfrm>
              <a:off x="7618768" y="2655140"/>
              <a:ext cx="150068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16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24 L 0.2125 -0.0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64" grpId="0" animBg="1"/>
      <p:bldP spid="100" grpId="0"/>
      <p:bldP spid="101" grpId="0"/>
      <p:bldP spid="102" grpId="0"/>
      <p:bldP spid="103" grpId="0"/>
      <p:bldP spid="116" grpId="0"/>
      <p:bldP spid="117" grpId="0"/>
      <p:bldP spid="118" grpId="0"/>
      <p:bldP spid="121" grpId="0"/>
      <p:bldP spid="13" grpId="0" animBg="1"/>
      <p:bldP spid="96" grpId="0" animBg="1"/>
      <p:bldP spid="9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323880" y="3012428"/>
            <a:ext cx="84962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8485" y="521411"/>
            <a:ext cx="2727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503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1624719" y="206000"/>
            <a:ext cx="58945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701" y="3252653"/>
            <a:ext cx="80205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স্থিথিশীল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7104" y="2551170"/>
            <a:ext cx="865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0713" y="2555867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4727" y="2551171"/>
            <a:ext cx="1414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</a:t>
            </a:r>
            <a:r>
              <a:rPr lang="en-US" sz="3600" baseline="30000" dirty="0" smtClean="0">
                <a:cs typeface="NikoshBAN" panose="02000000000000000000" pitchFamily="2" charset="0"/>
              </a:rPr>
              <a:t>2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91857" y="2518808"/>
            <a:ext cx="789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0334" y="2511983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84103" y="2558321"/>
            <a:ext cx="646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16859" y="2536892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7410" y="2558322"/>
            <a:ext cx="987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</a:t>
            </a:r>
            <a:r>
              <a:rPr lang="en-US" sz="3600" baseline="30000" dirty="0" smtClean="0">
                <a:cs typeface="NikoshBAN" panose="02000000000000000000" pitchFamily="2" charset="0"/>
              </a:rPr>
              <a:t>2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0075" y="2525959"/>
            <a:ext cx="834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cs typeface="NikoshBAN" panose="02000000000000000000" pitchFamily="2" charset="0"/>
              </a:rPr>
              <a:t>2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74857" y="2519134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2998" y="1890219"/>
            <a:ext cx="2296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Ca: </a:t>
            </a:r>
            <a:r>
              <a:rPr lang="en-US" sz="3600" dirty="0" smtClean="0">
                <a:cs typeface="NikoshBAN" panose="02000000000000000000" pitchFamily="2" charset="0"/>
              </a:rPr>
              <a:t>2, 8, 8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77973" y="1898647"/>
            <a:ext cx="134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O: </a:t>
            </a:r>
            <a:r>
              <a:rPr lang="en-US" sz="3600" dirty="0">
                <a:cs typeface="NikoshBAN" panose="02000000000000000000" pitchFamily="2" charset="0"/>
              </a:rPr>
              <a:t>2 , </a:t>
            </a:r>
            <a:endParaRPr lang="bn-BD" sz="3600" dirty="0"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82599" y="1118395"/>
            <a:ext cx="2131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Ar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smtClean="0">
                <a:cs typeface="NikoshBAN" panose="02000000000000000000" pitchFamily="2" charset="0"/>
              </a:rPr>
              <a:t>2, 8, 8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53971" y="1909194"/>
            <a:ext cx="672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cs typeface="NikoshBAN" panose="02000000000000000000" pitchFamily="2" charset="0"/>
              </a:rPr>
              <a:t>, 2</a:t>
            </a:r>
            <a:endParaRPr lang="bn-BD" sz="3600" dirty="0"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1483" y="1101303"/>
            <a:ext cx="19417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Ne: </a:t>
            </a:r>
            <a:r>
              <a:rPr lang="en-US" sz="3600" dirty="0" smtClean="0">
                <a:cs typeface="NikoshBAN" panose="02000000000000000000" pitchFamily="2" charset="0"/>
              </a:rPr>
              <a:t>2, 8 </a:t>
            </a:r>
            <a:endParaRPr lang="bn-BD" sz="3600" dirty="0"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450112" y="1909196"/>
            <a:ext cx="590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cs typeface="NikoshBAN" panose="02000000000000000000" pitchFamily="2" charset="0"/>
              </a:rPr>
              <a:t>6 </a:t>
            </a:r>
            <a:endParaRPr lang="bn-BD" sz="3600" dirty="0"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8821" y="1911990"/>
            <a:ext cx="4205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cs typeface="NikoshBAN" panose="02000000000000000000" pitchFamily="2" charset="0"/>
              </a:rPr>
              <a:t>8 </a:t>
            </a:r>
            <a:endParaRPr lang="bn-BD" sz="3600" dirty="0"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887" y="1101303"/>
            <a:ext cx="2296597" cy="6634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14035" y="1076510"/>
            <a:ext cx="2296597" cy="6634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2" grpId="0"/>
      <p:bldP spid="24" grpId="0"/>
      <p:bldP spid="24" grpId="1"/>
      <p:bldP spid="25" grpId="0"/>
      <p:bldP spid="4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114506" y="413277"/>
            <a:ext cx="50978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ভালভাবে</a:t>
            </a:r>
            <a:r>
              <a:rPr lang="en-US" sz="5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0813" y="3077101"/>
            <a:ext cx="2119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আয়নিক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বন্ধন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3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3107071" y="2461649"/>
            <a:ext cx="145892" cy="147246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1071158" y="1142951"/>
            <a:ext cx="2173532" cy="21053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1240402" y="1300299"/>
            <a:ext cx="1838325" cy="1789112"/>
            <a:chOff x="887701" y="1143543"/>
            <a:chExt cx="1838325" cy="1789112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887701" y="1143543"/>
              <a:ext cx="1838325" cy="1789112"/>
              <a:chOff x="1770" y="1547"/>
              <a:chExt cx="1158" cy="1127"/>
            </a:xfrm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26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3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chemeClr val="accent6">
                      <a:lumMod val="50000"/>
                    </a:schemeClr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1557947" y="1778597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04177" y="3353262"/>
            <a:ext cx="86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1219814" y="3357959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621313" y="3353263"/>
            <a:ext cx="117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586274" y="3320900"/>
            <a:ext cx="5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159798" y="3314075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72694" y="1033004"/>
            <a:ext cx="2247896" cy="2161660"/>
            <a:chOff x="770709" y="967495"/>
            <a:chExt cx="2247896" cy="2161660"/>
          </a:xfrm>
        </p:grpSpPr>
        <p:sp>
          <p:nvSpPr>
            <p:cNvPr id="59" name="Oval 5"/>
            <p:cNvSpPr>
              <a:spLocks noChangeArrowheads="1"/>
            </p:cNvSpPr>
            <p:nvPr/>
          </p:nvSpPr>
          <p:spPr bwMode="auto">
            <a:xfrm>
              <a:off x="770709" y="1012321"/>
              <a:ext cx="2173532" cy="2105369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14"/>
            <p:cNvSpPr>
              <a:spLocks noChangeArrowheads="1"/>
            </p:cNvSpPr>
            <p:nvPr/>
          </p:nvSpPr>
          <p:spPr bwMode="auto">
            <a:xfrm>
              <a:off x="1906517" y="975941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939953" y="1169669"/>
              <a:ext cx="1838325" cy="1789112"/>
              <a:chOff x="887701" y="1143543"/>
              <a:chExt cx="1838325" cy="1789112"/>
            </a:xfrm>
          </p:grpSpPr>
          <p:grpSp>
            <p:nvGrpSpPr>
              <p:cNvPr id="71" name="Group 2"/>
              <p:cNvGrpSpPr>
                <a:grpSpLocks/>
              </p:cNvGrpSpPr>
              <p:nvPr/>
            </p:nvGrpSpPr>
            <p:grpSpPr bwMode="auto">
              <a:xfrm>
                <a:off x="887701" y="1143543"/>
                <a:ext cx="1838325" cy="1789112"/>
                <a:chOff x="1770" y="1547"/>
                <a:chExt cx="1158" cy="1127"/>
              </a:xfrm>
            </p:grpSpPr>
            <p:grpSp>
              <p:nvGrpSpPr>
                <p:cNvPr id="73" name="Group 3"/>
                <p:cNvGrpSpPr>
                  <a:grpSpLocks/>
                </p:cNvGrpSpPr>
                <p:nvPr/>
              </p:nvGrpSpPr>
              <p:grpSpPr bwMode="auto">
                <a:xfrm>
                  <a:off x="1770" y="1547"/>
                  <a:ext cx="1158" cy="1127"/>
                  <a:chOff x="1770" y="1547"/>
                  <a:chExt cx="1158" cy="1127"/>
                </a:xfrm>
              </p:grpSpPr>
              <p:grpSp>
                <p:nvGrpSpPr>
                  <p:cNvPr id="75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1945" y="1704"/>
                    <a:ext cx="816" cy="816"/>
                    <a:chOff x="288" y="1752"/>
                    <a:chExt cx="816" cy="816"/>
                  </a:xfrm>
                </p:grpSpPr>
                <p:sp>
                  <p:nvSpPr>
                    <p:cNvPr id="84" name="Oval 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8" y="1752"/>
                      <a:ext cx="816" cy="81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87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Oval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6" y="2352"/>
                      <a:ext cx="96" cy="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266" y="257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7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410" y="1547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770" y="2016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2064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263" y="1549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96" y="217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2422" y="2575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819" y="1901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1584"/>
                  <a:ext cx="1056" cy="105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2" name="Oval 6"/>
              <p:cNvSpPr>
                <a:spLocks noChangeArrowheads="1"/>
              </p:cNvSpPr>
              <p:nvPr/>
            </p:nvSpPr>
            <p:spPr bwMode="auto">
              <a:xfrm>
                <a:off x="1557947" y="1778597"/>
                <a:ext cx="498154" cy="4512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" name="Oval 14"/>
            <p:cNvSpPr>
              <a:spLocks noChangeArrowheads="1"/>
            </p:cNvSpPr>
            <p:nvPr/>
          </p:nvSpPr>
          <p:spPr bwMode="auto">
            <a:xfrm>
              <a:off x="907698" y="2586291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14"/>
            <p:cNvSpPr>
              <a:spLocks noChangeArrowheads="1"/>
            </p:cNvSpPr>
            <p:nvPr/>
          </p:nvSpPr>
          <p:spPr bwMode="auto">
            <a:xfrm>
              <a:off x="2119927" y="2981909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14"/>
            <p:cNvSpPr>
              <a:spLocks noChangeArrowheads="1"/>
            </p:cNvSpPr>
            <p:nvPr/>
          </p:nvSpPr>
          <p:spPr bwMode="auto">
            <a:xfrm>
              <a:off x="1652690" y="967495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4"/>
            <p:cNvSpPr>
              <a:spLocks noChangeArrowheads="1"/>
            </p:cNvSpPr>
            <p:nvPr/>
          </p:nvSpPr>
          <p:spPr bwMode="auto">
            <a:xfrm>
              <a:off x="2872713" y="1928237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4"/>
            <p:cNvSpPr>
              <a:spLocks noChangeArrowheads="1"/>
            </p:cNvSpPr>
            <p:nvPr/>
          </p:nvSpPr>
          <p:spPr bwMode="auto">
            <a:xfrm>
              <a:off x="2827424" y="1725538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4"/>
            <p:cNvSpPr>
              <a:spLocks noChangeArrowheads="1"/>
            </p:cNvSpPr>
            <p:nvPr/>
          </p:nvSpPr>
          <p:spPr bwMode="auto">
            <a:xfrm>
              <a:off x="2324068" y="2911277"/>
              <a:ext cx="145892" cy="14724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7" name="Rectangle 86"/>
          <p:cNvSpPr/>
          <p:nvPr/>
        </p:nvSpPr>
        <p:spPr>
          <a:xfrm>
            <a:off x="5485643" y="3353261"/>
            <a:ext cx="86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262084" y="3331832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7753018" y="3340199"/>
            <a:ext cx="8815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654675" y="3333962"/>
            <a:ext cx="566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7260465" y="3327137"/>
            <a:ext cx="551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760008" y="4207861"/>
            <a:ext cx="1175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Na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093941" y="4203964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696610" y="4217026"/>
            <a:ext cx="781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Cl</a:t>
            </a:r>
            <a:r>
              <a:rPr lang="en-US" sz="36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92057" y="4164773"/>
            <a:ext cx="42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5811178" y="4203962"/>
            <a:ext cx="14102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NaCl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0161" y="4091474"/>
            <a:ext cx="5785892" cy="7548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/>
        </p:nvSpPr>
        <p:spPr>
          <a:xfrm>
            <a:off x="2058654" y="178680"/>
            <a:ext cx="47516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523" y="5196135"/>
            <a:ext cx="1338745" cy="1338745"/>
          </a:xfrm>
          <a:prstGeom prst="round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98" y="5194092"/>
            <a:ext cx="1340788" cy="1340788"/>
          </a:xfrm>
          <a:prstGeom prst="round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2738741" y="5535558"/>
            <a:ext cx="41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362250" y="5535557"/>
            <a:ext cx="426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 r="24000"/>
          <a:stretch/>
        </p:blipFill>
        <p:spPr>
          <a:xfrm>
            <a:off x="6398043" y="5191123"/>
            <a:ext cx="1581159" cy="13437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0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07407E-6 L 0.2908 -0.004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8" grpId="0" animBg="1"/>
      <p:bldP spid="38" grpId="1" animBg="1"/>
      <p:bldP spid="102" grpId="0"/>
      <p:bldP spid="116" grpId="0"/>
      <p:bldP spid="117" grpId="0"/>
      <p:bldP spid="118" grpId="0"/>
      <p:bldP spid="121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4" grpId="0" animBg="1"/>
      <p:bldP spid="97" grpId="0"/>
      <p:bldP spid="104" grpId="0"/>
      <p:bldP spid="10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54929" y="1744505"/>
            <a:ext cx="438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580" y="2326698"/>
            <a:ext cx="608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51515" y="6801440"/>
            <a:ext cx="174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53053" y="6821269"/>
            <a:ext cx="359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5081" y="421962"/>
            <a:ext cx="2392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u="sng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8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30580" y="2931470"/>
            <a:ext cx="716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নিরপেক্ষ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484" y="3539789"/>
            <a:ext cx="6081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অধাতু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8483" y="4170897"/>
            <a:ext cx="6692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75778" y="4994823"/>
            <a:ext cx="3824655" cy="830999"/>
            <a:chOff x="775778" y="4994823"/>
            <a:chExt cx="3824655" cy="830999"/>
          </a:xfrm>
        </p:grpSpPr>
        <p:sp>
          <p:nvSpPr>
            <p:cNvPr id="2" name="TextBox 1"/>
            <p:cNvSpPr txBox="1"/>
            <p:nvPr/>
          </p:nvSpPr>
          <p:spPr>
            <a:xfrm>
              <a:off x="775778" y="4994823"/>
              <a:ext cx="12729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CH</a:t>
              </a:r>
              <a:r>
                <a:rPr lang="en-US" sz="4800" baseline="-25000" dirty="0" smtClean="0"/>
                <a:t>4</a:t>
              </a:r>
              <a:endParaRPr lang="en-US" sz="4800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61519" y="4994825"/>
              <a:ext cx="838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O</a:t>
              </a:r>
              <a:r>
                <a:rPr lang="en-US" sz="4800" baseline="-25000" dirty="0" smtClean="0"/>
                <a:t>2</a:t>
              </a:r>
              <a:endParaRPr lang="en-US" sz="4800" baseline="-250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48745" y="4994824"/>
            <a:ext cx="6560791" cy="830998"/>
            <a:chOff x="2048745" y="4994824"/>
            <a:chExt cx="6560791" cy="830998"/>
          </a:xfrm>
        </p:grpSpPr>
        <p:sp>
          <p:nvSpPr>
            <p:cNvPr id="13" name="TextBox 12"/>
            <p:cNvSpPr txBox="1"/>
            <p:nvPr/>
          </p:nvSpPr>
          <p:spPr>
            <a:xfrm>
              <a:off x="2048745" y="4994824"/>
              <a:ext cx="148310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/>
                <a:t>MgO</a:t>
              </a:r>
              <a:endParaRPr lang="en-US" sz="4800" baseline="-25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7088" y="4994825"/>
              <a:ext cx="17015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CaCl</a:t>
              </a:r>
              <a:r>
                <a:rPr lang="en-US" sz="4800" baseline="-25000" dirty="0" smtClean="0"/>
                <a:t>2</a:t>
              </a:r>
              <a:endParaRPr lang="en-US" sz="4800" baseline="-25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21800" y="4994825"/>
              <a:ext cx="1887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CuSO</a:t>
              </a:r>
              <a:r>
                <a:rPr lang="en-US" sz="4800" baseline="-25000" dirty="0" smtClean="0"/>
                <a:t>4</a:t>
              </a:r>
              <a:endParaRPr lang="en-US" sz="4800" baseline="-250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951515" y="500207"/>
            <a:ext cx="1319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8803" y="498916"/>
            <a:ext cx="1901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আয়নিক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7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34" grpId="0"/>
      <p:bldP spid="9" grpId="0"/>
      <p:bldP spid="10" grpId="0"/>
      <p:bldP spid="11" grpId="0"/>
      <p:bldP spid="3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4267200" cy="1143000"/>
          </a:xfrm>
        </p:spPr>
        <p:txBody>
          <a:bodyPr>
            <a:noAutofit/>
          </a:bodyPr>
          <a:lstStyle/>
          <a:p>
            <a:pPr algn="ctr"/>
            <a:r>
              <a:rPr lang="bn-BD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71" y="3200400"/>
            <a:ext cx="8340634" cy="88827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আয়নিক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যৌগের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বৈশিষ্ট্যসমূহ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74" y="75126"/>
            <a:ext cx="8991600" cy="6705600"/>
          </a:xfrm>
          <a:prstGeom prst="rect">
            <a:avLst/>
          </a:prstGeom>
          <a:noFill/>
          <a:ln w="857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035371" y="3429001"/>
            <a:ext cx="39762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ইমাম জাফর সাদেক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মোগলবাসা দ্বি-মুখী উচ্চ বিদ্যালয়</a:t>
            </a:r>
          </a:p>
          <a:p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ICT4E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অ্যাম্ব্যাসেডর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01716-752707</a:t>
            </a:r>
            <a:endParaRPr lang="bn-BD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ijsadeque@gmail.com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43744" y="483106"/>
            <a:ext cx="2534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1" y="3825791"/>
            <a:ext cx="430124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সময়ঃ ৫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8837" y="1487130"/>
            <a:ext cx="1620521" cy="18688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4693128" y="2099423"/>
            <a:ext cx="0" cy="3928056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2915"/>
          <a:stretch/>
        </p:blipFill>
        <p:spPr>
          <a:xfrm>
            <a:off x="1124134" y="1638512"/>
            <a:ext cx="1697444" cy="21121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351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274" y="75126"/>
            <a:ext cx="8991600" cy="6705600"/>
          </a:xfrm>
          <a:prstGeom prst="rect">
            <a:avLst/>
          </a:prstGeom>
          <a:noFill/>
          <a:ln w="8572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" y="292009"/>
            <a:ext cx="8422564" cy="6265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324" y="2815045"/>
            <a:ext cx="7537268" cy="1524000"/>
          </a:xfrm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C6493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6493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09800" y="280891"/>
            <a:ext cx="4724400" cy="751658"/>
          </a:xfrm>
        </p:spPr>
        <p:txBody>
          <a:bodyPr>
            <a:normAutofit fontScale="90000"/>
          </a:bodyPr>
          <a:lstStyle/>
          <a:p>
            <a:pPr algn="ctr"/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নিচের ছবি</a:t>
            </a:r>
            <a:r>
              <a:rPr lang="en-US" sz="4800" b="1" dirty="0" err="1" smtClean="0">
                <a:latin typeface="NikoshLightBAN" pitchFamily="2" charset="0"/>
                <a:cs typeface="NikoshLightBAN" pitchFamily="2" charset="0"/>
              </a:rPr>
              <a:t>গুলো</a:t>
            </a:r>
            <a:r>
              <a:rPr lang="bn-BD" sz="4800" b="1" dirty="0" smtClean="0">
                <a:latin typeface="NikoshLightBAN" pitchFamily="2" charset="0"/>
                <a:cs typeface="NikoshLightBAN" pitchFamily="2" charset="0"/>
              </a:rPr>
              <a:t> লক্ষ্য করঃ </a:t>
            </a:r>
            <a:endParaRPr lang="en-US" sz="4800" b="1" dirty="0"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7"/>
          <a:stretch/>
        </p:blipFill>
        <p:spPr>
          <a:xfrm>
            <a:off x="4702629" y="1060449"/>
            <a:ext cx="4180114" cy="2936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" r="3037"/>
          <a:stretch/>
        </p:blipFill>
        <p:spPr>
          <a:xfrm>
            <a:off x="313509" y="1060449"/>
            <a:ext cx="4153987" cy="293678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91484" y="4145692"/>
            <a:ext cx="3371067" cy="75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পারিবারিক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বন্ধন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880179" y="4145692"/>
            <a:ext cx="3371067" cy="751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বন্ধুত্বের</a:t>
            </a:r>
            <a:r>
              <a:rPr lang="en-US" sz="3600" b="1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sz="3600" b="1" dirty="0" err="1" smtClean="0">
                <a:latin typeface="NikoshLightBAN" pitchFamily="2" charset="0"/>
                <a:cs typeface="NikoshLightBAN" pitchFamily="2" charset="0"/>
              </a:rPr>
              <a:t>বন্ধন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77" y="2660142"/>
            <a:ext cx="8795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পরমাণুসমূহের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2992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5" grpId="0"/>
      <p:bldP spid="15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" y="391558"/>
            <a:ext cx="8334103" cy="60745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6165" y="4429933"/>
            <a:ext cx="5857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800" dirty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800" dirty="0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</a:t>
            </a:r>
            <a:endParaRPr lang="en-US" sz="880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79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5231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00222" y="1539422"/>
            <a:ext cx="4023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7070" y="289541"/>
            <a:ext cx="25298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1708" y="2343893"/>
            <a:ext cx="6263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বন্ধন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708" y="3015652"/>
            <a:ext cx="7936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1708" y="4365734"/>
            <a:ext cx="8050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 বন্ধন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গঠন প্রক্রিয়া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708" y="3687411"/>
            <a:ext cx="8480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অ্যানায়ন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5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  <p:bldP spid="2" grpId="0" build="p"/>
      <p:bldP spid="9" grpId="0" build="p"/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47724" y="335963"/>
            <a:ext cx="45993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সমীকরণগুলো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9555" y="4351743"/>
            <a:ext cx="982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2Na</a:t>
            </a:r>
            <a:endParaRPr lang="en-US" sz="3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11848" y="4338097"/>
            <a:ext cx="510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1937657" y="4338096"/>
            <a:ext cx="47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2766789" y="4351743"/>
            <a:ext cx="1760561" cy="646331"/>
            <a:chOff x="2988860" y="2810330"/>
            <a:chExt cx="1760561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2988860" y="2810330"/>
              <a:ext cx="17605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Cl        </a:t>
              </a:r>
              <a:r>
                <a:rPr lang="en-US" sz="3600" dirty="0" err="1" smtClean="0"/>
                <a:t>Cl</a:t>
              </a:r>
              <a:endParaRPr lang="en-US" sz="3600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589363" y="3138985"/>
              <a:ext cx="4913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796596" y="4338096"/>
            <a:ext cx="2688605" cy="646331"/>
            <a:chOff x="6018667" y="2796683"/>
            <a:chExt cx="2688605" cy="646331"/>
          </a:xfrm>
        </p:grpSpPr>
        <p:sp>
          <p:nvSpPr>
            <p:cNvPr id="19" name="TextBox 18"/>
            <p:cNvSpPr txBox="1"/>
            <p:nvPr/>
          </p:nvSpPr>
          <p:spPr>
            <a:xfrm>
              <a:off x="6018667" y="2796683"/>
              <a:ext cx="26886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2 Na         Cl</a:t>
              </a:r>
              <a:endParaRPr lang="en-US" sz="36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083187" y="3111690"/>
              <a:ext cx="6414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289115" y="5021585"/>
            <a:ext cx="287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ক্লোরিন-ক্লোরিন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00914" y="5044142"/>
            <a:ext cx="3116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সোডিয়াম-ক্লোরিন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541" y="5016839"/>
            <a:ext cx="151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229" y="1706100"/>
            <a:ext cx="1994671" cy="1994671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2" y="1696177"/>
            <a:ext cx="2000071" cy="2000071"/>
          </a:xfrm>
          <a:prstGeom prst="round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87606" y="1802052"/>
            <a:ext cx="7059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=</a:t>
            </a:r>
            <a:endParaRPr lang="en-US" sz="8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8" y="1697479"/>
            <a:ext cx="2800339" cy="1919568"/>
          </a:xfrm>
          <a:prstGeom prst="round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421759" y="2328670"/>
            <a:ext cx="477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+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90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1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178828" y="351592"/>
            <a:ext cx="27863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5545" y="2660090"/>
            <a:ext cx="757290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76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2397992" y="220048"/>
            <a:ext cx="40543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বন্ধন</a:t>
            </a:r>
            <a:endParaRPr lang="en-US" sz="6000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552" y="4847507"/>
            <a:ext cx="78529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অণুতে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পরমাণুসমূহ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পরষ্পর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466" y="1136890"/>
            <a:ext cx="5833677" cy="363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2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7275" y="75127"/>
              <a:ext cx="8991600" cy="6705600"/>
            </a:xfrm>
            <a:prstGeom prst="rect">
              <a:avLst/>
            </a:prstGeom>
            <a:noFill/>
            <a:ln w="857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06595" y="5890538"/>
            <a:ext cx="1657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49" y="3219704"/>
            <a:ext cx="23221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ম্যাগনেশিয়াম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19762" y="3219895"/>
            <a:ext cx="137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2, 8, 2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11142" y="5890537"/>
            <a:ext cx="930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2, 6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1040" y="225816"/>
            <a:ext cx="28039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44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endParaRPr lang="en-US" sz="4400" u="sng" dirty="0"/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731520" y="999258"/>
            <a:ext cx="2173532" cy="2105369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14"/>
          <p:cNvSpPr>
            <a:spLocks noChangeArrowheads="1"/>
          </p:cNvSpPr>
          <p:nvPr/>
        </p:nvSpPr>
        <p:spPr bwMode="auto">
          <a:xfrm>
            <a:off x="1807648" y="3028579"/>
            <a:ext cx="145892" cy="1472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1759077" y="920639"/>
            <a:ext cx="145892" cy="1472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887701" y="1143543"/>
            <a:ext cx="1838325" cy="1789112"/>
            <a:chOff x="887701" y="1143543"/>
            <a:chExt cx="1838325" cy="1789112"/>
          </a:xfrm>
        </p:grpSpPr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887701" y="1143543"/>
              <a:ext cx="1838325" cy="1789112"/>
              <a:chOff x="1770" y="1547"/>
              <a:chExt cx="1158" cy="1127"/>
            </a:xfrm>
          </p:grpSpPr>
          <p:grpSp>
            <p:nvGrpSpPr>
              <p:cNvPr id="24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26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35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7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" name="Oval 6"/>
            <p:cNvSpPr>
              <a:spLocks noChangeArrowheads="1"/>
            </p:cNvSpPr>
            <p:nvPr/>
          </p:nvSpPr>
          <p:spPr bwMode="auto">
            <a:xfrm>
              <a:off x="1557947" y="1778597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977872" y="1099998"/>
            <a:ext cx="1838325" cy="1789112"/>
            <a:chOff x="5886431" y="1178376"/>
            <a:chExt cx="1838325" cy="1789112"/>
          </a:xfrm>
        </p:grpSpPr>
        <p:grpSp>
          <p:nvGrpSpPr>
            <p:cNvPr id="41" name="Group 2"/>
            <p:cNvGrpSpPr>
              <a:grpSpLocks/>
            </p:cNvGrpSpPr>
            <p:nvPr/>
          </p:nvGrpSpPr>
          <p:grpSpPr bwMode="auto">
            <a:xfrm>
              <a:off x="5886431" y="1178376"/>
              <a:ext cx="1838325" cy="1789112"/>
              <a:chOff x="1770" y="1547"/>
              <a:chExt cx="1158" cy="1127"/>
            </a:xfrm>
          </p:grpSpPr>
          <p:grpSp>
            <p:nvGrpSpPr>
              <p:cNvPr id="42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58" cy="1127"/>
                <a:chOff x="1770" y="1547"/>
                <a:chExt cx="1158" cy="1127"/>
              </a:xfrm>
            </p:grpSpPr>
            <p:grpSp>
              <p:nvGrpSpPr>
                <p:cNvPr id="44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53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" name="Oval 8"/>
                <p:cNvSpPr>
                  <a:spLocks noChangeArrowheads="1"/>
                </p:cNvSpPr>
                <p:nvPr/>
              </p:nvSpPr>
              <p:spPr bwMode="auto">
                <a:xfrm>
                  <a:off x="2266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1"/>
                <p:cNvSpPr>
                  <a:spLocks noChangeArrowheads="1"/>
                </p:cNvSpPr>
                <p:nvPr/>
              </p:nvSpPr>
              <p:spPr bwMode="auto">
                <a:xfrm>
                  <a:off x="2832" y="2064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Oval 13"/>
                <p:cNvSpPr>
                  <a:spLocks noChangeArrowheads="1"/>
                </p:cNvSpPr>
                <p:nvPr/>
              </p:nvSpPr>
              <p:spPr bwMode="auto">
                <a:xfrm>
                  <a:off x="1796" y="217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14"/>
                <p:cNvSpPr>
                  <a:spLocks noChangeArrowheads="1"/>
                </p:cNvSpPr>
                <p:nvPr/>
              </p:nvSpPr>
              <p:spPr bwMode="auto">
                <a:xfrm>
                  <a:off x="2422" y="25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8" name="Oval 6"/>
            <p:cNvSpPr>
              <a:spLocks noChangeArrowheads="1"/>
            </p:cNvSpPr>
            <p:nvPr/>
          </p:nvSpPr>
          <p:spPr bwMode="auto">
            <a:xfrm>
              <a:off x="6561279" y="1846713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" name="Rectangle 58"/>
          <p:cNvSpPr/>
          <p:nvPr/>
        </p:nvSpPr>
        <p:spPr>
          <a:xfrm>
            <a:off x="5858067" y="5912111"/>
            <a:ext cx="12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938313" y="5884435"/>
            <a:ext cx="877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64" name="Right Arrow 63"/>
          <p:cNvSpPr/>
          <p:nvPr/>
        </p:nvSpPr>
        <p:spPr>
          <a:xfrm>
            <a:off x="3670663" y="1735680"/>
            <a:ext cx="1410788" cy="64443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918186" y="4008660"/>
            <a:ext cx="1817689" cy="1789112"/>
            <a:chOff x="5886434" y="1178376"/>
            <a:chExt cx="1817689" cy="1789112"/>
          </a:xfrm>
        </p:grpSpPr>
        <p:grpSp>
          <p:nvGrpSpPr>
            <p:cNvPr id="66" name="Group 2"/>
            <p:cNvGrpSpPr>
              <a:grpSpLocks/>
            </p:cNvGrpSpPr>
            <p:nvPr/>
          </p:nvGrpSpPr>
          <p:grpSpPr bwMode="auto">
            <a:xfrm>
              <a:off x="5886434" y="1178376"/>
              <a:ext cx="1817689" cy="1789112"/>
              <a:chOff x="1770" y="1547"/>
              <a:chExt cx="1145" cy="1127"/>
            </a:xfrm>
          </p:grpSpPr>
          <p:grpSp>
            <p:nvGrpSpPr>
              <p:cNvPr id="68" name="Group 3"/>
              <p:cNvGrpSpPr>
                <a:grpSpLocks/>
              </p:cNvGrpSpPr>
              <p:nvPr/>
            </p:nvGrpSpPr>
            <p:grpSpPr bwMode="auto">
              <a:xfrm>
                <a:off x="1770" y="1547"/>
                <a:ext cx="1145" cy="1127"/>
                <a:chOff x="1770" y="1547"/>
                <a:chExt cx="1145" cy="1127"/>
              </a:xfrm>
            </p:grpSpPr>
            <p:grpSp>
              <p:nvGrpSpPr>
                <p:cNvPr id="70" name="Group 4"/>
                <p:cNvGrpSpPr>
                  <a:grpSpLocks/>
                </p:cNvGrpSpPr>
                <p:nvPr/>
              </p:nvGrpSpPr>
              <p:grpSpPr bwMode="auto">
                <a:xfrm>
                  <a:off x="1945" y="1704"/>
                  <a:ext cx="816" cy="816"/>
                  <a:chOff x="288" y="1752"/>
                  <a:chExt cx="816" cy="816"/>
                </a:xfrm>
              </p:grpSpPr>
              <p:sp>
                <p:nvSpPr>
                  <p:cNvPr id="7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175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187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352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" name="Oval 8"/>
                <p:cNvSpPr>
                  <a:spLocks noChangeArrowheads="1"/>
                </p:cNvSpPr>
                <p:nvPr/>
              </p:nvSpPr>
              <p:spPr bwMode="auto">
                <a:xfrm>
                  <a:off x="2362" y="2578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2410" y="1547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Oval 10"/>
                <p:cNvSpPr>
                  <a:spLocks noChangeArrowheads="1"/>
                </p:cNvSpPr>
                <p:nvPr/>
              </p:nvSpPr>
              <p:spPr bwMode="auto">
                <a:xfrm>
                  <a:off x="1770" y="2016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Oval 12"/>
                <p:cNvSpPr>
                  <a:spLocks noChangeArrowheads="1"/>
                </p:cNvSpPr>
                <p:nvPr/>
              </p:nvSpPr>
              <p:spPr bwMode="auto">
                <a:xfrm>
                  <a:off x="2263" y="1549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Oval 13"/>
                <p:cNvSpPr>
                  <a:spLocks noChangeArrowheads="1"/>
                </p:cNvSpPr>
                <p:nvPr/>
              </p:nvSpPr>
              <p:spPr bwMode="auto">
                <a:xfrm>
                  <a:off x="2819" y="2075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Oval 15"/>
                <p:cNvSpPr>
                  <a:spLocks noChangeArrowheads="1"/>
                </p:cNvSpPr>
                <p:nvPr/>
              </p:nvSpPr>
              <p:spPr bwMode="auto">
                <a:xfrm>
                  <a:off x="2819" y="1901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9" name="Oval 16"/>
              <p:cNvSpPr>
                <a:spLocks noChangeArrowheads="1"/>
              </p:cNvSpPr>
              <p:nvPr/>
            </p:nvSpPr>
            <p:spPr bwMode="auto">
              <a:xfrm>
                <a:off x="1824" y="1584"/>
                <a:ext cx="1056" cy="105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" name="Oval 6"/>
            <p:cNvSpPr>
              <a:spLocks noChangeArrowheads="1"/>
            </p:cNvSpPr>
            <p:nvPr/>
          </p:nvSpPr>
          <p:spPr bwMode="auto">
            <a:xfrm>
              <a:off x="6561279" y="1846713"/>
              <a:ext cx="498154" cy="45129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Oval 11"/>
          <p:cNvSpPr>
            <a:spLocks noChangeArrowheads="1"/>
          </p:cNvSpPr>
          <p:nvPr/>
        </p:nvSpPr>
        <p:spPr bwMode="auto">
          <a:xfrm>
            <a:off x="-782956" y="499926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" name="Oval 14"/>
          <p:cNvSpPr>
            <a:spLocks noChangeArrowheads="1"/>
          </p:cNvSpPr>
          <p:nvPr/>
        </p:nvSpPr>
        <p:spPr bwMode="auto">
          <a:xfrm>
            <a:off x="-593429" y="5645372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ight Arrow 98"/>
          <p:cNvSpPr/>
          <p:nvPr/>
        </p:nvSpPr>
        <p:spPr>
          <a:xfrm>
            <a:off x="3645919" y="4622582"/>
            <a:ext cx="1410788" cy="644433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/>
        </p:nvSpPr>
        <p:spPr>
          <a:xfrm>
            <a:off x="5633433" y="3141842"/>
            <a:ext cx="1243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713679" y="3114166"/>
            <a:ext cx="1133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2, 8</a:t>
            </a:r>
            <a:endParaRPr lang="bn-BD" sz="36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29469" y="4035174"/>
            <a:ext cx="1854720" cy="1789112"/>
            <a:chOff x="6029469" y="3995985"/>
            <a:chExt cx="1854720" cy="1789112"/>
          </a:xfrm>
        </p:grpSpPr>
        <p:grpSp>
          <p:nvGrpSpPr>
            <p:cNvPr id="8" name="Group 7"/>
            <p:cNvGrpSpPr/>
            <p:nvPr/>
          </p:nvGrpSpPr>
          <p:grpSpPr>
            <a:xfrm>
              <a:off x="6029469" y="3995985"/>
              <a:ext cx="1817688" cy="1789112"/>
              <a:chOff x="6029469" y="3995985"/>
              <a:chExt cx="1817688" cy="1789112"/>
            </a:xfrm>
          </p:grpSpPr>
          <p:grpSp>
            <p:nvGrpSpPr>
              <p:cNvPr id="87" name="Group 4"/>
              <p:cNvGrpSpPr>
                <a:grpSpLocks/>
              </p:cNvGrpSpPr>
              <p:nvPr/>
            </p:nvGrpSpPr>
            <p:grpSpPr bwMode="auto">
              <a:xfrm>
                <a:off x="6316644" y="4244843"/>
                <a:ext cx="1295400" cy="1295400"/>
                <a:chOff x="288" y="1752"/>
                <a:chExt cx="816" cy="816"/>
              </a:xfrm>
            </p:grpSpPr>
            <p:sp>
              <p:nvSpPr>
                <p:cNvPr id="96" name="Oval 5"/>
                <p:cNvSpPr>
                  <a:spLocks noChangeArrowheads="1"/>
                </p:cNvSpPr>
                <p:nvPr/>
              </p:nvSpPr>
              <p:spPr bwMode="auto">
                <a:xfrm>
                  <a:off x="288" y="1752"/>
                  <a:ext cx="816" cy="81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Oval 6"/>
                <p:cNvSpPr>
                  <a:spLocks noChangeArrowheads="1"/>
                </p:cNvSpPr>
                <p:nvPr/>
              </p:nvSpPr>
              <p:spPr bwMode="auto">
                <a:xfrm>
                  <a:off x="960" y="187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Oval 7"/>
                <p:cNvSpPr>
                  <a:spLocks noChangeArrowheads="1"/>
                </p:cNvSpPr>
                <p:nvPr/>
              </p:nvSpPr>
              <p:spPr bwMode="auto">
                <a:xfrm>
                  <a:off x="336" y="2352"/>
                  <a:ext cx="96" cy="9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029469" y="3995985"/>
                <a:ext cx="1817688" cy="1789112"/>
                <a:chOff x="6038831" y="3851913"/>
                <a:chExt cx="1817688" cy="1789112"/>
              </a:xfrm>
            </p:grpSpPr>
            <p:sp>
              <p:nvSpPr>
                <p:cNvPr id="88" name="Oval 8"/>
                <p:cNvSpPr>
                  <a:spLocks noChangeArrowheads="1"/>
                </p:cNvSpPr>
                <p:nvPr/>
              </p:nvSpPr>
              <p:spPr bwMode="auto">
                <a:xfrm>
                  <a:off x="6826231" y="5488625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Oval 9"/>
                <p:cNvSpPr>
                  <a:spLocks noChangeArrowheads="1"/>
                </p:cNvSpPr>
                <p:nvPr/>
              </p:nvSpPr>
              <p:spPr bwMode="auto">
                <a:xfrm>
                  <a:off x="7054831" y="3851913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Oval 10"/>
                <p:cNvSpPr>
                  <a:spLocks noChangeArrowheads="1"/>
                </p:cNvSpPr>
                <p:nvPr/>
              </p:nvSpPr>
              <p:spPr bwMode="auto">
                <a:xfrm>
                  <a:off x="6038831" y="4596450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Oval 12"/>
                <p:cNvSpPr>
                  <a:spLocks noChangeArrowheads="1"/>
                </p:cNvSpPr>
                <p:nvPr/>
              </p:nvSpPr>
              <p:spPr bwMode="auto">
                <a:xfrm>
                  <a:off x="6821469" y="3855088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Oval 13"/>
                <p:cNvSpPr>
                  <a:spLocks noChangeArrowheads="1"/>
                </p:cNvSpPr>
                <p:nvPr/>
              </p:nvSpPr>
              <p:spPr bwMode="auto">
                <a:xfrm>
                  <a:off x="6080106" y="4842513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Oval 15"/>
                <p:cNvSpPr>
                  <a:spLocks noChangeArrowheads="1"/>
                </p:cNvSpPr>
                <p:nvPr/>
              </p:nvSpPr>
              <p:spPr bwMode="auto">
                <a:xfrm>
                  <a:off x="7704119" y="4413888"/>
                  <a:ext cx="152400" cy="1524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Oval 16"/>
                <p:cNvSpPr>
                  <a:spLocks noChangeArrowheads="1"/>
                </p:cNvSpPr>
                <p:nvPr/>
              </p:nvSpPr>
              <p:spPr bwMode="auto">
                <a:xfrm>
                  <a:off x="6137619" y="3910650"/>
                  <a:ext cx="1676400" cy="167640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4" name="Oval 6"/>
              <p:cNvSpPr>
                <a:spLocks noChangeArrowheads="1"/>
              </p:cNvSpPr>
              <p:nvPr/>
            </p:nvSpPr>
            <p:spPr bwMode="auto">
              <a:xfrm>
                <a:off x="6713679" y="4663943"/>
                <a:ext cx="498154" cy="45129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9" name="Oval 6"/>
            <p:cNvSpPr>
              <a:spLocks noChangeArrowheads="1"/>
            </p:cNvSpPr>
            <p:nvPr/>
          </p:nvSpPr>
          <p:spPr bwMode="auto">
            <a:xfrm>
              <a:off x="7731789" y="479675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Oval 6"/>
            <p:cNvSpPr>
              <a:spLocks noChangeArrowheads="1"/>
            </p:cNvSpPr>
            <p:nvPr/>
          </p:nvSpPr>
          <p:spPr bwMode="auto">
            <a:xfrm>
              <a:off x="7091703" y="5619711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008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37 L 0.24809 0.0020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96" y="-9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8 0.00046 L 0.18646 -0.002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1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9" grpId="0"/>
      <p:bldP spid="60" grpId="0"/>
      <p:bldP spid="64" grpId="0" animBg="1"/>
      <p:bldP spid="91" grpId="0" animBg="1"/>
      <p:bldP spid="91" grpId="1" animBg="1"/>
      <p:bldP spid="94" grpId="0" animBg="1"/>
      <p:bldP spid="94" grpId="1" animBg="1"/>
      <p:bldP spid="99" grpId="0" animBg="1"/>
      <p:bldP spid="100" grpId="0"/>
      <p:bldP spid="10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473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নিচের ছবিগুলো লক্ষ্য করঃ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Md. Imam Jafar Sadeque</cp:lastModifiedBy>
  <cp:revision>308</cp:revision>
  <dcterms:created xsi:type="dcterms:W3CDTF">2015-07-29T06:35:53Z</dcterms:created>
  <dcterms:modified xsi:type="dcterms:W3CDTF">2019-11-01T13:33:31Z</dcterms:modified>
</cp:coreProperties>
</file>