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4660"/>
  </p:normalViewPr>
  <p:slideViewPr>
    <p:cSldViewPr>
      <p:cViewPr varScale="1">
        <p:scale>
          <a:sx n="80" d="100"/>
          <a:sy n="80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DE78-AEA6-4AB5-9EB9-C374D23D733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0A21D-A475-4E98-A499-AF84342B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0808" y="609600"/>
            <a:ext cx="3424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676400"/>
            <a:ext cx="73914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75" y="1676400"/>
            <a:ext cx="4572000" cy="34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489" y="577755"/>
            <a:ext cx="3505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85984" y="1828800"/>
            <a:ext cx="6938012" cy="1727419"/>
            <a:chOff x="1385984" y="1828800"/>
            <a:chExt cx="6938012" cy="1727419"/>
          </a:xfrm>
        </p:grpSpPr>
        <p:sp>
          <p:nvSpPr>
            <p:cNvPr id="3" name="Rectangle 2"/>
            <p:cNvSpPr/>
            <p:nvPr/>
          </p:nvSpPr>
          <p:spPr>
            <a:xfrm>
              <a:off x="1385984" y="1828800"/>
              <a:ext cx="69198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ফোনের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বিস্তারে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কী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কী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কর্মের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সৃজন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?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7192" y="3094554"/>
              <a:ext cx="6140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আউটসোর্সিং</a:t>
              </a:r>
              <a:r>
                <a:rPr lang="en-US" sz="2400" b="1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-এ </a:t>
              </a:r>
              <a:r>
                <a:rPr lang="en-US" sz="2400" b="1" dirty="0" err="1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2400" b="1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কাজটি</a:t>
              </a:r>
              <a:r>
                <a:rPr lang="en-US" sz="2400" b="1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400" b="1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sz="24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?</a:t>
              </a:r>
              <a:r>
                <a:rPr lang="bn-IN" sz="24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5984" y="2571334"/>
              <a:ext cx="69380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ঘরে বসে কিসের ম্যাধমে আয় করা সম্ভব?  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74620"/>
              </p:ext>
            </p:extLst>
          </p:nvPr>
        </p:nvGraphicFramePr>
        <p:xfrm>
          <a:off x="4253784" y="4038600"/>
          <a:ext cx="6191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4" imgW="618840" imgH="607680" progId="Package">
                  <p:embed/>
                </p:oleObj>
              </mc:Choice>
              <mc:Fallback>
                <p:oleObj name="Packager Shell Object" showAsIcon="1" r:id="rId4" imgW="61884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3784" y="4038600"/>
                        <a:ext cx="61912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5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564" y="1314735"/>
            <a:ext cx="3840480" cy="914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 কাজ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0057" y="2514600"/>
            <a:ext cx="8915400" cy="3586005"/>
            <a:chOff x="340057" y="2514600"/>
            <a:chExt cx="8915400" cy="3586005"/>
          </a:xfrm>
        </p:grpSpPr>
        <p:sp>
          <p:nvSpPr>
            <p:cNvPr id="6" name="Rectangle 5"/>
            <p:cNvSpPr/>
            <p:nvPr/>
          </p:nvSpPr>
          <p:spPr>
            <a:xfrm>
              <a:off x="340057" y="5577385"/>
              <a:ext cx="8915400" cy="5232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তুমি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কীভাবে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bn-IN" sz="2800" b="1" dirty="0" smtClean="0">
                  <a:latin typeface="Nikosh" pitchFamily="2" charset="0"/>
                  <a:cs typeface="Nikosh" pitchFamily="2" charset="0"/>
                </a:rPr>
                <a:t>পারদর্শী </a:t>
              </a:r>
              <a:r>
                <a:rPr lang="en-US" sz="2800" b="1" dirty="0" err="1" smtClean="0">
                  <a:latin typeface="Nikosh" pitchFamily="2" charset="0"/>
                  <a:cs typeface="Nikosh" pitchFamily="2" charset="0"/>
                </a:rPr>
                <a:t>কর্মী</a:t>
              </a:r>
              <a:r>
                <a:rPr lang="en-US" sz="28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হতে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পার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-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বর্ণনা</a:t>
              </a:r>
              <a:r>
                <a:rPr lang="en-US" sz="28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2800" b="1" dirty="0" smtClean="0">
                  <a:latin typeface="Nikosh" pitchFamily="2" charset="0"/>
                  <a:cs typeface="Nikosh" pitchFamily="2" charset="0"/>
                </a:rPr>
                <a:t>।</a:t>
              </a:r>
              <a:r>
                <a:rPr lang="bn-IN" sz="2800" b="1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800" b="1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" name="Picture 3" descr="E:\MOTIAR\D,contennt Picture 2\home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564" y="2514600"/>
              <a:ext cx="4658436" cy="30627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4447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1" y="266700"/>
            <a:ext cx="8153400" cy="6115050"/>
            <a:chOff x="152401" y="266700"/>
            <a:chExt cx="8153400" cy="6115050"/>
          </a:xfrm>
        </p:grpSpPr>
        <p:pic>
          <p:nvPicPr>
            <p:cNvPr id="4" name="Picture 2" descr="C:\Users\Public\Pictures\Sample Pictures\Tulip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266700"/>
              <a:ext cx="8153400" cy="611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048000" y="990600"/>
              <a:ext cx="4257108" cy="1569660"/>
            </a:xfrm>
            <a:prstGeom prst="rect">
              <a:avLst/>
            </a:prstGeom>
            <a:ln w="76200" cmpd="tri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IN" sz="9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ধন্যবাদ</a:t>
              </a:r>
              <a:r>
                <a:rPr lang="en-US" sz="9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3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73766" y="427196"/>
            <a:ext cx="4606635" cy="5638800"/>
            <a:chOff x="307234" y="427196"/>
            <a:chExt cx="4606635" cy="5638800"/>
          </a:xfrm>
        </p:grpSpPr>
        <p:sp>
          <p:nvSpPr>
            <p:cNvPr id="7" name="Vertical Scroll 6"/>
            <p:cNvSpPr/>
            <p:nvPr/>
          </p:nvSpPr>
          <p:spPr>
            <a:xfrm>
              <a:off x="307234" y="427196"/>
              <a:ext cx="4606635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5235" y="2454622"/>
              <a:ext cx="34290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</a:t>
              </a:r>
            </a:p>
            <a:p>
              <a:endParaRPr lang="en-US" sz="2400" dirty="0"/>
            </a:p>
            <a:p>
              <a:r>
                <a:rPr lang="en-US" sz="2400" dirty="0" err="1" smtClean="0">
                  <a:solidFill>
                    <a:schemeClr val="tx2"/>
                  </a:solidFill>
                </a:rPr>
                <a:t>মোঃ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শরিফুল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ইসলাম</a:t>
              </a:r>
              <a:endParaRPr lang="en-US" sz="2400" dirty="0" smtClean="0">
                <a:solidFill>
                  <a:schemeClr val="tx2"/>
                </a:solidFill>
              </a:endParaRPr>
            </a:p>
            <a:p>
              <a:r>
                <a:rPr lang="en-US" sz="2000" dirty="0" err="1" smtClean="0">
                  <a:solidFill>
                    <a:schemeClr val="tx2"/>
                  </a:solidFill>
                </a:rPr>
                <a:t>সহকারী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শিক্ষক</a:t>
              </a:r>
              <a:r>
                <a:rPr lang="en-US" sz="2000" dirty="0" smtClean="0">
                  <a:solidFill>
                    <a:schemeClr val="tx2"/>
                  </a:solidFill>
                </a:rPr>
                <a:t>(ICT)</a:t>
              </a:r>
            </a:p>
            <a:p>
              <a:r>
                <a:rPr lang="en-US" sz="2000" dirty="0" err="1" smtClean="0">
                  <a:solidFill>
                    <a:schemeClr val="tx2"/>
                  </a:solidFill>
                </a:rPr>
                <a:t>চৌবাড়ীয়া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তোয়াজ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উদ্দিন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দাখিল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মাদরাসা,আটঘরিয়া-পাবনা</a:t>
              </a:r>
              <a:r>
                <a:rPr lang="en-US" sz="2000" dirty="0" smtClean="0">
                  <a:solidFill>
                    <a:schemeClr val="tx2"/>
                  </a:solidFill>
                </a:rPr>
                <a:t>।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5400" y="511314"/>
              <a:ext cx="3581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শিক্ষক পরিচিতি </a:t>
              </a:r>
              <a:endParaRPr lang="en-US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5800" y="865257"/>
            <a:ext cx="4419600" cy="5258394"/>
            <a:chOff x="4537366" y="1094599"/>
            <a:chExt cx="4343400" cy="5287979"/>
          </a:xfrm>
        </p:grpSpPr>
        <p:grpSp>
          <p:nvGrpSpPr>
            <p:cNvPr id="13" name="Group 12"/>
            <p:cNvGrpSpPr/>
            <p:nvPr/>
          </p:nvGrpSpPr>
          <p:grpSpPr>
            <a:xfrm>
              <a:off x="4537366" y="1094599"/>
              <a:ext cx="4343400" cy="5230000"/>
              <a:chOff x="1" y="1094599"/>
              <a:chExt cx="4343400" cy="5230000"/>
            </a:xfrm>
          </p:grpSpPr>
          <p:sp>
            <p:nvSpPr>
              <p:cNvPr id="14" name="Vertical Scroll 13"/>
              <p:cNvSpPr/>
              <p:nvPr/>
            </p:nvSpPr>
            <p:spPr>
              <a:xfrm>
                <a:off x="1" y="1094599"/>
                <a:ext cx="4343400" cy="5230000"/>
              </a:xfrm>
              <a:prstGeom prst="verticalScroll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4204" y="2005799"/>
                <a:ext cx="3438196" cy="1838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latin typeface="Nikosh" pitchFamily="2" charset="0"/>
                    <a:cs typeface="Nikosh" pitchFamily="2" charset="0"/>
                  </a:rPr>
                  <a:t>তথ্য </a:t>
                </a:r>
                <a:r>
                  <a:rPr lang="bn-BD" sz="2400" b="1" dirty="0">
                    <a:latin typeface="Nikosh" pitchFamily="2" charset="0"/>
                    <a:cs typeface="Nikosh" pitchFamily="2" charset="0"/>
                  </a:rPr>
                  <a:t>ও যোগাযোগ প্রযুক্তি</a:t>
                </a:r>
                <a:endParaRPr lang="en-US" sz="2400" b="1" dirty="0"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bn-BD" sz="2400" b="1" dirty="0">
                    <a:latin typeface="Nikosh" pitchFamily="2" charset="0"/>
                    <a:cs typeface="Nikosh" pitchFamily="2" charset="0"/>
                  </a:rPr>
                  <a:t>শ্রেণি</a:t>
                </a:r>
                <a:r>
                  <a:rPr lang="en-US" sz="2400" b="1" dirty="0">
                    <a:latin typeface="Nikosh" pitchFamily="2" charset="0"/>
                    <a:cs typeface="Nikosh" pitchFamily="2" charset="0"/>
                  </a:rPr>
                  <a:t>: অ</a:t>
                </a:r>
                <a:r>
                  <a:rPr lang="bn-BD" sz="2400" b="1" dirty="0">
                    <a:latin typeface="Nikosh" pitchFamily="2" charset="0"/>
                    <a:cs typeface="Nikosh" pitchFamily="2" charset="0"/>
                  </a:rPr>
                  <a:t>ষ্টম </a:t>
                </a:r>
                <a:endParaRPr lang="en-US" sz="2400" b="1" dirty="0"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bn-BD" sz="2400" b="1" dirty="0">
                    <a:latin typeface="Nikosh" pitchFamily="2" charset="0"/>
                    <a:cs typeface="Nikosh" pitchFamily="2" charset="0"/>
                  </a:rPr>
                  <a:t>অধ্যায়</a:t>
                </a:r>
                <a:r>
                  <a:rPr lang="en-US" sz="2400" b="1" dirty="0">
                    <a:latin typeface="Nikosh" pitchFamily="2" charset="0"/>
                    <a:cs typeface="Nikosh" pitchFamily="2" charset="0"/>
                  </a:rPr>
                  <a:t>: </a:t>
                </a:r>
                <a:r>
                  <a:rPr lang="en-US" sz="2400" b="1" dirty="0" err="1" smtClean="0">
                    <a:latin typeface="Nikosh" pitchFamily="2" charset="0"/>
                    <a:cs typeface="Nikosh" pitchFamily="2" charset="0"/>
                  </a:rPr>
                  <a:t>প্রথম</a:t>
                </a:r>
                <a:endParaRPr lang="en-US" sz="2400" b="1" dirty="0" smtClean="0"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bn-IN" sz="2400" b="1" dirty="0" smtClean="0">
                    <a:latin typeface="Nikosh" pitchFamily="2" charset="0"/>
                    <a:cs typeface="Nikosh" pitchFamily="2" charset="0"/>
                  </a:rPr>
                  <a:t>সময়ঃ ৪৫ মিঃ </a:t>
                </a:r>
                <a:endParaRPr lang="en-US" sz="2400" b="1" dirty="0">
                  <a:latin typeface="Nikosh" pitchFamily="2" charset="0"/>
                  <a:cs typeface="Nikosh" pitchFamily="2" charset="0"/>
                </a:endParaRPr>
              </a:p>
              <a:p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2000" y="1094600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4000" b="1" dirty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পাঠপরিচিতি</a:t>
                </a:r>
                <a:endPara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26" name="Picture 2" descr="C:\Users\Dell\Desktop\ICT 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17" y="3334578"/>
              <a:ext cx="19812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4" y="978004"/>
            <a:ext cx="1812913" cy="2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457200"/>
            <a:ext cx="9144000" cy="5859168"/>
            <a:chOff x="0" y="838200"/>
            <a:chExt cx="9144000" cy="585916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" y="838200"/>
              <a:ext cx="82296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আজকের</a:t>
              </a:r>
              <a:r>
                <a:rPr lang="en-US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আলোচ্য</a:t>
              </a:r>
              <a:r>
                <a:rPr lang="en-US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বিষয়</a:t>
              </a:r>
              <a:r>
                <a:rPr lang="en-US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…</a:t>
              </a:r>
              <a:endParaRPr lang="en-US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90500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2800" b="1" dirty="0" smtClean="0"/>
                <a:t>কর্ম সৃজন এবং কর্ম প্রাপ্তিতে তথ্য ও যোগাযোগ প্রযুক্তির ব্যাবহার। </a:t>
              </a:r>
              <a:endParaRPr lang="en-US" sz="28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52600" y="2859107"/>
              <a:ext cx="4908433" cy="3838261"/>
              <a:chOff x="1201097" y="2211590"/>
              <a:chExt cx="5877910" cy="475360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307368" y="6503528"/>
                <a:ext cx="1771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নতুন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খাতের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সৃষ্টি</a:t>
                </a:r>
                <a:endParaRPr lang="en-US" sz="2400" dirty="0"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9" name="Picture 2" descr="http://blog.unibulmerchantservices.com/wp-content/uploads/2013/01/The-State-of-Mobile-Money-in-the-Developing-World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097" y="2211590"/>
                <a:ext cx="4904711" cy="3203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860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3581400" cy="70788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পাঠ উপস্থাপন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086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তথ্য ও যোগাযোগ প্রযুক্তির বিপুল বিকাশের ফলে সমাজের বিভিন্ন স্তরে বিভিন্ন ধরনের পরিবর্তব সূচিত হয়েছে।প্রযুক্তির </a:t>
            </a:r>
            <a:r>
              <a:rPr lang="bn-IN" sz="2400" b="1" dirty="0"/>
              <a:t>বিপুল বিকাশের </a:t>
            </a:r>
            <a:r>
              <a:rPr lang="bn-IN" sz="2400" b="1" dirty="0" smtClean="0"/>
              <a:t>ফলে অসংখ্য নতুন কাজের সৃষি হয়েছে।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3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১।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আইসিটি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ে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ক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র্মক্ষেত্রে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বলতে পারবে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;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২।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আইসিটির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প্রভাবে মানুষের কাজের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ধরণ বর্ননা   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করতে পারবে, 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	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      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৩।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আইসিটি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বিস্তারের ফলে নতুন কাজের সৃষ্টি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endParaRPr lang="bn-IN" sz="24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ব্যাখ্যা করতে পারবে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; 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ঘরে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আয়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আইসিট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র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ভূমিকা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295400"/>
            <a:ext cx="5562600" cy="707886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4000" b="1" dirty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58914"/>
            <a:ext cx="28956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শিখনফল</a:t>
            </a:r>
            <a:r>
              <a:rPr lang="bn-IN" b="1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0938" y="381000"/>
            <a:ext cx="8385211" cy="6204468"/>
            <a:chOff x="780938" y="381000"/>
            <a:chExt cx="8385211" cy="6204468"/>
          </a:xfrm>
        </p:grpSpPr>
        <p:sp>
          <p:nvSpPr>
            <p:cNvPr id="3" name="Right Arrow 2"/>
            <p:cNvSpPr/>
            <p:nvPr/>
          </p:nvSpPr>
          <p:spPr>
            <a:xfrm>
              <a:off x="3740453" y="2385007"/>
              <a:ext cx="1307498" cy="4010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4518" y="4683817"/>
              <a:ext cx="77784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অফিসে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অফিসের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1044767" y="1675130"/>
              <a:ext cx="2724261" cy="2131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628718"/>
              <a:ext cx="3119194" cy="23147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0938" y="381000"/>
              <a:ext cx="767726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আইসিটি ব্যবহারে কর্মের ধরণ প্রতিনিয়ত বদলেযাছে </a:t>
              </a:r>
              <a:endParaRPr lang="bn-IN" sz="32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endParaRPr>
            </a:p>
            <a:p>
              <a:endParaRPr lang="bn-IN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6667" y="5631361"/>
              <a:ext cx="81594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হাতে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কলমে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স্থলে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কম্পিউটারের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 ম্যাপ ধরে ধরে জায়গা সনাক্ত না করে ঘরে বসে ও জায়গা সনাক্ত করা যায় 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9100" y="1582738"/>
            <a:ext cx="6113780" cy="4668797"/>
            <a:chOff x="1689100" y="1582738"/>
            <a:chExt cx="6113780" cy="4668797"/>
          </a:xfrm>
        </p:grpSpPr>
        <p:sp>
          <p:nvSpPr>
            <p:cNvPr id="3" name="TextBox 2"/>
            <p:cNvSpPr txBox="1"/>
            <p:nvPr/>
          </p:nvSpPr>
          <p:spPr>
            <a:xfrm>
              <a:off x="3891920" y="578987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খাতের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সৃষ্টি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82738"/>
              <a:ext cx="6113780" cy="399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85800" y="228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32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32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32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কর্মসৃজন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89100" y="6251535"/>
            <a:ext cx="611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ফোনে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1582738"/>
            <a:ext cx="6583680" cy="5397183"/>
            <a:chOff x="1981270" y="1460817"/>
            <a:chExt cx="6050280" cy="539718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70" y="1460817"/>
              <a:ext cx="6050280" cy="396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68954" y="6396335"/>
              <a:ext cx="4036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ফোনে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বিভিন্ন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সেবা</a:t>
              </a:r>
              <a:r>
                <a:rPr lang="bn-IN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প্রদান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0600" y="1372524"/>
            <a:ext cx="5092700" cy="3710913"/>
            <a:chOff x="2484120" y="647131"/>
            <a:chExt cx="5989320" cy="5188003"/>
          </a:xfrm>
        </p:grpSpPr>
        <p:pic>
          <p:nvPicPr>
            <p:cNvPr id="14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20" y="647131"/>
              <a:ext cx="5989320" cy="3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60637" y="5373469"/>
              <a:ext cx="478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/>
                <a:t>মোবাইল</a:t>
              </a:r>
              <a:r>
                <a:rPr lang="en-US" dirty="0"/>
                <a:t> </a:t>
              </a:r>
              <a:r>
                <a:rPr lang="en-US" dirty="0" err="1"/>
                <a:t>ফোনসেট</a:t>
              </a:r>
              <a:r>
                <a:rPr lang="en-US" dirty="0"/>
                <a:t> </a:t>
              </a:r>
              <a:r>
                <a:rPr lang="en-US" dirty="0" err="1"/>
                <a:t>বিক্রয়</a:t>
              </a:r>
              <a:r>
                <a:rPr lang="en-US" dirty="0"/>
                <a:t>, </a:t>
              </a:r>
              <a:r>
                <a:rPr lang="en-US" dirty="0" err="1"/>
                <a:t>বিপনন</a:t>
              </a:r>
              <a:r>
                <a:rPr lang="en-US" dirty="0"/>
                <a:t> ও </a:t>
              </a:r>
              <a:r>
                <a:rPr lang="en-US" dirty="0" err="1"/>
                <a:t>রক্ষণাবেক্ষল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6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/>
              <a:t>একক কাজ </a:t>
            </a:r>
            <a:endParaRPr lang="en-US" sz="6000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www.gempublicschool.org/images/computer_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97" y="1173205"/>
            <a:ext cx="3138606" cy="145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975815" y="3733800"/>
            <a:ext cx="7482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পার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6391" y="4493455"/>
            <a:ext cx="2743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" pitchFamily="2" charset="0"/>
                <a:cs typeface="Nikosh" pitchFamily="2" charset="0"/>
              </a:rPr>
              <a:t>সম্ভাব্য সমাধান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400" b="1" dirty="0" smtClean="0"/>
              <a:t>আইসিটি ব্যবহারে পাপারদর্শি হওয়া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400" b="1" dirty="0" smtClean="0"/>
              <a:t>আইসিটি যন্ত্রের কাজ সম্পর্কে সঠিক ধারনা থাকা</a:t>
            </a:r>
            <a:r>
              <a:rPr lang="bn-IN" dirty="0" smtClean="0"/>
              <a:t>। </a:t>
            </a:r>
          </a:p>
          <a:p>
            <a:pPr marL="285750" indent="-285750">
              <a:buFont typeface="Wingdings" pitchFamily="2" charset="2"/>
              <a:buChar char="v"/>
            </a:pPr>
            <a:endParaRPr lang="bn-IN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6325"/>
            <a:ext cx="2895600" cy="7620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দলিয়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319816"/>
            <a:ext cx="690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ধরন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বদলেমোবাইল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বিস্তারে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সৃজন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b="1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4086928"/>
            <a:ext cx="7772400" cy="2726592"/>
            <a:chOff x="457200" y="4086928"/>
            <a:chExt cx="7772400" cy="2726592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874528"/>
              <a:ext cx="7772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যন্ত্রের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সফল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ব্যবহারের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কারনে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latin typeface="Nikosh" pitchFamily="2" charset="0"/>
                  <a:cs typeface="Nikosh" pitchFamily="2" charset="0"/>
                </a:rPr>
                <a:t>কর্মের</a:t>
              </a:r>
              <a:r>
                <a:rPr lang="en-US" sz="24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ধরন</a:t>
              </a:r>
              <a:endParaRPr lang="en-US" sz="2400" b="1" dirty="0" smtClean="0">
                <a:latin typeface="Nikosh" pitchFamily="2" charset="0"/>
                <a:cs typeface="Nikosh" pitchFamily="2" charset="0"/>
              </a:endParaRPr>
            </a:p>
            <a:p>
              <a:r>
                <a:rPr lang="en-US" sz="24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 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প্রতিনিয়ত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>
                  <a:latin typeface="Nikosh" pitchFamily="2" charset="0"/>
                  <a:cs typeface="Nikosh" pitchFamily="2" charset="0"/>
                </a:rPr>
                <a:t>বদলে</a:t>
              </a:r>
              <a:r>
                <a:rPr lang="en-US" sz="24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যাচ্ছে</a:t>
              </a:r>
              <a:r>
                <a:rPr lang="en-US" sz="2400" b="1" dirty="0">
                  <a:latin typeface="Nikosh" pitchFamily="2" charset="0"/>
                  <a:cs typeface="Nikosh" pitchFamily="2" charset="0"/>
                </a:rPr>
                <a:t>।</a:t>
              </a:r>
              <a:endParaRPr lang="en-US" sz="2400" b="1" dirty="0" smtClean="0">
                <a:latin typeface="Nikosh" pitchFamily="2" charset="0"/>
                <a:cs typeface="Nikosh" pitchFamily="2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ফোনের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বিস্তারের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ফলে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কোম্পনিতে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</a:p>
            <a:p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  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কাজের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সুযোগ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বিক্রয়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বিপনন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রক্ষনাবেক্ষণ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বিভিন্ন</a:t>
              </a:r>
              <a:endParaRPr lang="en-US" sz="2400" b="1" dirty="0" smtClean="0">
                <a:latin typeface="Nikosh" pitchFamily="2" charset="0"/>
                <a:cs typeface="Nikosh" pitchFamily="2" charset="0"/>
              </a:endParaRPr>
            </a:p>
            <a:p>
              <a:r>
                <a:rPr lang="en-US" sz="2400" b="1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  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সেবা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খাত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সৃজন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sz="2400" b="1" dirty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4086928"/>
              <a:ext cx="3962400" cy="584775"/>
            </a:xfrm>
            <a:prstGeom prst="rect">
              <a:avLst/>
            </a:prstGeom>
            <a:ln cmpd="thinThick">
              <a:solidFill>
                <a:srgbClr val="FF006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/>
                <a:t>সম্ভব্য সমাধান  </a:t>
              </a:r>
              <a:endParaRPr lang="en-US" sz="3200" b="1" dirty="0"/>
            </a:p>
          </p:txBody>
        </p:sp>
      </p:grpSp>
      <p:pic>
        <p:nvPicPr>
          <p:cNvPr id="3074" name="Picture 2" descr="C:\Users\Dell\Desktop\g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33" y="1015545"/>
            <a:ext cx="3500333" cy="19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294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Nikosh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113</cp:revision>
  <dcterms:created xsi:type="dcterms:W3CDTF">2019-04-09T01:11:07Z</dcterms:created>
  <dcterms:modified xsi:type="dcterms:W3CDTF">2019-10-31T22:26:46Z</dcterms:modified>
</cp:coreProperties>
</file>