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7" r:id="rId2"/>
    <p:sldId id="258" r:id="rId3"/>
    <p:sldId id="259" r:id="rId4"/>
    <p:sldId id="260" r:id="rId5"/>
    <p:sldId id="272" r:id="rId6"/>
    <p:sldId id="263" r:id="rId7"/>
    <p:sldId id="268" r:id="rId8"/>
    <p:sldId id="269" r:id="rId9"/>
    <p:sldId id="270" r:id="rId10"/>
    <p:sldId id="264" r:id="rId11"/>
    <p:sldId id="271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.J COMPUTER" initials="R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3D815F-2772-402C-AFCA-73A0B167239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545765-7481-436B-8E9B-AF8D89336965}">
      <dgm:prSet phldrT="[Text]" custT="1"/>
      <dgm:spPr>
        <a:solidFill>
          <a:srgbClr val="00B050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sz="2400" dirty="0">
              <a:latin typeface="NikoshBAN" pitchFamily="2" charset="0"/>
              <a:cs typeface="NikoshBAN" pitchFamily="2" charset="0"/>
            </a:rPr>
            <a:t>সনাতন পদ্ধতি</a:t>
          </a:r>
        </a:p>
      </dgm:t>
    </dgm:pt>
    <dgm:pt modelId="{05F345AE-C172-4F86-AD2F-59454EF9592E}" type="parTrans" cxnId="{FDE5018A-BE9C-4F8E-B74B-06C1DB7B46C3}">
      <dgm:prSet/>
      <dgm:spPr/>
      <dgm:t>
        <a:bodyPr/>
        <a:lstStyle/>
        <a:p>
          <a:endParaRPr lang="en-US"/>
        </a:p>
      </dgm:t>
    </dgm:pt>
    <dgm:pt modelId="{46D872B1-7954-4501-ADDC-B8415CD667F7}" type="sibTrans" cxnId="{FDE5018A-BE9C-4F8E-B74B-06C1DB7B46C3}">
      <dgm:prSet/>
      <dgm:spPr/>
      <dgm:t>
        <a:bodyPr/>
        <a:lstStyle/>
        <a:p>
          <a:endParaRPr lang="en-US"/>
        </a:p>
      </dgm:t>
    </dgm:pt>
    <dgm:pt modelId="{10477051-C1C5-4F0F-A467-F4581E77C9C0}" type="pres">
      <dgm:prSet presAssocID="{483D815F-2772-402C-AFCA-73A0B167239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E95D8C-56E8-4B83-B64E-7CBB8634D626}" type="pres">
      <dgm:prSet presAssocID="{3C545765-7481-436B-8E9B-AF8D89336965}" presName="centerShape" presStyleLbl="node0" presStyleIdx="0" presStyleCnt="1" custScaleX="16399" custScaleY="16209" custLinFactNeighborX="163" custLinFactNeighborY="672"/>
      <dgm:spPr/>
      <dgm:t>
        <a:bodyPr/>
        <a:lstStyle/>
        <a:p>
          <a:endParaRPr lang="en-US"/>
        </a:p>
      </dgm:t>
    </dgm:pt>
  </dgm:ptLst>
  <dgm:cxnLst>
    <dgm:cxn modelId="{BD148F45-DF98-4994-AA55-9C63316D56FE}" type="presOf" srcId="{483D815F-2772-402C-AFCA-73A0B167239B}" destId="{10477051-C1C5-4F0F-A467-F4581E77C9C0}" srcOrd="0" destOrd="0" presId="urn:microsoft.com/office/officeart/2005/8/layout/radial5"/>
    <dgm:cxn modelId="{D48670DF-EF06-4BF4-91D6-DD4578639576}" type="presOf" srcId="{3C545765-7481-436B-8E9B-AF8D89336965}" destId="{32E95D8C-56E8-4B83-B64E-7CBB8634D626}" srcOrd="0" destOrd="0" presId="urn:microsoft.com/office/officeart/2005/8/layout/radial5"/>
    <dgm:cxn modelId="{FDE5018A-BE9C-4F8E-B74B-06C1DB7B46C3}" srcId="{483D815F-2772-402C-AFCA-73A0B167239B}" destId="{3C545765-7481-436B-8E9B-AF8D89336965}" srcOrd="0" destOrd="0" parTransId="{05F345AE-C172-4F86-AD2F-59454EF9592E}" sibTransId="{46D872B1-7954-4501-ADDC-B8415CD667F7}"/>
    <dgm:cxn modelId="{F4A18455-A600-461A-A6D8-4C586AD2FB2F}" type="presParOf" srcId="{10477051-C1C5-4F0F-A467-F4581E77C9C0}" destId="{32E95D8C-56E8-4B83-B64E-7CBB8634D626}" srcOrd="0" destOrd="0" presId="urn:microsoft.com/office/officeart/2005/8/layout/radial5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95D8C-56E8-4B83-B64E-7CBB8634D626}">
      <dsp:nvSpPr>
        <dsp:cNvPr id="0" name=""/>
        <dsp:cNvSpPr/>
      </dsp:nvSpPr>
      <dsp:spPr>
        <a:xfrm>
          <a:off x="5595660" y="3128725"/>
          <a:ext cx="1124643" cy="1111613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NikoshBAN" pitchFamily="2" charset="0"/>
              <a:cs typeface="NikoshBAN" pitchFamily="2" charset="0"/>
            </a:rPr>
            <a:t>সনাতন পদ্ধতি</a:t>
          </a:r>
        </a:p>
      </dsp:txBody>
      <dsp:txXfrm>
        <a:off x="5760360" y="3291517"/>
        <a:ext cx="795243" cy="786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75CC-AD05-4001-83B2-440326B015F6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01A1-8273-49D9-ABEA-5410E902C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75CC-AD05-4001-83B2-440326B015F6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01A1-8273-49D9-ABEA-5410E902C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65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65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75CC-AD05-4001-83B2-440326B015F6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01A1-8273-49D9-ABEA-5410E902C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75CC-AD05-4001-83B2-440326B015F6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01A1-8273-49D9-ABEA-5410E902C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75CC-AD05-4001-83B2-440326B015F6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01A1-8273-49D9-ABEA-5410E902C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75CC-AD05-4001-83B2-440326B015F6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01A1-8273-49D9-ABEA-5410E902C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75CC-AD05-4001-83B2-440326B015F6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01A1-8273-49D9-ABEA-5410E902C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75CC-AD05-4001-83B2-440326B015F6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01A1-8273-49D9-ABEA-5410E902C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75CC-AD05-4001-83B2-440326B015F6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01A1-8273-49D9-ABEA-5410E902C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75CC-AD05-4001-83B2-440326B015F6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01A1-8273-49D9-ABEA-5410E902C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75CC-AD05-4001-83B2-440326B015F6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101A1-8273-49D9-ABEA-5410E902C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E75CC-AD05-4001-83B2-440326B015F6}" type="datetimeFigureOut">
              <a:rPr lang="en-US" smtClean="0"/>
              <a:pPr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101A1-8273-49D9-ABEA-5410E902C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4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3475" y="765099"/>
            <a:ext cx="4299045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 extrusionH="311150">
            <a:bevelT w="152400" h="120650" prst="relaxedInset"/>
            <a:bevelB w="139700" h="215900" prst="slop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</a:p>
        </p:txBody>
      </p:sp>
      <p:pic>
        <p:nvPicPr>
          <p:cNvPr id="5" name="Picture 4" descr="319519_beautiful-pictures-of-roses-for-wallpap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766" y="1602477"/>
            <a:ext cx="8747393" cy="48809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Above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70863626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4607" y="187287"/>
            <a:ext cx="3862316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234950" h="18415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C000"/>
                </a:solidFill>
                <a:latin typeface="Kalpurush" pitchFamily="2" charset="0"/>
                <a:cs typeface="Kalpurush" pitchFamily="2" charset="0"/>
              </a:rPr>
              <a:t>দলীয়</a:t>
            </a:r>
            <a:r>
              <a:rPr lang="en-US" sz="8000" dirty="0">
                <a:solidFill>
                  <a:srgbClr val="FFC000"/>
                </a:solidFill>
              </a:rPr>
              <a:t> </a:t>
            </a:r>
            <a:r>
              <a:rPr lang="en-US" sz="80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341" y="3022405"/>
            <a:ext cx="11437318" cy="34778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209550" h="171450" prst="artDeco"/>
            <a:bevelB w="95250" h="171450"/>
          </a:sp3d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১ম দলঃ বাংলাদশে মোবাইল ফোনের বিস্তারে কী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   কাজের সৃষ্টি হয়েছে,তার একটি তালিকা তৈরি কর?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২য় দলঃ প্রযুক্তি বিকাশের ফলে সমাজ পরিবর্তনের কয়েকটি ধাপ,লিখ। </a:t>
            </a: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94022" y="1156783"/>
            <a:ext cx="3150809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247650" h="1524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 ০৭ 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284448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1836" y="363557"/>
            <a:ext cx="3459297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extrusionH="57150"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472" y="2016086"/>
            <a:ext cx="11247120" cy="193899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itchFamily="2" charset="0"/>
                <a:cs typeface="NikoshBAN" pitchFamily="2" charset="0"/>
              </a:rPr>
              <a:t>১। কারখানায় 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বিপজ্জনক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কাজগুলো মানুষের পরিবর্তে কার দ্বারা সম্পন্ন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0504" y="4054205"/>
            <a:ext cx="11247120" cy="11887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সনাতনী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পদ্ধতির চাষাবাদ বলতে কি বুঝ?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2539" y="5506783"/>
            <a:ext cx="11215171" cy="101566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itchFamily="2" charset="0"/>
                <a:cs typeface="NikoshBAN" pitchFamily="2" charset="0"/>
              </a:rPr>
              <a:t>৩। ফেসবুক কি ধরনের ওয়েবসাইট?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8515" y="524536"/>
            <a:ext cx="5642776" cy="1569660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285750"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6776" y="3031281"/>
            <a:ext cx="10972800" cy="258532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 anchor="b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54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প্রযুক্তিতে জনগনের সংযুক্তি বাড়লে নতুন নতুন কাজের খাত সৃষ্টি হয়,তার মধ্যে পাঁচটি কাজের খাত লিখে আনবে।</a:t>
            </a:r>
          </a:p>
        </p:txBody>
      </p:sp>
    </p:spTree>
    <p:extLst>
      <p:ext uri="{BB962C8B-B14F-4D97-AF65-F5344CB8AC3E}">
        <p14:creationId xmlns:p14="http://schemas.microsoft.com/office/powerpoint/2010/main" val="20324349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1664" y="826265"/>
            <a:ext cx="4394579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419100" h="18415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31" y="1658204"/>
            <a:ext cx="10328789" cy="5199796"/>
          </a:xfrm>
          <a:prstGeom prst="rect">
            <a:avLst/>
          </a:prstGeom>
          <a:scene3d>
            <a:camera prst="perspectiveRelaxedModerately"/>
            <a:lightRig rig="threePt" dir="t"/>
          </a:scene3d>
          <a:sp3d>
            <a:bevelT w="273050" h="209550" prst="softRound"/>
          </a:sp3d>
        </p:spPr>
      </p:pic>
    </p:spTree>
    <p:extLst>
      <p:ext uri="{BB962C8B-B14F-4D97-AF65-F5344CB8AC3E}">
        <p14:creationId xmlns:p14="http://schemas.microsoft.com/office/powerpoint/2010/main" val="2467820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2471" y="427684"/>
            <a:ext cx="5212080" cy="1371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27000" h="127000" prst="slope"/>
            <a:bevelB h="254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FF00"/>
                </a:solidFill>
                <a:latin typeface="NikoshBAN"/>
                <a:cs typeface="Kalpurush" pitchFamily="2" charset="0"/>
              </a:rPr>
              <a:t>পরিচিতি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1353" y="2587646"/>
            <a:ext cx="5552501" cy="34163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209550" prst="relaxedInset"/>
            <a:bevelB w="514350" h="1270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800" dirty="0" smtClean="0">
              <a:latin typeface="NikoshBAN"/>
              <a:cs typeface="Kalpurush" pitchFamily="2" charset="0"/>
            </a:endParaRPr>
          </a:p>
          <a:p>
            <a:pPr algn="ctr"/>
            <a:endParaRPr lang="en-US" sz="2800" dirty="0">
              <a:latin typeface="NikoshBAN"/>
              <a:cs typeface="Kalpurush" pitchFamily="2" charset="0"/>
            </a:endParaRPr>
          </a:p>
          <a:p>
            <a:pPr algn="ctr"/>
            <a:r>
              <a:rPr lang="en-US" sz="2800" dirty="0">
                <a:latin typeface="NikoshBAN"/>
                <a:cs typeface="Kalpurush" pitchFamily="2" charset="0"/>
              </a:rPr>
              <a:t> </a:t>
            </a:r>
            <a:r>
              <a:rPr lang="en-US" sz="2800" dirty="0" smtClean="0">
                <a:latin typeface="NikoshBAN"/>
                <a:cs typeface="Kalpurush" pitchFamily="2" charset="0"/>
              </a:rPr>
              <a:t>      </a:t>
            </a:r>
          </a:p>
          <a:p>
            <a:pPr algn="ctr"/>
            <a:r>
              <a:rPr lang="en-US" sz="2800" dirty="0">
                <a:latin typeface="NikoshBAN"/>
                <a:cs typeface="Kalpurush" pitchFamily="2" charset="0"/>
              </a:rPr>
              <a:t> </a:t>
            </a:r>
            <a:r>
              <a:rPr lang="en-US" sz="2800" dirty="0" smtClean="0">
                <a:latin typeface="NikoshBAN"/>
                <a:cs typeface="Kalpurush" pitchFamily="2" charset="0"/>
              </a:rPr>
              <a:t>        </a:t>
            </a:r>
            <a:r>
              <a:rPr lang="bn-BD" sz="2800" dirty="0" smtClean="0">
                <a:latin typeface="NikoshBAN"/>
                <a:cs typeface="Kalpurush" pitchFamily="2" charset="0"/>
              </a:rPr>
              <a:t>মোঃ</a:t>
            </a:r>
            <a:r>
              <a:rPr lang="en-US" sz="2800" dirty="0" smtClean="0">
                <a:latin typeface="NikoshBAN"/>
                <a:cs typeface="Kalpurush" pitchFamily="2" charset="0"/>
              </a:rPr>
              <a:t> </a:t>
            </a:r>
            <a:r>
              <a:rPr lang="en-US" sz="2800" dirty="0" err="1" smtClean="0">
                <a:latin typeface="NikoshBAN"/>
                <a:cs typeface="Kalpurush" pitchFamily="2" charset="0"/>
              </a:rPr>
              <a:t>শরিফুল</a:t>
            </a:r>
            <a:r>
              <a:rPr lang="en-US" sz="2800" dirty="0" smtClean="0">
                <a:latin typeface="NikoshBAN"/>
                <a:cs typeface="Kalpurush" pitchFamily="2" charset="0"/>
              </a:rPr>
              <a:t> </a:t>
            </a:r>
            <a:r>
              <a:rPr lang="en-US" sz="2800" dirty="0" err="1" smtClean="0">
                <a:latin typeface="NikoshBAN"/>
                <a:cs typeface="Kalpurush" pitchFamily="2" charset="0"/>
              </a:rPr>
              <a:t>ইসলাম</a:t>
            </a:r>
            <a:endParaRPr lang="bn-BD" sz="2800" dirty="0">
              <a:latin typeface="NikoshBAN"/>
              <a:cs typeface="Kalpurush" pitchFamily="2" charset="0"/>
            </a:endParaRPr>
          </a:p>
          <a:p>
            <a:pPr algn="ctr"/>
            <a:r>
              <a:rPr lang="en-US" sz="2800" dirty="0" smtClean="0">
                <a:latin typeface="NikoshBAN"/>
                <a:cs typeface="Kalpurush" pitchFamily="2" charset="0"/>
              </a:rPr>
              <a:t>	</a:t>
            </a:r>
            <a:r>
              <a:rPr lang="bn-BD" sz="2800" dirty="0" smtClean="0">
                <a:latin typeface="NikoshBAN"/>
                <a:cs typeface="Kalpurush" pitchFamily="2" charset="0"/>
              </a:rPr>
              <a:t>সহকারী শিক্ষক</a:t>
            </a:r>
            <a:r>
              <a:rPr lang="en-US" sz="2800" dirty="0" smtClean="0">
                <a:latin typeface="NikoshBAN"/>
                <a:cs typeface="Kalpurush" pitchFamily="2" charset="0"/>
              </a:rPr>
              <a:t>(ICT)</a:t>
            </a:r>
            <a:r>
              <a:rPr lang="bn-BD" sz="2800" dirty="0" smtClean="0">
                <a:latin typeface="NikoshBAN"/>
                <a:cs typeface="Kalpurush" pitchFamily="2" charset="0"/>
              </a:rPr>
              <a:t> </a:t>
            </a:r>
            <a:endParaRPr lang="bn-BD" sz="2800" dirty="0" smtClean="0">
              <a:latin typeface="NikoshBAN"/>
              <a:cs typeface="Kalpurush" pitchFamily="2" charset="0"/>
            </a:endParaRPr>
          </a:p>
          <a:p>
            <a:pPr algn="ctr"/>
            <a:r>
              <a:rPr lang="en-US" sz="2800" dirty="0" err="1" smtClean="0">
                <a:latin typeface="NikoshBAN"/>
                <a:cs typeface="Kalpurush" pitchFamily="2" charset="0"/>
              </a:rPr>
              <a:t>চৌবাড়ীয়া</a:t>
            </a:r>
            <a:r>
              <a:rPr lang="en-US" sz="2800" dirty="0" smtClean="0">
                <a:latin typeface="NikoshBAN"/>
                <a:cs typeface="Kalpurush" pitchFamily="2" charset="0"/>
              </a:rPr>
              <a:t> </a:t>
            </a:r>
            <a:r>
              <a:rPr lang="en-US" sz="2800" dirty="0" err="1" smtClean="0">
                <a:latin typeface="NikoshBAN"/>
                <a:cs typeface="Kalpurush" pitchFamily="2" charset="0"/>
              </a:rPr>
              <a:t>তোয়াজ</a:t>
            </a:r>
            <a:r>
              <a:rPr lang="en-US" sz="2800" dirty="0" smtClean="0">
                <a:latin typeface="NikoshBAN"/>
                <a:cs typeface="Kalpurush" pitchFamily="2" charset="0"/>
              </a:rPr>
              <a:t> </a:t>
            </a:r>
            <a:r>
              <a:rPr lang="en-US" sz="2800" dirty="0" err="1" smtClean="0">
                <a:latin typeface="NikoshBAN"/>
                <a:cs typeface="Kalpurush" pitchFamily="2" charset="0"/>
              </a:rPr>
              <a:t>উদ্দিন</a:t>
            </a:r>
            <a:r>
              <a:rPr lang="en-US" sz="2800" dirty="0" smtClean="0">
                <a:latin typeface="NikoshBAN"/>
                <a:cs typeface="Kalpurush" pitchFamily="2" charset="0"/>
              </a:rPr>
              <a:t> </a:t>
            </a:r>
            <a:r>
              <a:rPr lang="en-US" sz="2800" dirty="0" err="1" smtClean="0">
                <a:latin typeface="NikoshBAN"/>
                <a:cs typeface="Kalpurush" pitchFamily="2" charset="0"/>
              </a:rPr>
              <a:t>দাখিল</a:t>
            </a:r>
            <a:r>
              <a:rPr lang="en-US" sz="2800" dirty="0" smtClean="0">
                <a:latin typeface="NikoshBAN"/>
                <a:cs typeface="Kalpurush" pitchFamily="2" charset="0"/>
              </a:rPr>
              <a:t> </a:t>
            </a:r>
            <a:r>
              <a:rPr lang="en-US" sz="2800" dirty="0" err="1" smtClean="0">
                <a:latin typeface="NikoshBAN"/>
                <a:cs typeface="Kalpurush" pitchFamily="2" charset="0"/>
              </a:rPr>
              <a:t>মাদরাসা</a:t>
            </a:r>
            <a:endParaRPr lang="bn-BD" sz="2800" dirty="0" smtClean="0">
              <a:latin typeface="NikoshBAN"/>
              <a:cs typeface="Kalpurush" pitchFamily="2" charset="0"/>
            </a:endParaRPr>
          </a:p>
          <a:p>
            <a:pPr algn="ctr"/>
            <a:r>
              <a:rPr lang="bn-BD" sz="2800" dirty="0" smtClean="0">
                <a:latin typeface="NikoshBAN"/>
                <a:cs typeface="Kalpurush" pitchFamily="2" charset="0"/>
              </a:rPr>
              <a:t>আটঘরিয়া, পাবনা</a:t>
            </a:r>
            <a:r>
              <a:rPr lang="bn-BD" sz="2800" dirty="0" smtClean="0">
                <a:latin typeface="NikoshBAN"/>
                <a:cs typeface="Kalpurush" pitchFamily="2" charset="0"/>
              </a:rPr>
              <a:t>।</a:t>
            </a:r>
            <a:endParaRPr lang="en-US" sz="2800" dirty="0" smtClean="0">
              <a:latin typeface="NikoshBAN"/>
              <a:cs typeface="Kalpurush" pitchFamily="2" charset="0"/>
            </a:endParaRPr>
          </a:p>
          <a:p>
            <a:pPr algn="ctr"/>
            <a:r>
              <a:rPr lang="en-US" sz="2000" dirty="0" smtClean="0">
                <a:latin typeface="NikoshBAN"/>
                <a:cs typeface="Kalpurush" pitchFamily="2" charset="0"/>
              </a:rPr>
              <a:t>sharifulislammaster2980@gmail.com</a:t>
            </a:r>
            <a:r>
              <a:rPr lang="bn-BD" sz="2000" dirty="0" smtClean="0">
                <a:latin typeface="NikoshBAN"/>
                <a:cs typeface="Kalpurush" pitchFamily="2" charset="0"/>
              </a:rPr>
              <a:t> </a:t>
            </a:r>
            <a:endParaRPr lang="bn-BD" sz="2000" dirty="0" smtClean="0">
              <a:latin typeface="NikoshBAN"/>
              <a:cs typeface="Kalpuru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5436" y="2587955"/>
            <a:ext cx="5982159" cy="36625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77800" prst="relaxedInset"/>
            <a:bevelB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NikoshBAN"/>
                <a:cs typeface="Kalpurush" pitchFamily="2" charset="0"/>
              </a:rPr>
              <a:t>পাঠ </a:t>
            </a:r>
          </a:p>
          <a:p>
            <a:r>
              <a:rPr lang="en-US" sz="2800" dirty="0" err="1">
                <a:latin typeface="NikoshBAN"/>
                <a:cs typeface="Kalpurush" pitchFamily="2" charset="0"/>
              </a:rPr>
              <a:t>বিষয়ঃ-তথ্য</a:t>
            </a:r>
            <a:r>
              <a:rPr lang="en-US" sz="2800" dirty="0">
                <a:latin typeface="NikoshBAN"/>
                <a:cs typeface="Kalpurush" pitchFamily="2" charset="0"/>
              </a:rPr>
              <a:t> ও যোগাযোগ প্রযুক্তি</a:t>
            </a:r>
          </a:p>
          <a:p>
            <a:r>
              <a:rPr lang="en-US" sz="2800" dirty="0">
                <a:latin typeface="NikoshBAN"/>
                <a:cs typeface="Kalpurush" pitchFamily="2" charset="0"/>
              </a:rPr>
              <a:t>শ্রেণিঃ অষ্টম</a:t>
            </a:r>
          </a:p>
          <a:p>
            <a:r>
              <a:rPr lang="en-US" sz="2800" dirty="0">
                <a:latin typeface="NikoshBAN"/>
                <a:cs typeface="Kalpurush" pitchFamily="2" charset="0"/>
              </a:rPr>
              <a:t>অধ্যায়ঃ প্রথম</a:t>
            </a:r>
          </a:p>
          <a:p>
            <a:r>
              <a:rPr lang="en-US" sz="2800" dirty="0">
                <a:latin typeface="NikoshBAN"/>
                <a:cs typeface="Kalpurush" pitchFamily="2" charset="0"/>
              </a:rPr>
              <a:t>পাঠঃ- (০২)</a:t>
            </a:r>
            <a:r>
              <a:rPr lang="bn-IN" sz="2800" dirty="0">
                <a:latin typeface="NikoshBAN"/>
                <a:cs typeface="Kalpurush" pitchFamily="2" charset="0"/>
              </a:rPr>
              <a:t> </a:t>
            </a:r>
            <a:r>
              <a:rPr lang="en-US" sz="2800" dirty="0" err="1">
                <a:latin typeface="NikoshBAN"/>
                <a:cs typeface="Kalpurush" pitchFamily="2" charset="0"/>
              </a:rPr>
              <a:t>কর্মসৃজন</a:t>
            </a:r>
            <a:r>
              <a:rPr lang="en-US" sz="2800" dirty="0">
                <a:latin typeface="NikoshBAN"/>
                <a:cs typeface="Kalpurush" pitchFamily="2" charset="0"/>
              </a:rPr>
              <a:t> ও কর্মপ্রাপ্তিতে তথ্য ও যোগাযোগ প্রযুক্তি</a:t>
            </a:r>
          </a:p>
          <a:p>
            <a:r>
              <a:rPr lang="en-US" sz="2800" dirty="0">
                <a:latin typeface="NikoshBAN"/>
                <a:cs typeface="Kalpurush" pitchFamily="2" charset="0"/>
              </a:rPr>
              <a:t>সময়ঃ- ৫০ মিনিট</a:t>
            </a:r>
          </a:p>
          <a:p>
            <a:r>
              <a:rPr lang="en-US" sz="2800" dirty="0">
                <a:latin typeface="NikoshBAN"/>
                <a:cs typeface="Kalpurush" pitchFamily="2" charset="0"/>
              </a:rPr>
              <a:t>তারিখঃ- 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6</a:t>
            </a:r>
            <a:r>
              <a:rPr lang="en-US" sz="2800" dirty="0">
                <a:latin typeface="NikoshBAN"/>
                <a:cs typeface="Kalpurush" pitchFamily="2" charset="0"/>
              </a:rPr>
              <a:t> মার্চ,২০১৯ইং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96" y="2587646"/>
            <a:ext cx="1604149" cy="209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40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44" y="1816021"/>
            <a:ext cx="4036766" cy="23703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613" y="2269475"/>
            <a:ext cx="3792304" cy="19506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33" y="4458740"/>
            <a:ext cx="3808375" cy="2151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76270" y="176270"/>
            <a:ext cx="7755875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/>
                <a:cs typeface="Kalpurush" pitchFamily="2" charset="0"/>
              </a:rPr>
              <a:t>নিচের ছবি গুলোতে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NikoshBAN"/>
                <a:cs typeface="Kalpurush" pitchFamily="2" charset="0"/>
              </a:rPr>
              <a:t>আমরা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/>
                <a:cs typeface="Kalpurush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75000"/>
                  </a:schemeClr>
                </a:solidFill>
                <a:latin typeface="NikoshBAN"/>
                <a:cs typeface="Kalpurush" pitchFamily="2" charset="0"/>
              </a:rPr>
              <a:t>কী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NikoshBAN"/>
                <a:cs typeface="Kalpurush" pitchFamily="2" charset="0"/>
              </a:rPr>
              <a:t> দেখতে পাচ্ছি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NikoshBAN"/>
                <a:cs typeface="Kalpurush" pitchFamily="2" charset="0"/>
              </a:rPr>
              <a:t>?</a:t>
            </a:r>
          </a:p>
        </p:txBody>
      </p:sp>
      <p:pic>
        <p:nvPicPr>
          <p:cNvPr id="7" name="Picture 6" descr="তথ্য প্রযুক্তি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3059" y="4643611"/>
            <a:ext cx="3592671" cy="20821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643x0w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9257" y="2247442"/>
            <a:ext cx="3506679" cy="21923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interactive_voice_response_770x390_gallery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0814" y="4371086"/>
            <a:ext cx="3723701" cy="24869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 descr="তথ্য প্রযুক্তি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0107" y="207014"/>
            <a:ext cx="3463742" cy="19522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375659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239" y="903382"/>
            <a:ext cx="10515848" cy="30469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260350" h="203200" prst="slope"/>
            <a:bevelB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600" b="1" u="sng" dirty="0">
                <a:solidFill>
                  <a:srgbClr val="FFFF00"/>
                </a:solidFill>
                <a:latin typeface="NikoshBAN"/>
                <a:cs typeface="Kalpurush" pitchFamily="2" charset="0"/>
              </a:rPr>
              <a:t>কর্মসৃজন ও কর্মপ্রাপ্তিতে তথ্য ও যোগাযোগ প্রযুক্তি</a:t>
            </a:r>
          </a:p>
        </p:txBody>
      </p:sp>
    </p:spTree>
    <p:extLst>
      <p:ext uri="{BB962C8B-B14F-4D97-AF65-F5344CB8AC3E}">
        <p14:creationId xmlns:p14="http://schemas.microsoft.com/office/powerpoint/2010/main" val="8067465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-0.01224 -0.4791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2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-0.01224 -0.4791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2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0146" y="165252"/>
            <a:ext cx="4219460" cy="1371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6094" y="1751681"/>
            <a:ext cx="10241280" cy="146304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প্রযুক্তিতে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কর্মসংস্থানের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ু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য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ো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,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6099" y="3249977"/>
            <a:ext cx="10241280" cy="146304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২। আইসিটি ব্যবহার করে অনেক কাজ ঘরে বসেই করা যায়,তার একটি তালিকা তৈরি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8129" y="4770304"/>
            <a:ext cx="10241280" cy="146304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  <a:bevelB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আইসিটির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সনাতনী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প্রতিনিয়ত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বদলে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যাচ্ছে,তা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ব্যাখ্যা করতে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26014" y="5942584"/>
            <a:ext cx="3600203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মানুষের পরিবর্তে </a:t>
            </a:r>
            <a:r>
              <a:rPr lang="en-US" sz="2800" dirty="0" err="1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রোবট</a:t>
            </a:r>
            <a:endParaRPr lang="en-US" sz="2800" dirty="0">
              <a:solidFill>
                <a:srgbClr val="00B05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438" y="2842356"/>
            <a:ext cx="2320616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* 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সনাতন পদ্ধতি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72355" y="3107844"/>
            <a:ext cx="2099733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প্রযুক্তিগত</a:t>
            </a:r>
            <a:r>
              <a: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পদ্ধতি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572" y="3084965"/>
            <a:ext cx="4007555" cy="267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2050" name="Picture 2" descr="C:\Users\R.J COMPUTER\Downloads\Picture\gettyimages-850910324-1024x1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354" y="209320"/>
            <a:ext cx="3601600" cy="2401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051" name="Picture 3" descr="C:\Users\R.J COMPUTER\Downloads\Picture\ima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39023" y="399276"/>
            <a:ext cx="4078163" cy="2399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2913323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ight Arrow 2"/>
          <p:cNvSpPr/>
          <p:nvPr/>
        </p:nvSpPr>
        <p:spPr>
          <a:xfrm>
            <a:off x="6742322" y="3514381"/>
            <a:ext cx="649995" cy="484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 Arrow 3"/>
          <p:cNvSpPr/>
          <p:nvPr/>
        </p:nvSpPr>
        <p:spPr>
          <a:xfrm>
            <a:off x="5905041" y="2335577"/>
            <a:ext cx="517793" cy="77118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4825392" y="3525397"/>
            <a:ext cx="738130" cy="4516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927075" y="4274545"/>
            <a:ext cx="440674" cy="6279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KOLY55-1517223076-5a7daea_xlarg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7939" y="169431"/>
            <a:ext cx="2999801" cy="21081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gettyimages-850910324-1024x102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87096" y="2740648"/>
            <a:ext cx="2989097" cy="19937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nator-1-300x182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0300" y="4970213"/>
            <a:ext cx="2857500" cy="1733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index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9053" y="2830473"/>
            <a:ext cx="2905125" cy="1571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464366" y="2787266"/>
            <a:ext cx="1388126" cy="1399143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প্রযুক্তিগত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কাজ</a:t>
            </a:r>
          </a:p>
        </p:txBody>
      </p:sp>
      <p:sp>
        <p:nvSpPr>
          <p:cNvPr id="5" name="Left Arrow 4"/>
          <p:cNvSpPr/>
          <p:nvPr/>
        </p:nvSpPr>
        <p:spPr>
          <a:xfrm>
            <a:off x="4836411" y="3216925"/>
            <a:ext cx="727113" cy="561861"/>
          </a:xfrm>
          <a:prstGeom prst="lef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10800000">
            <a:off x="6828621" y="3160005"/>
            <a:ext cx="727113" cy="561861"/>
          </a:xfrm>
          <a:prstGeom prst="lef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5400000">
            <a:off x="5835266" y="2199701"/>
            <a:ext cx="727113" cy="561861"/>
          </a:xfrm>
          <a:prstGeom prst="left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16200000">
            <a:off x="5713165" y="4269952"/>
            <a:ext cx="817083" cy="561861"/>
          </a:xfrm>
          <a:prstGeom prst="lef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DF-151L_power_till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6435" y="2057241"/>
            <a:ext cx="3433821" cy="24036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FPXUYQ4JHGJR4TB.LARG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2112" y="0"/>
            <a:ext cx="2607325" cy="19554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 descr="1516738283911opa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3309" y="5083182"/>
            <a:ext cx="2676294" cy="17748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download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1192" y="2522863"/>
            <a:ext cx="3519004" cy="19706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F-151L_power_till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054078" y="1832021"/>
            <a:ext cx="1955312" cy="31838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12" y="2412694"/>
            <a:ext cx="3514539" cy="204913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9769" y="2511845"/>
            <a:ext cx="3697995" cy="203920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8275" y="4572660"/>
            <a:ext cx="3844888" cy="215313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7" name="Picture 6" descr="maxresdefaul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8444" y="137023"/>
            <a:ext cx="3731046" cy="2098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1360</TotalTime>
  <Words>190</Words>
  <Application>Microsoft Office PowerPoint</Application>
  <PresentationFormat>Widescreen</PresentationFormat>
  <Paragraphs>39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Kalpurush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Lotus Computer</dc:creator>
  <cp:lastModifiedBy>user</cp:lastModifiedBy>
  <cp:revision>210</cp:revision>
  <dcterms:created xsi:type="dcterms:W3CDTF">2019-03-11T14:44:31Z</dcterms:created>
  <dcterms:modified xsi:type="dcterms:W3CDTF">2019-10-31T22:51:47Z</dcterms:modified>
</cp:coreProperties>
</file>