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56" r:id="rId10"/>
    <p:sldId id="264" r:id="rId11"/>
    <p:sldId id="265" r:id="rId12"/>
    <p:sldId id="269" r:id="rId13"/>
    <p:sldId id="275" r:id="rId14"/>
    <p:sldId id="276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6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3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8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9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A3A9-30F1-4A04-878E-2DC58DF1585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78FF-0938-461A-8A92-7B4FC9BE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sum1976m@gmail.co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sum1976m@gmail.co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hoo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2253" y="4625789"/>
            <a:ext cx="48274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FF00"/>
                </a:solidFill>
              </a:rPr>
              <a:t>স্বাগতম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19" y="271153"/>
            <a:ext cx="9412658" cy="4932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38273" y="462196"/>
            <a:ext cx="678702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</a:t>
            </a:r>
            <a:r>
              <a:rPr lang="bn-IN" sz="3200" dirty="0" smtClean="0"/>
              <a:t>এর পাশে প্রাপকের ইমেইল ঠিকানা লিখতে হবে।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38273" y="1125349"/>
            <a:ext cx="678702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Subject </a:t>
            </a:r>
            <a:r>
              <a:rPr lang="bn-IN" sz="3200" dirty="0" smtClean="0"/>
              <a:t>এ কিছু </a:t>
            </a:r>
            <a:r>
              <a:rPr lang="en-US" sz="3200" dirty="0" smtClean="0"/>
              <a:t> </a:t>
            </a:r>
            <a:r>
              <a:rPr lang="bn-IN" sz="3200" dirty="0" smtClean="0"/>
              <a:t>লিখতে হবে।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5109" y="1742359"/>
            <a:ext cx="8255725" cy="2534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94136" y="2606563"/>
            <a:ext cx="6787023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এই খালি জায়গায় মূল </a:t>
            </a:r>
            <a:r>
              <a:rPr lang="en-US" sz="3200" dirty="0" err="1" smtClean="0"/>
              <a:t>বিষয়বস্তু</a:t>
            </a:r>
            <a:r>
              <a:rPr lang="bn-IN" sz="3200" dirty="0" smtClean="0"/>
              <a:t> লিখতে হবে।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0217" y="4447896"/>
            <a:ext cx="587829" cy="5240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958047" y="4678794"/>
            <a:ext cx="6893729" cy="311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3804" y="5375358"/>
            <a:ext cx="10744201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Attachment </a:t>
            </a:r>
            <a:r>
              <a:rPr lang="bn-IN" sz="3600" dirty="0" smtClean="0"/>
              <a:t>এ ক্লিক করে যে কোন ডকুমেন্ট ফাইল বা এক্সেল ফাইল, পিডিএফ ফাইল, ছবি এবং ভিডিও </a:t>
            </a:r>
            <a:r>
              <a:rPr lang="en-US" sz="3600" dirty="0" smtClean="0"/>
              <a:t>Attach </a:t>
            </a:r>
            <a:r>
              <a:rPr lang="bn-IN" sz="3600" dirty="0" smtClean="0"/>
              <a:t>বা যোগ করা যায়।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851776" y="4447961"/>
            <a:ext cx="1210236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Attach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402695" y="1417736"/>
            <a:ext cx="535578" cy="10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72937" y="801804"/>
            <a:ext cx="665337" cy="65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811937"/>
            <a:ext cx="8667750" cy="528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11234" y="1084216"/>
            <a:ext cx="219456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9531" y="2182771"/>
            <a:ext cx="7759338" cy="1527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9530" y="3797461"/>
            <a:ext cx="3265715" cy="144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9530" y="5381896"/>
            <a:ext cx="1384664" cy="6139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9530" y="1541161"/>
            <a:ext cx="144092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79577" y="922201"/>
            <a:ext cx="226141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প্রাপকের আইডি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679577" y="1498225"/>
            <a:ext cx="226141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Subject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679577" y="2653922"/>
            <a:ext cx="226141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মূল চিঠি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663393" y="4225444"/>
            <a:ext cx="2331383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Attachment</a:t>
            </a:r>
            <a:endParaRPr lang="en-US" sz="2800" dirty="0"/>
          </a:p>
        </p:txBody>
      </p:sp>
      <p:cxnSp>
        <p:nvCxnSpPr>
          <p:cNvPr id="20" name="Straight Arrow Connector 19"/>
          <p:cNvCxnSpPr>
            <a:stCxn id="10" idx="1"/>
          </p:cNvCxnSpPr>
          <p:nvPr/>
        </p:nvCxnSpPr>
        <p:spPr>
          <a:xfrm flipH="1">
            <a:off x="3905794" y="1183811"/>
            <a:ext cx="5773783" cy="1297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590459" y="1748118"/>
            <a:ext cx="7072935" cy="117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908869" y="2893891"/>
            <a:ext cx="770708" cy="64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3"/>
          </p:cNvCxnSpPr>
          <p:nvPr/>
        </p:nvCxnSpPr>
        <p:spPr>
          <a:xfrm flipH="1" flipV="1">
            <a:off x="4415245" y="4517833"/>
            <a:ext cx="5182282" cy="239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590459" y="5688873"/>
            <a:ext cx="7072934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679577" y="5032387"/>
            <a:ext cx="2331383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Send </a:t>
            </a:r>
            <a:r>
              <a:rPr lang="bn-IN" sz="3600" dirty="0" smtClean="0"/>
              <a:t>বাটনে ক্লিক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86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9325" y="2573382"/>
            <a:ext cx="660980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দলীয় 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768378"/>
            <a:ext cx="10071847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প্রত্যেক দল অন্য দলের আইডিতে ইমেইল পাঠিয়ে দেখাও।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11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6" y="1392284"/>
            <a:ext cx="8610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63040" y="339634"/>
            <a:ext cx="941832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masum1976m@gmail.com</a:t>
            </a:r>
            <a:r>
              <a:rPr lang="en-US" sz="3600" dirty="0" smtClean="0"/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এ আসা ইমেইল।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666" y="2194560"/>
            <a:ext cx="8398328" cy="1149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 rot="5400000">
            <a:off x="8895805" y="2201092"/>
            <a:ext cx="2873829" cy="1920240"/>
          </a:xfrm>
          <a:prstGeom prst="wedgeRectCallout">
            <a:avLst>
              <a:gd name="adj1" fmla="val -22197"/>
              <a:gd name="adj2" fmla="val 173384"/>
            </a:avLst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এখানে ক্লিক করলেই মেইলটি খুলবে এবং পড়া যাবে।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30" y="983114"/>
            <a:ext cx="10058400" cy="5071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54070" y="143691"/>
            <a:ext cx="941832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masum1976m@gmail.com</a:t>
            </a:r>
            <a:r>
              <a:rPr lang="en-US" sz="3600" dirty="0" smtClean="0"/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এ আসা ওপেন অবস্থায়।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919" y="1920240"/>
            <a:ext cx="9130937" cy="1306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08023" y="4532811"/>
            <a:ext cx="15936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01692" y="4163652"/>
            <a:ext cx="19202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এটাচমেন্ট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54070" y="3879668"/>
            <a:ext cx="3853953" cy="1306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4880" y="2334060"/>
            <a:ext cx="380129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মূল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বিষয়বস্তু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চিঠি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95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9" y="1030061"/>
            <a:ext cx="5025117" cy="393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32" y="1030061"/>
            <a:ext cx="5025117" cy="393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48594" y="156754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Sign out </a:t>
            </a:r>
            <a:r>
              <a:rPr lang="bn-IN" sz="3600" dirty="0" smtClean="0"/>
              <a:t>বা বের হওয়া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239589" y="1672046"/>
            <a:ext cx="1227908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5407" y="5605871"/>
            <a:ext cx="51206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প্রোফাইল </a:t>
            </a:r>
            <a:r>
              <a:rPr lang="bn-IN" sz="3600" dirty="0"/>
              <a:t>মেনুতে ক্লিক করতে হবে</a:t>
            </a:r>
            <a:r>
              <a:rPr lang="bn-IN" sz="3600" dirty="0" smtClean="0"/>
              <a:t>।</a:t>
            </a:r>
            <a:endParaRPr lang="en-US" sz="3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48594" y="2220687"/>
            <a:ext cx="0" cy="33851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67497" y="1796143"/>
            <a:ext cx="3304903" cy="2331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37714" y="3984171"/>
            <a:ext cx="1240972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04870" y="5605870"/>
            <a:ext cx="51206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Sign out </a:t>
            </a:r>
            <a:r>
              <a:rPr lang="bn-IN" sz="3600" dirty="0" smtClean="0"/>
              <a:t>এ ক্লিক </a:t>
            </a:r>
            <a:r>
              <a:rPr lang="bn-IN" sz="3600" dirty="0"/>
              <a:t>করতে হবে</a:t>
            </a:r>
            <a:r>
              <a:rPr lang="bn-IN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86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2023" y="783771"/>
            <a:ext cx="5564777" cy="830997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মূল্যায়ণ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2025" y="3272298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২। ইমেইল পাঠাতে প্রথম কোথায় ক্লিক করতে হবে?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92024" y="4156419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৩। </a:t>
            </a:r>
            <a:r>
              <a:rPr lang="en-US" sz="4000" dirty="0" smtClean="0"/>
              <a:t>Attachment </a:t>
            </a:r>
            <a:r>
              <a:rPr lang="bn-IN" sz="4000" dirty="0" smtClean="0"/>
              <a:t>হিসাবে কী কী পাঠানো যায়?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98748" y="2388176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১। ইমেইলে </a:t>
            </a:r>
            <a:r>
              <a:rPr lang="en-US" sz="4000" dirty="0" smtClean="0"/>
              <a:t>Sign in</a:t>
            </a:r>
            <a:r>
              <a:rPr lang="bn-IN" sz="4000" dirty="0" smtClean="0"/>
              <a:t> করতে কী কী প্রয়োজন?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698748" y="5040540"/>
            <a:ext cx="860150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৫। </a:t>
            </a:r>
            <a:r>
              <a:rPr lang="en-US" sz="4000" dirty="0" smtClean="0"/>
              <a:t>Sign out </a:t>
            </a:r>
            <a:r>
              <a:rPr lang="bn-IN" sz="4000" dirty="0" smtClean="0"/>
              <a:t>কোন মেনুতে থাকে?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28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243" y="4142858"/>
            <a:ext cx="7746275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বাড়ির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5738" y="5539067"/>
            <a:ext cx="11534503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hlinkClick r:id="rId2"/>
              </a:rPr>
              <a:t>masum</a:t>
            </a:r>
            <a:r>
              <a:rPr lang="en-US" sz="44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  <a:hlinkClick r:id="rId2"/>
              </a:rPr>
              <a:t>1976</a:t>
            </a:r>
            <a:r>
              <a:rPr lang="en-US" sz="4400" dirty="0" smtClean="0">
                <a:solidFill>
                  <a:schemeClr val="tx1"/>
                </a:solidFill>
                <a:hlinkClick r:id="rId2"/>
              </a:rPr>
              <a:t>m@gmail.com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bn-IN" sz="4400" dirty="0" smtClean="0">
                <a:solidFill>
                  <a:schemeClr val="tx1"/>
                </a:solidFill>
              </a:rPr>
              <a:t>এ একটি ফুল পাঠাবে।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98" y="788377"/>
            <a:ext cx="4343964" cy="3094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0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01" y="737039"/>
            <a:ext cx="7284809" cy="46738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76058" y="5497507"/>
            <a:ext cx="3017520" cy="1200329"/>
          </a:xfrm>
          <a:prstGeom prst="rect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tx2">
                    <a:lumMod val="50000"/>
                  </a:schemeClr>
                </a:solidFill>
              </a:rPr>
              <a:t>ধন্যবাদ</a:t>
            </a:r>
            <a:endParaRPr lang="en-US" sz="7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670663"/>
            <a:ext cx="53492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মোঃ মাছুম বিল্লাহ</a:t>
            </a:r>
          </a:p>
          <a:p>
            <a:pPr algn="ctr"/>
            <a:r>
              <a:rPr lang="bn-BD" sz="2800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সহকারী শিক্ষক 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(ICT)</a:t>
            </a:r>
            <a:endParaRPr lang="bn-BD" sz="2800" dirty="0">
              <a:solidFill>
                <a:srgbClr val="4BACC6">
                  <a:lumMod val="75000"/>
                </a:srgbClr>
              </a:solidFill>
              <a:latin typeface="NikoshBAN"/>
              <a:cs typeface="NikoshBAN"/>
            </a:endParaRPr>
          </a:p>
          <a:p>
            <a:pPr algn="ctr"/>
            <a:r>
              <a:rPr lang="bn-BD" sz="2800" dirty="0">
                <a:latin typeface="NikoshBAN"/>
                <a:cs typeface="NikoshBAN"/>
              </a:rPr>
              <a:t>চামী মোসলেমিয়া দাখিল মাদ্রাসা ।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/>
                <a:cs typeface="NikoshBAN"/>
              </a:rPr>
              <a:t>রাজাবাড়ী</a:t>
            </a:r>
            <a:r>
              <a:rPr lang="en-US" sz="2800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/>
                <a:cs typeface="NikoshBAN"/>
              </a:rPr>
              <a:t>নেছারাবাদ</a:t>
            </a:r>
            <a:r>
              <a:rPr lang="en-US" sz="2800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/>
                <a:cs typeface="NikoshBAN"/>
              </a:rPr>
              <a:t>পিরোজপুর</a:t>
            </a:r>
            <a:r>
              <a:rPr lang="en-US" sz="2800" dirty="0">
                <a:solidFill>
                  <a:prstClr val="black"/>
                </a:solidFill>
                <a:latin typeface="NikoshBAN"/>
                <a:cs typeface="NikoshBAN"/>
              </a:rPr>
              <a:t>।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ই-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NikoshBAN"/>
              </a:rPr>
              <a:t>মেইল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masum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1976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m@gmail.com</a:t>
            </a:r>
            <a:endParaRPr lang="en-US" sz="2400" dirty="0">
              <a:solidFill>
                <a:prstClr val="black"/>
              </a:solidFill>
              <a:latin typeface="NikoshBAN"/>
              <a:cs typeface="NikoshBAN"/>
            </a:endParaRPr>
          </a:p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/>
                <a:cs typeface="NikoshBAN"/>
              </a:rPr>
              <a:t>মোবাইল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01740971253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5916" y="3657600"/>
            <a:ext cx="44973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000" b="1" dirty="0">
                <a:ln/>
                <a:latin typeface="NikoshBAN"/>
                <a:cs typeface="NikoshBAN"/>
              </a:rPr>
              <a:t>শ্রে</a:t>
            </a:r>
            <a:r>
              <a:rPr lang="en-US" sz="4000" b="1" dirty="0" err="1">
                <a:ln/>
                <a:latin typeface="NikoshBAN"/>
                <a:cs typeface="NikoshBAN"/>
              </a:rPr>
              <a:t>ণি</a:t>
            </a:r>
            <a:r>
              <a:rPr lang="en-US" sz="4000" b="1" dirty="0">
                <a:ln/>
                <a:latin typeface="NikoshBAN"/>
                <a:cs typeface="NikoshBAN"/>
              </a:rPr>
              <a:t>: </a:t>
            </a:r>
            <a:r>
              <a:rPr lang="bn-IN" sz="4000" b="1" dirty="0" smtClean="0">
                <a:ln/>
                <a:latin typeface="NikoshBAN"/>
                <a:cs typeface="NikoshBAN"/>
              </a:rPr>
              <a:t>অষ্টম</a:t>
            </a:r>
            <a:endParaRPr lang="bn-BD" sz="4000" b="1" dirty="0">
              <a:ln/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bn-BD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বিষয়</a:t>
            </a:r>
            <a:r>
              <a:rPr lang="en-US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:</a:t>
            </a:r>
            <a:r>
              <a:rPr lang="bn-BD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 </a:t>
            </a:r>
            <a:r>
              <a:rPr lang="bn-IN" sz="2800" b="1" dirty="0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তথ্য ও যোগাযোগ প্রযুক্তি</a:t>
            </a:r>
            <a:endParaRPr lang="en-US" sz="2800" b="1" dirty="0">
              <a:ln/>
              <a:solidFill>
                <a:srgbClr val="009900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অধ্যায়</a:t>
            </a:r>
            <a:r>
              <a:rPr lang="bn-IN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ঃ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 </a:t>
            </a:r>
            <a:r>
              <a:rPr lang="bn-IN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পাঁচ</a:t>
            </a:r>
            <a:endParaRPr lang="en-US" sz="2800" b="1" dirty="0">
              <a:ln/>
              <a:solidFill>
                <a:srgbClr val="4F032E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prstClr val="black"/>
                </a:solidFill>
                <a:latin typeface="NikoshBAN"/>
                <a:cs typeface="NikoshBAN"/>
              </a:rPr>
              <a:t>সময়</a:t>
            </a:r>
            <a:r>
              <a:rPr lang="en-US" sz="2800" b="1" dirty="0">
                <a:ln/>
                <a:solidFill>
                  <a:prstClr val="black"/>
                </a:solidFill>
                <a:latin typeface="NikoshBAN"/>
                <a:cs typeface="NikoshBAN"/>
              </a:rPr>
              <a:t>: ৫০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/>
                <a:cs typeface="NikoshBAN"/>
              </a:rPr>
              <a:t>মিনিট</a:t>
            </a:r>
            <a:endParaRPr lang="en-US" sz="2800" b="1" dirty="0">
              <a:ln/>
              <a:solidFill>
                <a:prstClr val="black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তারিখ</a:t>
            </a:r>
            <a:r>
              <a:rPr lang="en-US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: 00/00/1</a:t>
            </a:r>
            <a:r>
              <a:rPr lang="bn-IN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৯</a:t>
            </a:r>
            <a:r>
              <a:rPr lang="en-US" sz="28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ইং</a:t>
            </a:r>
            <a:r>
              <a:rPr lang="en-US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।</a:t>
            </a:r>
            <a:endParaRPr lang="bn-BD" sz="2800" b="1" dirty="0">
              <a:ln/>
              <a:solidFill>
                <a:srgbClr val="003300"/>
              </a:solidFill>
              <a:latin typeface="NikoshBAN"/>
              <a:cs typeface="NikoshBAN"/>
            </a:endParaRPr>
          </a:p>
          <a:p>
            <a:endParaRPr lang="en-US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2" y="1576141"/>
            <a:ext cx="2650375" cy="2981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75860" y="522182"/>
            <a:ext cx="2209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5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4765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0" y="1253622"/>
            <a:ext cx="4893673" cy="380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1253623"/>
            <a:ext cx="5190656" cy="380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76753" y="5236990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এই ছবিগুলো কিসের?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89675" y="5883321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এর মাধ্যমে কি করা হয়?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67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349" y="2842677"/>
            <a:ext cx="901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ই</a:t>
            </a:r>
            <a:r>
              <a:rPr lang="en-US" sz="4800" dirty="0" smtClean="0"/>
              <a:t>-</a:t>
            </a:r>
            <a:r>
              <a:rPr lang="bn-IN" sz="4800" dirty="0" smtClean="0"/>
              <a:t>মেইল/ </a:t>
            </a:r>
            <a:r>
              <a:rPr lang="en-US" sz="4800" dirty="0" smtClean="0"/>
              <a:t>E-Mail </a:t>
            </a:r>
            <a:r>
              <a:rPr lang="bn-IN" sz="4800" dirty="0" smtClean="0"/>
              <a:t>পাঠানো বা </a:t>
            </a:r>
            <a:r>
              <a:rPr lang="en-US" sz="4800" dirty="0" smtClean="0"/>
              <a:t>Send</a:t>
            </a:r>
            <a:endParaRPr lang="en-US" sz="4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3673674"/>
            <a:ext cx="8255726" cy="0"/>
          </a:xfrm>
          <a:prstGeom prst="line">
            <a:avLst/>
          </a:prstGeom>
          <a:ln w="76200" cap="flat" cmpd="sng" algn="ctr">
            <a:solidFill>
              <a:srgbClr val="00B050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59" y="2684794"/>
            <a:ext cx="6126483" cy="76944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এই </a:t>
            </a:r>
            <a:r>
              <a:rPr lang="bn-IN" sz="4400" dirty="0"/>
              <a:t>পাঠ শেষে  শিক্ষার্থীরা-</a:t>
            </a:r>
            <a:r>
              <a:rPr lang="bn-IN" sz="4400" dirty="0" smtClean="0"/>
              <a:t>------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384660" y="1779972"/>
            <a:ext cx="3746383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/>
              <a:t> শিক্ষণফল-------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384659" y="3363597"/>
            <a:ext cx="9196255" cy="76944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১. 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ইয়াহু মেইলে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Sign in 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 </a:t>
            </a:r>
            <a:r>
              <a:rPr lang="bn-IN" sz="4400" dirty="0" smtClean="0"/>
              <a:t>পারবে।  </a:t>
            </a:r>
            <a:endParaRPr lang="en-US" sz="4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2631" y="4235610"/>
            <a:ext cx="9098283" cy="5131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84658" y="4504065"/>
            <a:ext cx="10685422" cy="76944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২.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Attachment 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সহ ইমেইল পাঠাতে  </a:t>
            </a:r>
            <a:r>
              <a:rPr lang="bn-IN" sz="4400" dirty="0" smtClean="0"/>
              <a:t>পারবে।  </a:t>
            </a:r>
            <a:endParaRPr lang="en-US" sz="4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82631" y="5439327"/>
            <a:ext cx="9098283" cy="5131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4659" y="5656465"/>
            <a:ext cx="9196255" cy="76944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৩. 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ইয়াহু মেইলে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Sign out 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 </a:t>
            </a:r>
            <a:r>
              <a:rPr lang="bn-IN" sz="4400" dirty="0" smtClean="0"/>
              <a:t>পারবে।  </a:t>
            </a:r>
            <a:endParaRPr lang="en-US" sz="4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82631" y="6492403"/>
            <a:ext cx="9098283" cy="5131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87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3" y="946777"/>
            <a:ext cx="5431618" cy="3477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10" y="946777"/>
            <a:ext cx="5431618" cy="3477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9222" y="156754"/>
            <a:ext cx="569540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ইয়াহুতে </a:t>
            </a:r>
            <a:r>
              <a:rPr lang="en-US" sz="3600" dirty="0" smtClean="0"/>
              <a:t>Sign in</a:t>
            </a:r>
            <a:r>
              <a:rPr lang="bn-IN" sz="3600" dirty="0" smtClean="0"/>
              <a:t> পদ্ধতি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0873" y="4900885"/>
            <a:ext cx="543161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যেকোন ব্রাউজারের এড্রেসবারে </a:t>
            </a:r>
            <a:r>
              <a:rPr lang="en-US" sz="3600" dirty="0" smtClean="0">
                <a:hlinkClick r:id="rId4"/>
              </a:rPr>
              <a:t>www.yahoo.com</a:t>
            </a:r>
            <a:r>
              <a:rPr lang="bn-IN" sz="3600" dirty="0" smtClean="0"/>
              <a:t>লিখে </a:t>
            </a:r>
            <a:r>
              <a:rPr lang="en-US" sz="3600" dirty="0"/>
              <a:t>Enter </a:t>
            </a:r>
            <a:r>
              <a:rPr lang="bn-IN" sz="3600" dirty="0"/>
              <a:t>চাপতে হবে</a:t>
            </a:r>
            <a:r>
              <a:rPr lang="bn-IN" sz="3600" dirty="0" smtClean="0"/>
              <a:t>।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95006" y="496826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25189" y="1423852"/>
            <a:ext cx="0" cy="340940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00981" y="4900885"/>
            <a:ext cx="543161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ইয়াহু পেইজ এর </a:t>
            </a:r>
            <a:r>
              <a:rPr lang="en-US" sz="3600" dirty="0" smtClean="0"/>
              <a:t>Mail </a:t>
            </a:r>
            <a:r>
              <a:rPr lang="bn-IN" sz="3600" dirty="0" smtClean="0"/>
              <a:t>এর উপর ক্লিক করতে হবে।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739051" y="1963632"/>
            <a:ext cx="2262460" cy="286962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609806" y="2263043"/>
            <a:ext cx="2129246" cy="257021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85554" y="1095494"/>
            <a:ext cx="3786937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>
            <a:off x="535577" y="156754"/>
            <a:ext cx="1946366" cy="548640"/>
          </a:xfrm>
          <a:prstGeom prst="wedgeEllipseCallout">
            <a:avLst>
              <a:gd name="adj1" fmla="val 99624"/>
              <a:gd name="adj2" fmla="val 1082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এড্রেসবার</a:t>
            </a:r>
            <a:endParaRPr lang="en-US" sz="3200" dirty="0"/>
          </a:p>
        </p:txBody>
      </p:sp>
      <p:sp>
        <p:nvSpPr>
          <p:cNvPr id="33" name="Oval Callout 32"/>
          <p:cNvSpPr/>
          <p:nvPr/>
        </p:nvSpPr>
        <p:spPr>
          <a:xfrm>
            <a:off x="9379132" y="139409"/>
            <a:ext cx="2651761" cy="739740"/>
          </a:xfrm>
          <a:prstGeom prst="wedgeEllipseCallout">
            <a:avLst>
              <a:gd name="adj1" fmla="val -82916"/>
              <a:gd name="adj2" fmla="val 10453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Yahoo Home Page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6266" y="1963632"/>
            <a:ext cx="52723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890998" y="1711338"/>
            <a:ext cx="52723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8" grpId="0" animBg="1"/>
      <p:bldP spid="31" grpId="0" animBg="1"/>
      <p:bldP spid="32" grpId="0" animBg="1"/>
      <p:bldP spid="33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47" y="327928"/>
            <a:ext cx="3026527" cy="2917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47" y="3610786"/>
            <a:ext cx="3026527" cy="2852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911" y="1191312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আইডি লিখতে হবে।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0911" y="1783855"/>
            <a:ext cx="260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Next </a:t>
            </a:r>
            <a:r>
              <a:rPr lang="bn-IN" sz="3600" dirty="0" smtClean="0"/>
              <a:t>এ ক্লিক।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834" y="4371646"/>
            <a:ext cx="418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পাসওয়ার্ড লিখতে হবে।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34" y="4722143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Sign in </a:t>
            </a:r>
            <a:r>
              <a:rPr lang="bn-IN" sz="3600" dirty="0" smtClean="0"/>
              <a:t>এ ক্লিক।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74" y="261460"/>
            <a:ext cx="3039334" cy="2984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54" y="3610786"/>
            <a:ext cx="3047754" cy="2852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5854788" y="1608607"/>
            <a:ext cx="2563071" cy="5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20317" y="4701431"/>
            <a:ext cx="2563071" cy="5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73770" y="1608606"/>
            <a:ext cx="155959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82788" y="4687569"/>
            <a:ext cx="117660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89665" y="5003493"/>
            <a:ext cx="6137095" cy="3334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675965" y="2086013"/>
            <a:ext cx="6550795" cy="2100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3600" y="482534"/>
            <a:ext cx="660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একক 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8651" y="5094515"/>
            <a:ext cx="7419705" cy="769441"/>
          </a:xfrm>
          <a:prstGeom prst="rect">
            <a:avLst/>
          </a:prstGeom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ইয়াহু মেইলে </a:t>
            </a:r>
            <a:r>
              <a:rPr lang="en-US" sz="4400" dirty="0" smtClean="0"/>
              <a:t>Sign in </a:t>
            </a:r>
            <a:r>
              <a:rPr lang="bn-IN" sz="4400" dirty="0" smtClean="0"/>
              <a:t>পদ্ধতি লিখ।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25" y="1505110"/>
            <a:ext cx="4122558" cy="2743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3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1" y="552553"/>
            <a:ext cx="7836883" cy="3798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3141" y="1912596"/>
            <a:ext cx="4187799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Line Callout 2 4"/>
          <p:cNvSpPr/>
          <p:nvPr/>
        </p:nvSpPr>
        <p:spPr>
          <a:xfrm>
            <a:off x="3369672" y="5101438"/>
            <a:ext cx="8360229" cy="1025042"/>
          </a:xfrm>
          <a:prstGeom prst="borderCallout2">
            <a:avLst>
              <a:gd name="adj1" fmla="val -2406"/>
              <a:gd name="adj2" fmla="val 51788"/>
              <a:gd name="adj3" fmla="val -136085"/>
              <a:gd name="adj4" fmla="val 20520"/>
              <a:gd name="adj5" fmla="val -271115"/>
              <a:gd name="adj6" fmla="val -11250"/>
            </a:avLst>
          </a:prstGeom>
          <a:solidFill>
            <a:schemeClr val="accent1">
              <a:lumMod val="40000"/>
              <a:lumOff val="60000"/>
            </a:schemeClr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Compose </a:t>
            </a:r>
            <a:r>
              <a:rPr lang="bn-IN" sz="4000" dirty="0" smtClean="0">
                <a:solidFill>
                  <a:schemeClr val="tx1"/>
                </a:solidFill>
              </a:rPr>
              <a:t>লেখার উপর ক্লিক করে অপেক্ষা কর।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321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NikoshBAN</vt:lpstr>
      <vt:lpstr>NikoshLight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2019-09-03T13:15:37Z</dcterms:created>
  <dcterms:modified xsi:type="dcterms:W3CDTF">2019-10-29T16:03:55Z</dcterms:modified>
</cp:coreProperties>
</file>