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8F3B1-14AA-47EE-B177-C5EA484BB5E5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36A08B-8B0D-48CB-BF6A-26726D8A289C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5CA2E39-3A3F-446D-917B-C35096CC5E75}" type="parTrans" cxnId="{A5F2315D-82F1-4278-9ACE-CAA4548BDA02}">
      <dgm:prSet/>
      <dgm:spPr/>
      <dgm:t>
        <a:bodyPr/>
        <a:lstStyle/>
        <a:p>
          <a:endParaRPr lang="en-US"/>
        </a:p>
      </dgm:t>
    </dgm:pt>
    <dgm:pt modelId="{34F5F79E-129E-4908-8D44-C1EC591C6254}" type="sibTrans" cxnId="{A5F2315D-82F1-4278-9ACE-CAA4548BDA02}">
      <dgm:prSet/>
      <dgm:spPr/>
      <dgm:t>
        <a:bodyPr/>
        <a:lstStyle/>
        <a:p>
          <a:endParaRPr lang="en-US"/>
        </a:p>
      </dgm:t>
    </dgm:pt>
    <dgm:pt modelId="{B48BE188-0E50-4766-B551-FE70B110108B}">
      <dgm:prSet phldrT="[Text]" custT="1"/>
      <dgm:spPr/>
      <dgm:t>
        <a:bodyPr/>
        <a:lstStyle/>
        <a:p>
          <a:r>
            <a:rPr lang="en-US" sz="1800" dirty="0" err="1" smtClean="0"/>
            <a:t>প্রয়োজনীয়</a:t>
          </a:r>
          <a:r>
            <a:rPr lang="en-US" sz="1800" dirty="0" smtClean="0"/>
            <a:t> </a:t>
          </a:r>
          <a:r>
            <a:rPr lang="en-US" sz="1800" dirty="0" err="1" smtClean="0"/>
            <a:t>সামগ্রী</a:t>
          </a:r>
          <a:r>
            <a:rPr lang="en-US" sz="1800" dirty="0" smtClean="0"/>
            <a:t> </a:t>
          </a:r>
          <a:r>
            <a:rPr lang="en-US" sz="1800" dirty="0" err="1" smtClean="0"/>
            <a:t>কোন</a:t>
          </a:r>
          <a:r>
            <a:rPr lang="en-US" sz="1800" dirty="0" smtClean="0"/>
            <a:t> </a:t>
          </a:r>
          <a:r>
            <a:rPr lang="en-US" sz="1800" dirty="0" err="1" smtClean="0"/>
            <a:t>না</a:t>
          </a:r>
          <a:r>
            <a:rPr lang="en-US" sz="1800" dirty="0" smtClean="0"/>
            <a:t> </a:t>
          </a:r>
          <a:r>
            <a:rPr lang="en-US" sz="1800" dirty="0" err="1" smtClean="0"/>
            <a:t>কোন</a:t>
          </a:r>
          <a:r>
            <a:rPr lang="en-US" sz="1800" dirty="0" smtClean="0"/>
            <a:t> </a:t>
          </a:r>
          <a:r>
            <a:rPr lang="en-US" sz="1800" dirty="0" err="1" smtClean="0"/>
            <a:t>শিল্প</a:t>
          </a:r>
          <a:r>
            <a:rPr lang="en-US" sz="1800" dirty="0" smtClean="0"/>
            <a:t> </a:t>
          </a:r>
          <a:r>
            <a:rPr lang="en-US" sz="1800" dirty="0" err="1" smtClean="0"/>
            <a:t>থেকে</a:t>
          </a:r>
          <a:r>
            <a:rPr lang="en-US" sz="1800" dirty="0" smtClean="0"/>
            <a:t> </a:t>
          </a:r>
          <a:r>
            <a:rPr lang="en-US" sz="1800" dirty="0" err="1" smtClean="0"/>
            <a:t>পাই</a:t>
          </a:r>
          <a:endParaRPr lang="en-US" sz="1800" dirty="0"/>
        </a:p>
      </dgm:t>
    </dgm:pt>
    <dgm:pt modelId="{2738DB06-CB65-449A-83B6-7FC1288A8733}" type="parTrans" cxnId="{81FFC061-03EA-4AC1-A237-E36FCC93A0FA}">
      <dgm:prSet/>
      <dgm:spPr/>
      <dgm:t>
        <a:bodyPr/>
        <a:lstStyle/>
        <a:p>
          <a:endParaRPr lang="en-US"/>
        </a:p>
      </dgm:t>
    </dgm:pt>
    <dgm:pt modelId="{C941E72E-3273-48B3-99DE-ADED24746876}" type="sibTrans" cxnId="{81FFC061-03EA-4AC1-A237-E36FCC93A0FA}">
      <dgm:prSet/>
      <dgm:spPr/>
      <dgm:t>
        <a:bodyPr/>
        <a:lstStyle/>
        <a:p>
          <a:endParaRPr lang="en-US"/>
        </a:p>
      </dgm:t>
    </dgm:pt>
    <dgm:pt modelId="{99C95932-48BA-4805-A00C-0224958E5FB4}">
      <dgm:prSet phldrT="[Text]"/>
      <dgm:spPr/>
      <dgm:t>
        <a:bodyPr/>
        <a:lstStyle/>
        <a:p>
          <a:r>
            <a:rPr lang="en-US" dirty="0" err="1" smtClean="0"/>
            <a:t>বিপুল</a:t>
          </a:r>
          <a:r>
            <a:rPr lang="en-US" dirty="0" smtClean="0"/>
            <a:t> 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জীবিকার</a:t>
          </a:r>
          <a:r>
            <a:rPr lang="en-US" dirty="0" smtClean="0"/>
            <a:t> </a:t>
          </a:r>
          <a:r>
            <a:rPr lang="en-US" dirty="0" err="1" smtClean="0"/>
            <a:t>সংস্থান</a:t>
          </a:r>
          <a:endParaRPr lang="en-US" dirty="0"/>
        </a:p>
      </dgm:t>
    </dgm:pt>
    <dgm:pt modelId="{D60435A0-C06C-4936-81E0-E5E3088A4129}" type="parTrans" cxnId="{4E9844EA-1D5D-4169-8FD7-4D61CFA2CD02}">
      <dgm:prSet/>
      <dgm:spPr/>
      <dgm:t>
        <a:bodyPr/>
        <a:lstStyle/>
        <a:p>
          <a:endParaRPr lang="en-US"/>
        </a:p>
      </dgm:t>
    </dgm:pt>
    <dgm:pt modelId="{665F5FAC-DE65-4EA1-9252-670C50120F5A}" type="sibTrans" cxnId="{4E9844EA-1D5D-4169-8FD7-4D61CFA2CD02}">
      <dgm:prSet/>
      <dgm:spPr/>
      <dgm:t>
        <a:bodyPr/>
        <a:lstStyle/>
        <a:p>
          <a:endParaRPr lang="en-US"/>
        </a:p>
      </dgm:t>
    </dgm:pt>
    <dgm:pt modelId="{216BA17A-C110-423C-B497-7D69ED7923A0}">
      <dgm:prSet phldrT="[Text]"/>
      <dgm:spPr/>
      <dgm:t>
        <a:bodyPr/>
        <a:lstStyle/>
        <a:p>
          <a:r>
            <a:rPr lang="en-US" dirty="0" err="1" smtClean="0"/>
            <a:t>বেকারত্বের</a:t>
          </a:r>
          <a:r>
            <a:rPr lang="en-US" dirty="0" smtClean="0"/>
            <a:t> </a:t>
          </a:r>
          <a:r>
            <a:rPr lang="en-US" dirty="0" err="1" smtClean="0"/>
            <a:t>হার</a:t>
          </a:r>
          <a:r>
            <a:rPr lang="en-US" dirty="0" smtClean="0"/>
            <a:t> </a:t>
          </a:r>
          <a:r>
            <a:rPr lang="en-US" dirty="0" err="1" smtClean="0"/>
            <a:t>হ্রাস</a:t>
          </a:r>
          <a:endParaRPr lang="en-US" dirty="0"/>
        </a:p>
      </dgm:t>
    </dgm:pt>
    <dgm:pt modelId="{BE9DEA81-1D19-45CF-A556-B255259EA228}" type="parTrans" cxnId="{0CC9A2A6-DF7C-4285-B83A-1D77CD075204}">
      <dgm:prSet/>
      <dgm:spPr/>
      <dgm:t>
        <a:bodyPr/>
        <a:lstStyle/>
        <a:p>
          <a:endParaRPr lang="en-US"/>
        </a:p>
      </dgm:t>
    </dgm:pt>
    <dgm:pt modelId="{AA25B43F-3296-4355-828D-8ED5573FE9A3}" type="sibTrans" cxnId="{0CC9A2A6-DF7C-4285-B83A-1D77CD075204}">
      <dgm:prSet/>
      <dgm:spPr/>
      <dgm:t>
        <a:bodyPr/>
        <a:lstStyle/>
        <a:p>
          <a:endParaRPr lang="en-US"/>
        </a:p>
      </dgm:t>
    </dgm:pt>
    <dgm:pt modelId="{06474B1F-5763-4AAB-8601-6EE764BF8744}">
      <dgm:prSet phldrT="[Text]"/>
      <dgm:spPr/>
      <dgm:t>
        <a:bodyPr/>
        <a:lstStyle/>
        <a:p>
          <a:r>
            <a:rPr lang="en-US" dirty="0" err="1" smtClean="0"/>
            <a:t>নারীর</a:t>
          </a:r>
          <a:r>
            <a:rPr lang="en-US" dirty="0" smtClean="0"/>
            <a:t> </a:t>
          </a:r>
          <a:r>
            <a:rPr lang="en-US" dirty="0" err="1" smtClean="0"/>
            <a:t>জন্য</a:t>
          </a:r>
          <a:r>
            <a:rPr lang="en-US" dirty="0" smtClean="0"/>
            <a:t> </a:t>
          </a:r>
          <a:r>
            <a:rPr lang="en-US" dirty="0" err="1" smtClean="0"/>
            <a:t>কর্মসংস্থান</a:t>
          </a:r>
          <a:r>
            <a:rPr lang="en-US" dirty="0" smtClean="0"/>
            <a:t> </a:t>
          </a:r>
          <a:r>
            <a:rPr lang="en-US" dirty="0" err="1" smtClean="0"/>
            <a:t>সুযোগ</a:t>
          </a:r>
          <a:endParaRPr lang="en-US" dirty="0"/>
        </a:p>
      </dgm:t>
    </dgm:pt>
    <dgm:pt modelId="{76D12125-28DA-4AAD-95CE-B6F01A2F61D4}" type="parTrans" cxnId="{B5D4B525-2AE2-4B2B-A21E-C37930E229CE}">
      <dgm:prSet/>
      <dgm:spPr/>
      <dgm:t>
        <a:bodyPr/>
        <a:lstStyle/>
        <a:p>
          <a:endParaRPr lang="en-US"/>
        </a:p>
      </dgm:t>
    </dgm:pt>
    <dgm:pt modelId="{F8941B82-C5FD-42A4-B1CB-87E909CDF8E4}" type="sibTrans" cxnId="{B5D4B525-2AE2-4B2B-A21E-C37930E229CE}">
      <dgm:prSet/>
      <dgm:spPr/>
      <dgm:t>
        <a:bodyPr/>
        <a:lstStyle/>
        <a:p>
          <a:endParaRPr lang="en-US"/>
        </a:p>
      </dgm:t>
    </dgm:pt>
    <dgm:pt modelId="{758B07E2-B9A5-49FA-B8D4-4F286C7A20FE}">
      <dgm:prSet/>
      <dgm:spPr/>
      <dgm:t>
        <a:bodyPr/>
        <a:lstStyle/>
        <a:p>
          <a:r>
            <a:rPr lang="en-US" dirty="0" err="1" smtClean="0"/>
            <a:t>সামাজিক</a:t>
          </a:r>
          <a:r>
            <a:rPr lang="en-US" dirty="0" smtClean="0"/>
            <a:t> </a:t>
          </a:r>
          <a:r>
            <a:rPr lang="en-US" dirty="0" err="1" smtClean="0"/>
            <a:t>অগ্রগতি</a:t>
          </a:r>
          <a:endParaRPr lang="en-US" dirty="0"/>
        </a:p>
      </dgm:t>
    </dgm:pt>
    <dgm:pt modelId="{BC5DAD91-9D26-4D64-AE53-8BA54A3DD709}" type="parTrans" cxnId="{108E5C02-96E4-4F36-8D23-2D9A6C5BB0F8}">
      <dgm:prSet/>
      <dgm:spPr/>
      <dgm:t>
        <a:bodyPr/>
        <a:lstStyle/>
        <a:p>
          <a:endParaRPr lang="en-US"/>
        </a:p>
      </dgm:t>
    </dgm:pt>
    <dgm:pt modelId="{D9E42B80-DDC8-4360-B895-5233308E8D51}" type="sibTrans" cxnId="{108E5C02-96E4-4F36-8D23-2D9A6C5BB0F8}">
      <dgm:prSet/>
      <dgm:spPr/>
      <dgm:t>
        <a:bodyPr/>
        <a:lstStyle/>
        <a:p>
          <a:endParaRPr lang="en-US"/>
        </a:p>
      </dgm:t>
    </dgm:pt>
    <dgm:pt modelId="{3A5BA87B-D9DD-4A05-BF93-6D760D705C8F}">
      <dgm:prSet/>
      <dgm:spPr/>
      <dgm:t>
        <a:bodyPr/>
        <a:lstStyle/>
        <a:p>
          <a:r>
            <a:rPr lang="en-US" dirty="0" err="1" smtClean="0"/>
            <a:t>শিক্ষা</a:t>
          </a:r>
          <a:r>
            <a:rPr lang="en-US" dirty="0" smtClean="0"/>
            <a:t> ও </a:t>
          </a:r>
          <a:r>
            <a:rPr lang="en-US" dirty="0" err="1" smtClean="0"/>
            <a:t>প্রযুক্তির</a:t>
          </a:r>
          <a:r>
            <a:rPr lang="en-US" dirty="0" smtClean="0"/>
            <a:t> </a:t>
          </a:r>
          <a:r>
            <a:rPr lang="en-US" dirty="0" err="1" smtClean="0"/>
            <a:t>প্রসার</a:t>
          </a:r>
          <a:endParaRPr lang="en-US" dirty="0"/>
        </a:p>
      </dgm:t>
    </dgm:pt>
    <dgm:pt modelId="{E02EBB76-9B66-4A02-B8EE-5985737EBF34}" type="parTrans" cxnId="{7D01CAB2-0BB5-4FA4-A7EE-B44EE378002F}">
      <dgm:prSet/>
      <dgm:spPr/>
      <dgm:t>
        <a:bodyPr/>
        <a:lstStyle/>
        <a:p>
          <a:endParaRPr lang="en-US"/>
        </a:p>
      </dgm:t>
    </dgm:pt>
    <dgm:pt modelId="{25E5AA77-22FA-484E-B5E8-8F514471A8C9}" type="sibTrans" cxnId="{7D01CAB2-0BB5-4FA4-A7EE-B44EE378002F}">
      <dgm:prSet/>
      <dgm:spPr/>
      <dgm:t>
        <a:bodyPr/>
        <a:lstStyle/>
        <a:p>
          <a:endParaRPr lang="en-US"/>
        </a:p>
      </dgm:t>
    </dgm:pt>
    <dgm:pt modelId="{2BB697C8-9BBA-4D29-A0AA-E6BDFB19EF95}">
      <dgm:prSet custT="1"/>
      <dgm:spPr/>
      <dgm:t>
        <a:bodyPr/>
        <a:lstStyle/>
        <a:p>
          <a:r>
            <a:rPr lang="en-US" sz="2800" dirty="0" err="1" smtClean="0"/>
            <a:t>তথ্য</a:t>
          </a:r>
          <a:r>
            <a:rPr lang="en-US" sz="2800" dirty="0" smtClean="0"/>
            <a:t> </a:t>
          </a:r>
          <a:r>
            <a:rPr lang="en-US" sz="2800" dirty="0" err="1" smtClean="0"/>
            <a:t>প্রযুক্তির</a:t>
          </a:r>
          <a:r>
            <a:rPr lang="en-US" sz="2800" dirty="0" smtClean="0"/>
            <a:t> </a:t>
          </a:r>
          <a:r>
            <a:rPr lang="en-US" sz="2800" dirty="0" err="1" smtClean="0"/>
            <a:t>ব্যবহার</a:t>
          </a:r>
          <a:endParaRPr lang="en-US" sz="2800" dirty="0"/>
        </a:p>
      </dgm:t>
    </dgm:pt>
    <dgm:pt modelId="{3B6F9E9F-7AED-46A1-9C34-811EE128834D}" type="parTrans" cxnId="{F167F0D7-FD3B-4192-A609-BED6FECEEE22}">
      <dgm:prSet/>
      <dgm:spPr/>
      <dgm:t>
        <a:bodyPr/>
        <a:lstStyle/>
        <a:p>
          <a:endParaRPr lang="en-US"/>
        </a:p>
      </dgm:t>
    </dgm:pt>
    <dgm:pt modelId="{545FEC3B-B195-427C-87A9-503169FD2EC4}" type="sibTrans" cxnId="{F167F0D7-FD3B-4192-A609-BED6FECEEE22}">
      <dgm:prSet/>
      <dgm:spPr/>
      <dgm:t>
        <a:bodyPr/>
        <a:lstStyle/>
        <a:p>
          <a:endParaRPr lang="en-US"/>
        </a:p>
      </dgm:t>
    </dgm:pt>
    <dgm:pt modelId="{D1828298-0DEE-438C-A44B-6C849E2085C0}" type="pres">
      <dgm:prSet presAssocID="{3E78F3B1-14AA-47EE-B177-C5EA484BB5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802039-E867-4F21-AD64-64A4708202F2}" type="pres">
      <dgm:prSet presAssocID="{4136A08B-8B0D-48CB-BF6A-26726D8A289C}" presName="centerShape" presStyleLbl="node0" presStyleIdx="0" presStyleCnt="1"/>
      <dgm:spPr/>
      <dgm:t>
        <a:bodyPr/>
        <a:lstStyle/>
        <a:p>
          <a:endParaRPr lang="en-US"/>
        </a:p>
      </dgm:t>
    </dgm:pt>
    <dgm:pt modelId="{D2E8794F-BFCF-4272-A02D-A1D76AB64FC8}" type="pres">
      <dgm:prSet presAssocID="{B48BE188-0E50-4766-B551-FE70B11010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314E9-656A-402E-A636-32F3D5FB5329}" type="pres">
      <dgm:prSet presAssocID="{B48BE188-0E50-4766-B551-FE70B110108B}" presName="dummy" presStyleCnt="0"/>
      <dgm:spPr/>
    </dgm:pt>
    <dgm:pt modelId="{543EAC0D-3C3F-48C9-A2CA-6D4FF45DD537}" type="pres">
      <dgm:prSet presAssocID="{C941E72E-3273-48B3-99DE-ADED2474687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80285909-4F5B-4D43-A2FA-27DE27D26CDA}" type="pres">
      <dgm:prSet presAssocID="{99C95932-48BA-4805-A00C-0224958E5FB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B76DB-5C4B-4EA4-8662-A180BF23287B}" type="pres">
      <dgm:prSet presAssocID="{99C95932-48BA-4805-A00C-0224958E5FB4}" presName="dummy" presStyleCnt="0"/>
      <dgm:spPr/>
    </dgm:pt>
    <dgm:pt modelId="{30FDCC63-6F20-4B90-B67C-FCE882F7540C}" type="pres">
      <dgm:prSet presAssocID="{665F5FAC-DE65-4EA1-9252-670C50120F5A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411B787-CD7F-46EB-85D0-C04FC6C63B37}" type="pres">
      <dgm:prSet presAssocID="{216BA17A-C110-423C-B497-7D69ED7923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CE138-AE45-4DCC-BA2F-9BF081F6267A}" type="pres">
      <dgm:prSet presAssocID="{216BA17A-C110-423C-B497-7D69ED7923A0}" presName="dummy" presStyleCnt="0"/>
      <dgm:spPr/>
    </dgm:pt>
    <dgm:pt modelId="{015F602F-1176-4075-BBB6-27664BEF02E2}" type="pres">
      <dgm:prSet presAssocID="{AA25B43F-3296-4355-828D-8ED5573FE9A3}" presName="sibTrans" presStyleLbl="sibTrans2D1" presStyleIdx="2" presStyleCnt="7"/>
      <dgm:spPr/>
      <dgm:t>
        <a:bodyPr/>
        <a:lstStyle/>
        <a:p>
          <a:endParaRPr lang="en-US"/>
        </a:p>
      </dgm:t>
    </dgm:pt>
    <dgm:pt modelId="{B1541F17-31E0-49A9-910E-645E06A41E9E}" type="pres">
      <dgm:prSet presAssocID="{06474B1F-5763-4AAB-8601-6EE764BF874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DB676-C3B5-4A54-A2ED-C9A99AFD24AD}" type="pres">
      <dgm:prSet presAssocID="{06474B1F-5763-4AAB-8601-6EE764BF8744}" presName="dummy" presStyleCnt="0"/>
      <dgm:spPr/>
    </dgm:pt>
    <dgm:pt modelId="{A72B7B80-C914-4139-BD78-D0EE2E696E86}" type="pres">
      <dgm:prSet presAssocID="{F8941B82-C5FD-42A4-B1CB-87E909CDF8E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2F38D95-1704-449D-A356-5757651E23F3}" type="pres">
      <dgm:prSet presAssocID="{758B07E2-B9A5-49FA-B8D4-4F286C7A20F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399D9-1175-4A18-8772-C50C621B68E7}" type="pres">
      <dgm:prSet presAssocID="{758B07E2-B9A5-49FA-B8D4-4F286C7A20FE}" presName="dummy" presStyleCnt="0"/>
      <dgm:spPr/>
    </dgm:pt>
    <dgm:pt modelId="{C1AF19A0-12FD-4C3D-B4BA-CAFF18BCEA5E}" type="pres">
      <dgm:prSet presAssocID="{D9E42B80-DDC8-4360-B895-5233308E8D5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322AC40E-4E4E-488E-9D48-3D8307246090}" type="pres">
      <dgm:prSet presAssocID="{3A5BA87B-D9DD-4A05-BF93-6D760D705C8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0E8C6-187C-498E-8BC3-F96D295BBA0E}" type="pres">
      <dgm:prSet presAssocID="{3A5BA87B-D9DD-4A05-BF93-6D760D705C8F}" presName="dummy" presStyleCnt="0"/>
      <dgm:spPr/>
    </dgm:pt>
    <dgm:pt modelId="{A1154170-A99E-4B77-A220-89CD8F69F641}" type="pres">
      <dgm:prSet presAssocID="{25E5AA77-22FA-484E-B5E8-8F514471A8C9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76B169D-711F-4328-924E-079239D4FBAE}" type="pres">
      <dgm:prSet presAssocID="{2BB697C8-9BBA-4D29-A0AA-E6BDFB19EF9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7A7A-CEC5-413E-96F5-E6224973685A}" type="pres">
      <dgm:prSet presAssocID="{2BB697C8-9BBA-4D29-A0AA-E6BDFB19EF95}" presName="dummy" presStyleCnt="0"/>
      <dgm:spPr/>
    </dgm:pt>
    <dgm:pt modelId="{A54F3BBD-EE35-4314-AEDF-4C8178519DD9}" type="pres">
      <dgm:prSet presAssocID="{545FEC3B-B195-427C-87A9-503169FD2EC4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7D01CAB2-0BB5-4FA4-A7EE-B44EE378002F}" srcId="{4136A08B-8B0D-48CB-BF6A-26726D8A289C}" destId="{3A5BA87B-D9DD-4A05-BF93-6D760D705C8F}" srcOrd="5" destOrd="0" parTransId="{E02EBB76-9B66-4A02-B8EE-5985737EBF34}" sibTransId="{25E5AA77-22FA-484E-B5E8-8F514471A8C9}"/>
    <dgm:cxn modelId="{A5F2315D-82F1-4278-9ACE-CAA4548BDA02}" srcId="{3E78F3B1-14AA-47EE-B177-C5EA484BB5E5}" destId="{4136A08B-8B0D-48CB-BF6A-26726D8A289C}" srcOrd="0" destOrd="0" parTransId="{85CA2E39-3A3F-446D-917B-C35096CC5E75}" sibTransId="{34F5F79E-129E-4908-8D44-C1EC591C6254}"/>
    <dgm:cxn modelId="{068A2425-8E27-487A-9533-95019FF5205A}" type="presOf" srcId="{06474B1F-5763-4AAB-8601-6EE764BF8744}" destId="{B1541F17-31E0-49A9-910E-645E06A41E9E}" srcOrd="0" destOrd="0" presId="urn:microsoft.com/office/officeart/2005/8/layout/radial6"/>
    <dgm:cxn modelId="{15AE2629-97DF-496E-AADD-4136B57C4608}" type="presOf" srcId="{D9E42B80-DDC8-4360-B895-5233308E8D51}" destId="{C1AF19A0-12FD-4C3D-B4BA-CAFF18BCEA5E}" srcOrd="0" destOrd="0" presId="urn:microsoft.com/office/officeart/2005/8/layout/radial6"/>
    <dgm:cxn modelId="{5B3EDDEB-671D-4932-9263-300F6AAB562B}" type="presOf" srcId="{25E5AA77-22FA-484E-B5E8-8F514471A8C9}" destId="{A1154170-A99E-4B77-A220-89CD8F69F641}" srcOrd="0" destOrd="0" presId="urn:microsoft.com/office/officeart/2005/8/layout/radial6"/>
    <dgm:cxn modelId="{B0F52B8E-3AF5-4A1E-981F-55529BF11303}" type="presOf" srcId="{3E78F3B1-14AA-47EE-B177-C5EA484BB5E5}" destId="{D1828298-0DEE-438C-A44B-6C849E2085C0}" srcOrd="0" destOrd="0" presId="urn:microsoft.com/office/officeart/2005/8/layout/radial6"/>
    <dgm:cxn modelId="{770417CB-4FA3-4710-A609-C938D9084CB4}" type="presOf" srcId="{2BB697C8-9BBA-4D29-A0AA-E6BDFB19EF95}" destId="{B76B169D-711F-4328-924E-079239D4FBAE}" srcOrd="0" destOrd="0" presId="urn:microsoft.com/office/officeart/2005/8/layout/radial6"/>
    <dgm:cxn modelId="{C20B0A9E-38AC-46D7-8A62-B1610D7A2216}" type="presOf" srcId="{B48BE188-0E50-4766-B551-FE70B110108B}" destId="{D2E8794F-BFCF-4272-A02D-A1D76AB64FC8}" srcOrd="0" destOrd="0" presId="urn:microsoft.com/office/officeart/2005/8/layout/radial6"/>
    <dgm:cxn modelId="{A4E1990E-E1A0-495C-9232-B7EBE05CD6EC}" type="presOf" srcId="{AA25B43F-3296-4355-828D-8ED5573FE9A3}" destId="{015F602F-1176-4075-BBB6-27664BEF02E2}" srcOrd="0" destOrd="0" presId="urn:microsoft.com/office/officeart/2005/8/layout/radial6"/>
    <dgm:cxn modelId="{C70F6B60-E0E4-4C95-80A5-F22F2A89F69B}" type="presOf" srcId="{545FEC3B-B195-427C-87A9-503169FD2EC4}" destId="{A54F3BBD-EE35-4314-AEDF-4C8178519DD9}" srcOrd="0" destOrd="0" presId="urn:microsoft.com/office/officeart/2005/8/layout/radial6"/>
    <dgm:cxn modelId="{BCD9B003-7E1C-4F82-A6D2-4A7033C344A4}" type="presOf" srcId="{99C95932-48BA-4805-A00C-0224958E5FB4}" destId="{80285909-4F5B-4D43-A2FA-27DE27D26CDA}" srcOrd="0" destOrd="0" presId="urn:microsoft.com/office/officeart/2005/8/layout/radial6"/>
    <dgm:cxn modelId="{BA0D695F-6D52-47D1-B98A-EBF87A3B0005}" type="presOf" srcId="{C941E72E-3273-48B3-99DE-ADED24746876}" destId="{543EAC0D-3C3F-48C9-A2CA-6D4FF45DD537}" srcOrd="0" destOrd="0" presId="urn:microsoft.com/office/officeart/2005/8/layout/radial6"/>
    <dgm:cxn modelId="{AF292A19-0F8C-47E3-B973-174ABBDBEAE2}" type="presOf" srcId="{4136A08B-8B0D-48CB-BF6A-26726D8A289C}" destId="{5E802039-E867-4F21-AD64-64A4708202F2}" srcOrd="0" destOrd="0" presId="urn:microsoft.com/office/officeart/2005/8/layout/radial6"/>
    <dgm:cxn modelId="{2B52E868-EBD9-425C-A73A-9AC9B69F070D}" type="presOf" srcId="{665F5FAC-DE65-4EA1-9252-670C50120F5A}" destId="{30FDCC63-6F20-4B90-B67C-FCE882F7540C}" srcOrd="0" destOrd="0" presId="urn:microsoft.com/office/officeart/2005/8/layout/radial6"/>
    <dgm:cxn modelId="{F167F0D7-FD3B-4192-A609-BED6FECEEE22}" srcId="{4136A08B-8B0D-48CB-BF6A-26726D8A289C}" destId="{2BB697C8-9BBA-4D29-A0AA-E6BDFB19EF95}" srcOrd="6" destOrd="0" parTransId="{3B6F9E9F-7AED-46A1-9C34-811EE128834D}" sibTransId="{545FEC3B-B195-427C-87A9-503169FD2EC4}"/>
    <dgm:cxn modelId="{4E9844EA-1D5D-4169-8FD7-4D61CFA2CD02}" srcId="{4136A08B-8B0D-48CB-BF6A-26726D8A289C}" destId="{99C95932-48BA-4805-A00C-0224958E5FB4}" srcOrd="1" destOrd="0" parTransId="{D60435A0-C06C-4936-81E0-E5E3088A4129}" sibTransId="{665F5FAC-DE65-4EA1-9252-670C50120F5A}"/>
    <dgm:cxn modelId="{B744A8B3-5D7A-416C-BD9B-CE7F0EA459A9}" type="presOf" srcId="{216BA17A-C110-423C-B497-7D69ED7923A0}" destId="{7411B787-CD7F-46EB-85D0-C04FC6C63B37}" srcOrd="0" destOrd="0" presId="urn:microsoft.com/office/officeart/2005/8/layout/radial6"/>
    <dgm:cxn modelId="{CC02EB75-FDF8-4580-AAD8-28BDF609F1BB}" type="presOf" srcId="{F8941B82-C5FD-42A4-B1CB-87E909CDF8E4}" destId="{A72B7B80-C914-4139-BD78-D0EE2E696E86}" srcOrd="0" destOrd="0" presId="urn:microsoft.com/office/officeart/2005/8/layout/radial6"/>
    <dgm:cxn modelId="{0CC9A2A6-DF7C-4285-B83A-1D77CD075204}" srcId="{4136A08B-8B0D-48CB-BF6A-26726D8A289C}" destId="{216BA17A-C110-423C-B497-7D69ED7923A0}" srcOrd="2" destOrd="0" parTransId="{BE9DEA81-1D19-45CF-A556-B255259EA228}" sibTransId="{AA25B43F-3296-4355-828D-8ED5573FE9A3}"/>
    <dgm:cxn modelId="{81FFC061-03EA-4AC1-A237-E36FCC93A0FA}" srcId="{4136A08B-8B0D-48CB-BF6A-26726D8A289C}" destId="{B48BE188-0E50-4766-B551-FE70B110108B}" srcOrd="0" destOrd="0" parTransId="{2738DB06-CB65-449A-83B6-7FC1288A8733}" sibTransId="{C941E72E-3273-48B3-99DE-ADED24746876}"/>
    <dgm:cxn modelId="{108E5C02-96E4-4F36-8D23-2D9A6C5BB0F8}" srcId="{4136A08B-8B0D-48CB-BF6A-26726D8A289C}" destId="{758B07E2-B9A5-49FA-B8D4-4F286C7A20FE}" srcOrd="4" destOrd="0" parTransId="{BC5DAD91-9D26-4D64-AE53-8BA54A3DD709}" sibTransId="{D9E42B80-DDC8-4360-B895-5233308E8D51}"/>
    <dgm:cxn modelId="{AAF90E45-56D7-481E-A6AF-4D4F0863F49D}" type="presOf" srcId="{758B07E2-B9A5-49FA-B8D4-4F286C7A20FE}" destId="{42F38D95-1704-449D-A356-5757651E23F3}" srcOrd="0" destOrd="0" presId="urn:microsoft.com/office/officeart/2005/8/layout/radial6"/>
    <dgm:cxn modelId="{DE525A6D-4280-4EBA-8998-7BED595540B9}" type="presOf" srcId="{3A5BA87B-D9DD-4A05-BF93-6D760D705C8F}" destId="{322AC40E-4E4E-488E-9D48-3D8307246090}" srcOrd="0" destOrd="0" presId="urn:microsoft.com/office/officeart/2005/8/layout/radial6"/>
    <dgm:cxn modelId="{B5D4B525-2AE2-4B2B-A21E-C37930E229CE}" srcId="{4136A08B-8B0D-48CB-BF6A-26726D8A289C}" destId="{06474B1F-5763-4AAB-8601-6EE764BF8744}" srcOrd="3" destOrd="0" parTransId="{76D12125-28DA-4AAD-95CE-B6F01A2F61D4}" sibTransId="{F8941B82-C5FD-42A4-B1CB-87E909CDF8E4}"/>
    <dgm:cxn modelId="{9E1F3546-3509-4EC4-B7F7-3C31A6FDD4C8}" type="presParOf" srcId="{D1828298-0DEE-438C-A44B-6C849E2085C0}" destId="{5E802039-E867-4F21-AD64-64A4708202F2}" srcOrd="0" destOrd="0" presId="urn:microsoft.com/office/officeart/2005/8/layout/radial6"/>
    <dgm:cxn modelId="{6B12F2FF-6BE3-492E-A7A2-A7DC6ECD929B}" type="presParOf" srcId="{D1828298-0DEE-438C-A44B-6C849E2085C0}" destId="{D2E8794F-BFCF-4272-A02D-A1D76AB64FC8}" srcOrd="1" destOrd="0" presId="urn:microsoft.com/office/officeart/2005/8/layout/radial6"/>
    <dgm:cxn modelId="{17B400F9-061B-466B-8DDC-2E652FA44BE8}" type="presParOf" srcId="{D1828298-0DEE-438C-A44B-6C849E2085C0}" destId="{863314E9-656A-402E-A636-32F3D5FB5329}" srcOrd="2" destOrd="0" presId="urn:microsoft.com/office/officeart/2005/8/layout/radial6"/>
    <dgm:cxn modelId="{81EDBF58-BE1F-465D-93EA-E9A589E35226}" type="presParOf" srcId="{D1828298-0DEE-438C-A44B-6C849E2085C0}" destId="{543EAC0D-3C3F-48C9-A2CA-6D4FF45DD537}" srcOrd="3" destOrd="0" presId="urn:microsoft.com/office/officeart/2005/8/layout/radial6"/>
    <dgm:cxn modelId="{673A8FD0-7F09-4C83-AD13-93A81F319425}" type="presParOf" srcId="{D1828298-0DEE-438C-A44B-6C849E2085C0}" destId="{80285909-4F5B-4D43-A2FA-27DE27D26CDA}" srcOrd="4" destOrd="0" presId="urn:microsoft.com/office/officeart/2005/8/layout/radial6"/>
    <dgm:cxn modelId="{8743FF2B-B109-4D60-A0D8-117B55915E07}" type="presParOf" srcId="{D1828298-0DEE-438C-A44B-6C849E2085C0}" destId="{CABB76DB-5C4B-4EA4-8662-A180BF23287B}" srcOrd="5" destOrd="0" presId="urn:microsoft.com/office/officeart/2005/8/layout/radial6"/>
    <dgm:cxn modelId="{C3E4F3B7-87F5-4FB8-B204-1624C2B6E501}" type="presParOf" srcId="{D1828298-0DEE-438C-A44B-6C849E2085C0}" destId="{30FDCC63-6F20-4B90-B67C-FCE882F7540C}" srcOrd="6" destOrd="0" presId="urn:microsoft.com/office/officeart/2005/8/layout/radial6"/>
    <dgm:cxn modelId="{CD519E41-10AA-48E4-B8CE-9B03AD518CCC}" type="presParOf" srcId="{D1828298-0DEE-438C-A44B-6C849E2085C0}" destId="{7411B787-CD7F-46EB-85D0-C04FC6C63B37}" srcOrd="7" destOrd="0" presId="urn:microsoft.com/office/officeart/2005/8/layout/radial6"/>
    <dgm:cxn modelId="{C64565CF-8547-4DFF-BE36-1D83A73197A0}" type="presParOf" srcId="{D1828298-0DEE-438C-A44B-6C849E2085C0}" destId="{A6ACE138-AE45-4DCC-BA2F-9BF081F6267A}" srcOrd="8" destOrd="0" presId="urn:microsoft.com/office/officeart/2005/8/layout/radial6"/>
    <dgm:cxn modelId="{5855F2CA-30FF-4B33-B888-1F2526686CAF}" type="presParOf" srcId="{D1828298-0DEE-438C-A44B-6C849E2085C0}" destId="{015F602F-1176-4075-BBB6-27664BEF02E2}" srcOrd="9" destOrd="0" presId="urn:microsoft.com/office/officeart/2005/8/layout/radial6"/>
    <dgm:cxn modelId="{E6D55AE6-CABD-4679-ADE6-7C12EBF93DE6}" type="presParOf" srcId="{D1828298-0DEE-438C-A44B-6C849E2085C0}" destId="{B1541F17-31E0-49A9-910E-645E06A41E9E}" srcOrd="10" destOrd="0" presId="urn:microsoft.com/office/officeart/2005/8/layout/radial6"/>
    <dgm:cxn modelId="{05375CCC-816C-4BDA-A89F-C5EC10E6ECBD}" type="presParOf" srcId="{D1828298-0DEE-438C-A44B-6C849E2085C0}" destId="{F64DB676-C3B5-4A54-A2ED-C9A99AFD24AD}" srcOrd="11" destOrd="0" presId="urn:microsoft.com/office/officeart/2005/8/layout/radial6"/>
    <dgm:cxn modelId="{2D5DC23B-F888-4251-AD57-247986E26D2F}" type="presParOf" srcId="{D1828298-0DEE-438C-A44B-6C849E2085C0}" destId="{A72B7B80-C914-4139-BD78-D0EE2E696E86}" srcOrd="12" destOrd="0" presId="urn:microsoft.com/office/officeart/2005/8/layout/radial6"/>
    <dgm:cxn modelId="{5F35B456-F6FA-4FF9-A449-43DB1CB86D6A}" type="presParOf" srcId="{D1828298-0DEE-438C-A44B-6C849E2085C0}" destId="{42F38D95-1704-449D-A356-5757651E23F3}" srcOrd="13" destOrd="0" presId="urn:microsoft.com/office/officeart/2005/8/layout/radial6"/>
    <dgm:cxn modelId="{671CFA8C-C7F2-4B4F-8E89-BDB64D48F0FE}" type="presParOf" srcId="{D1828298-0DEE-438C-A44B-6C849E2085C0}" destId="{7A0399D9-1175-4A18-8772-C50C621B68E7}" srcOrd="14" destOrd="0" presId="urn:microsoft.com/office/officeart/2005/8/layout/radial6"/>
    <dgm:cxn modelId="{15DF780A-353E-4C35-A31D-B956A1F577EA}" type="presParOf" srcId="{D1828298-0DEE-438C-A44B-6C849E2085C0}" destId="{C1AF19A0-12FD-4C3D-B4BA-CAFF18BCEA5E}" srcOrd="15" destOrd="0" presId="urn:microsoft.com/office/officeart/2005/8/layout/radial6"/>
    <dgm:cxn modelId="{BD66AF55-B419-4974-85A9-D633AD4E1F57}" type="presParOf" srcId="{D1828298-0DEE-438C-A44B-6C849E2085C0}" destId="{322AC40E-4E4E-488E-9D48-3D8307246090}" srcOrd="16" destOrd="0" presId="urn:microsoft.com/office/officeart/2005/8/layout/radial6"/>
    <dgm:cxn modelId="{4740AEF9-D2F7-45C3-AF97-46E850EA3ED8}" type="presParOf" srcId="{D1828298-0DEE-438C-A44B-6C849E2085C0}" destId="{5A70E8C6-187C-498E-8BC3-F96D295BBA0E}" srcOrd="17" destOrd="0" presId="urn:microsoft.com/office/officeart/2005/8/layout/radial6"/>
    <dgm:cxn modelId="{46EBE71A-B1CB-4A89-8946-4D86D3D2222C}" type="presParOf" srcId="{D1828298-0DEE-438C-A44B-6C849E2085C0}" destId="{A1154170-A99E-4B77-A220-89CD8F69F641}" srcOrd="18" destOrd="0" presId="urn:microsoft.com/office/officeart/2005/8/layout/radial6"/>
    <dgm:cxn modelId="{B034F31A-613F-40BD-AA98-78ACB607E6E7}" type="presParOf" srcId="{D1828298-0DEE-438C-A44B-6C849E2085C0}" destId="{B76B169D-711F-4328-924E-079239D4FBAE}" srcOrd="19" destOrd="0" presId="urn:microsoft.com/office/officeart/2005/8/layout/radial6"/>
    <dgm:cxn modelId="{C583D59B-7C57-4A8F-B915-A0EB6F52A2D3}" type="presParOf" srcId="{D1828298-0DEE-438C-A44B-6C849E2085C0}" destId="{85577A7A-CEC5-413E-96F5-E6224973685A}" srcOrd="20" destOrd="0" presId="urn:microsoft.com/office/officeart/2005/8/layout/radial6"/>
    <dgm:cxn modelId="{00A02C73-AC78-4C29-B058-1C5C82FD793E}" type="presParOf" srcId="{D1828298-0DEE-438C-A44B-6C849E2085C0}" destId="{A54F3BBD-EE35-4314-AEDF-4C8178519DD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BA5FB-F920-4E47-A87F-FF428BB492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838295-95B7-404C-8FFB-FA26E940222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বাংলাদেশে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শিল্পের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ভবিষ্য</a:t>
          </a:r>
          <a:r>
            <a:rPr lang="en-US" b="1" dirty="0" smtClean="0">
              <a:solidFill>
                <a:schemeClr val="tx1"/>
              </a:solidFill>
            </a:rPr>
            <a:t>ৎ </a:t>
          </a:r>
          <a:r>
            <a:rPr lang="en-US" b="1" dirty="0" err="1" smtClean="0">
              <a:solidFill>
                <a:schemeClr val="tx1"/>
              </a:solidFill>
            </a:rPr>
            <a:t>সম্ভাবনা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উজ্জল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কারণ</a:t>
          </a:r>
          <a:r>
            <a:rPr lang="en-US" b="1" dirty="0" smtClean="0">
              <a:solidFill>
                <a:schemeClr val="tx1"/>
              </a:solidFill>
            </a:rPr>
            <a:t>--</a:t>
          </a:r>
          <a:endParaRPr lang="en-US" dirty="0">
            <a:solidFill>
              <a:schemeClr val="tx1"/>
            </a:solidFill>
          </a:endParaRPr>
        </a:p>
      </dgm:t>
    </dgm:pt>
    <dgm:pt modelId="{5A78DC8D-8DE1-4B5E-A6BC-16E721B9974B}" type="parTrans" cxnId="{479B363E-6DFF-4C41-B812-3AAA1DB7E5EB}">
      <dgm:prSet/>
      <dgm:spPr/>
      <dgm:t>
        <a:bodyPr/>
        <a:lstStyle/>
        <a:p>
          <a:endParaRPr lang="en-US"/>
        </a:p>
      </dgm:t>
    </dgm:pt>
    <dgm:pt modelId="{8D369C38-7281-41FD-A0EC-7121D0819001}" type="sibTrans" cxnId="{479B363E-6DFF-4C41-B812-3AAA1DB7E5EB}">
      <dgm:prSet/>
      <dgm:spPr/>
      <dgm:t>
        <a:bodyPr/>
        <a:lstStyle/>
        <a:p>
          <a:endParaRPr lang="en-US"/>
        </a:p>
      </dgm:t>
    </dgm:pt>
    <dgm:pt modelId="{7D589C13-AB57-4108-9571-3B28785ABDD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কম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মজুরীতে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দক্ষ</a:t>
          </a:r>
          <a:r>
            <a:rPr lang="en-US" dirty="0" smtClean="0">
              <a:solidFill>
                <a:schemeClr val="tx1"/>
              </a:solidFill>
            </a:rPr>
            <a:t> ও </a:t>
          </a:r>
          <a:r>
            <a:rPr lang="en-US" dirty="0" err="1" smtClean="0">
              <a:solidFill>
                <a:schemeClr val="tx1"/>
              </a:solidFill>
            </a:rPr>
            <a:t>অদক্ষ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শ্রমিক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পাওয়া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যায়</a:t>
          </a:r>
          <a:r>
            <a:rPr lang="en-US" dirty="0" smtClean="0">
              <a:solidFill>
                <a:schemeClr val="tx1"/>
              </a:solidFill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F92C0083-1EB8-476B-951E-61220FF70637}" type="parTrans" cxnId="{BB2DEB06-C935-4C47-A076-9AD45A58BE41}">
      <dgm:prSet/>
      <dgm:spPr/>
      <dgm:t>
        <a:bodyPr/>
        <a:lstStyle/>
        <a:p>
          <a:endParaRPr lang="en-US"/>
        </a:p>
      </dgm:t>
    </dgm:pt>
    <dgm:pt modelId="{013B9F0C-710E-4861-ADAC-8FFB74DDEE66}" type="sibTrans" cxnId="{BB2DEB06-C935-4C47-A076-9AD45A58BE41}">
      <dgm:prSet/>
      <dgm:spPr/>
      <dgm:t>
        <a:bodyPr/>
        <a:lstStyle/>
        <a:p>
          <a:endParaRPr lang="en-US"/>
        </a:p>
      </dgm:t>
    </dgm:pt>
    <dgm:pt modelId="{729EE71C-3B59-4521-A8E1-C78F5AEF383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বিদেশিদের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জন্য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রপ্তানি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প্রক্রিয়াকরণ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এলাকা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প্রতিষ্ঠা</a:t>
          </a:r>
          <a:r>
            <a:rPr lang="en-US" dirty="0" smtClean="0">
              <a:solidFill>
                <a:schemeClr val="tx1"/>
              </a:solidFill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7E5360B8-A277-47EF-9871-41FF14C30C66}" type="parTrans" cxnId="{1D28D3BA-A399-46A8-A53E-BD7CDEBA9B28}">
      <dgm:prSet/>
      <dgm:spPr/>
      <dgm:t>
        <a:bodyPr/>
        <a:lstStyle/>
        <a:p>
          <a:endParaRPr lang="en-US"/>
        </a:p>
      </dgm:t>
    </dgm:pt>
    <dgm:pt modelId="{E03F209F-9ADC-42D4-91AD-DEBBF3B1A790}" type="sibTrans" cxnId="{1D28D3BA-A399-46A8-A53E-BD7CDEBA9B28}">
      <dgm:prSet/>
      <dgm:spPr/>
      <dgm:t>
        <a:bodyPr/>
        <a:lstStyle/>
        <a:p>
          <a:endParaRPr lang="en-US"/>
        </a:p>
      </dgm:t>
    </dgm:pt>
    <dgm:pt modelId="{F341DF5E-8837-43D6-BC99-60F77450897C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অবকাঠামোর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উন্নতি</a:t>
          </a:r>
          <a:r>
            <a:rPr lang="en-US" dirty="0" smtClean="0">
              <a:solidFill>
                <a:schemeClr val="tx1"/>
              </a:solidFill>
            </a:rPr>
            <a:t> ও </a:t>
          </a:r>
          <a:r>
            <a:rPr lang="en-US" dirty="0" err="1" smtClean="0">
              <a:solidFill>
                <a:schemeClr val="tx1"/>
              </a:solidFill>
            </a:rPr>
            <a:t>ওয়ান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স্টোপ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সার্ভিস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চালু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করা</a:t>
          </a:r>
          <a:r>
            <a:rPr lang="en-US" dirty="0" smtClean="0">
              <a:solidFill>
                <a:schemeClr val="tx1"/>
              </a:solidFill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2302E77C-1F90-4145-B8F9-DBE76779D3E4}" type="parTrans" cxnId="{48C29F26-1D1E-492E-9BA6-F43E61274DD6}">
      <dgm:prSet/>
      <dgm:spPr/>
      <dgm:t>
        <a:bodyPr/>
        <a:lstStyle/>
        <a:p>
          <a:endParaRPr lang="en-US"/>
        </a:p>
      </dgm:t>
    </dgm:pt>
    <dgm:pt modelId="{A9CBD433-0D83-4AC4-8495-FF75F6FE31C1}" type="sibTrans" cxnId="{48C29F26-1D1E-492E-9BA6-F43E61274DD6}">
      <dgm:prSet/>
      <dgm:spPr/>
      <dgm:t>
        <a:bodyPr/>
        <a:lstStyle/>
        <a:p>
          <a:endParaRPr lang="en-US"/>
        </a:p>
      </dgm:t>
    </dgm:pt>
    <dgm:pt modelId="{8B643594-CBEC-44A1-A930-AA55115B66D1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প্রবাসীদের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অর্থ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শিল্প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প্রতিষ্ঠায়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বিনিয়োগ</a:t>
          </a:r>
          <a:r>
            <a:rPr lang="en-US" dirty="0" smtClean="0">
              <a:solidFill>
                <a:schemeClr val="tx1"/>
              </a:solidFill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970A8B7A-76FA-4F78-B053-6690CACEEB1D}" type="parTrans" cxnId="{E37D0431-E764-47DA-8BA4-CE53AA1FCAC3}">
      <dgm:prSet/>
      <dgm:spPr/>
      <dgm:t>
        <a:bodyPr/>
        <a:lstStyle/>
        <a:p>
          <a:endParaRPr lang="en-US"/>
        </a:p>
      </dgm:t>
    </dgm:pt>
    <dgm:pt modelId="{EC3DAB70-1708-438B-9702-B1DBFA9AD881}" type="sibTrans" cxnId="{E37D0431-E764-47DA-8BA4-CE53AA1FCAC3}">
      <dgm:prSet/>
      <dgm:spPr/>
      <dgm:t>
        <a:bodyPr/>
        <a:lstStyle/>
        <a:p>
          <a:endParaRPr lang="en-US"/>
        </a:p>
      </dgm:t>
    </dgm:pt>
    <dgm:pt modelId="{7A685BAF-65F4-4D84-9D24-2B53BC3016C9}" type="pres">
      <dgm:prSet presAssocID="{65BBA5FB-F920-4E47-A87F-FF428BB492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CAF4F9-71A5-4989-9CAA-527179B74139}" type="pres">
      <dgm:prSet presAssocID="{65BBA5FB-F920-4E47-A87F-FF428BB49215}" presName="Name1" presStyleCnt="0"/>
      <dgm:spPr/>
    </dgm:pt>
    <dgm:pt modelId="{2CAF81FC-05E6-401A-9232-90B94155AD7C}" type="pres">
      <dgm:prSet presAssocID="{65BBA5FB-F920-4E47-A87F-FF428BB49215}" presName="cycle" presStyleCnt="0"/>
      <dgm:spPr/>
    </dgm:pt>
    <dgm:pt modelId="{F7D68DDC-BD42-40AE-BDF6-930136699EF5}" type="pres">
      <dgm:prSet presAssocID="{65BBA5FB-F920-4E47-A87F-FF428BB49215}" presName="srcNode" presStyleLbl="node1" presStyleIdx="0" presStyleCnt="5"/>
      <dgm:spPr/>
    </dgm:pt>
    <dgm:pt modelId="{52C610FF-FE64-4979-8827-CAB5B0CFFC06}" type="pres">
      <dgm:prSet presAssocID="{65BBA5FB-F920-4E47-A87F-FF428BB49215}" presName="conn" presStyleLbl="parChTrans1D2" presStyleIdx="0" presStyleCnt="1"/>
      <dgm:spPr/>
      <dgm:t>
        <a:bodyPr/>
        <a:lstStyle/>
        <a:p>
          <a:endParaRPr lang="en-US"/>
        </a:p>
      </dgm:t>
    </dgm:pt>
    <dgm:pt modelId="{4CDF5676-AC02-4679-8D5A-B71CF1549C53}" type="pres">
      <dgm:prSet presAssocID="{65BBA5FB-F920-4E47-A87F-FF428BB49215}" presName="extraNode" presStyleLbl="node1" presStyleIdx="0" presStyleCnt="5"/>
      <dgm:spPr/>
    </dgm:pt>
    <dgm:pt modelId="{85F05B97-2D0B-42BE-A84D-A64944A40710}" type="pres">
      <dgm:prSet presAssocID="{65BBA5FB-F920-4E47-A87F-FF428BB49215}" presName="dstNode" presStyleLbl="node1" presStyleIdx="0" presStyleCnt="5"/>
      <dgm:spPr/>
    </dgm:pt>
    <dgm:pt modelId="{935EDB1B-2FED-480B-AB19-794D83F426A6}" type="pres">
      <dgm:prSet presAssocID="{7C838295-95B7-404C-8FFB-FA26E940222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E920F-F3FB-4DAD-B5E3-7370A4E62077}" type="pres">
      <dgm:prSet presAssocID="{7C838295-95B7-404C-8FFB-FA26E9402225}" presName="accent_1" presStyleCnt="0"/>
      <dgm:spPr/>
    </dgm:pt>
    <dgm:pt modelId="{4378E0F3-D829-40F6-8776-7CE280FC708C}" type="pres">
      <dgm:prSet presAssocID="{7C838295-95B7-404C-8FFB-FA26E9402225}" presName="accentRepeatNode" presStyleLbl="solidFgAcc1" presStyleIdx="0" presStyleCnt="5"/>
      <dgm:spPr>
        <a:ln w="76200">
          <a:solidFill>
            <a:schemeClr val="accent2">
              <a:lumMod val="75000"/>
            </a:schemeClr>
          </a:solidFill>
        </a:ln>
      </dgm:spPr>
    </dgm:pt>
    <dgm:pt modelId="{19C7C41E-0979-4838-B791-7F7A8484AF13}" type="pres">
      <dgm:prSet presAssocID="{7D589C13-AB57-4108-9571-3B28785ABDD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78D02-ECD1-473E-8BA3-DDD59E42AF39}" type="pres">
      <dgm:prSet presAssocID="{7D589C13-AB57-4108-9571-3B28785ABDD6}" presName="accent_2" presStyleCnt="0"/>
      <dgm:spPr/>
    </dgm:pt>
    <dgm:pt modelId="{EAA80248-AF5F-4FCC-8708-61CBD1F17C0D}" type="pres">
      <dgm:prSet presAssocID="{7D589C13-AB57-4108-9571-3B28785ABDD6}" presName="accentRepeatNode" presStyleLbl="solidFgAcc1" presStyleIdx="1" presStyleCnt="5"/>
      <dgm:spPr>
        <a:ln w="76200">
          <a:solidFill>
            <a:schemeClr val="accent2">
              <a:lumMod val="75000"/>
            </a:schemeClr>
          </a:solidFill>
        </a:ln>
      </dgm:spPr>
    </dgm:pt>
    <dgm:pt modelId="{70BF223A-3D9C-49EE-91BF-75D560C92A7D}" type="pres">
      <dgm:prSet presAssocID="{729EE71C-3B59-4521-A8E1-C78F5AEF383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18808-1ECE-479B-BB7B-237DF11277DE}" type="pres">
      <dgm:prSet presAssocID="{729EE71C-3B59-4521-A8E1-C78F5AEF383F}" presName="accent_3" presStyleCnt="0"/>
      <dgm:spPr/>
    </dgm:pt>
    <dgm:pt modelId="{C8A62D4C-B709-435C-924E-08BF062C1584}" type="pres">
      <dgm:prSet presAssocID="{729EE71C-3B59-4521-A8E1-C78F5AEF383F}" presName="accentRepeatNode" presStyleLbl="solidFgAcc1" presStyleIdx="2" presStyleCnt="5"/>
      <dgm:spPr>
        <a:ln w="76200">
          <a:solidFill>
            <a:schemeClr val="accent2">
              <a:lumMod val="75000"/>
            </a:schemeClr>
          </a:solidFill>
        </a:ln>
      </dgm:spPr>
    </dgm:pt>
    <dgm:pt modelId="{F2B652AE-1C32-4D89-9EE7-1E598DCABE08}" type="pres">
      <dgm:prSet presAssocID="{F341DF5E-8837-43D6-BC99-60F7745089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8AF95-9D1F-41C3-AE11-F75511921FA0}" type="pres">
      <dgm:prSet presAssocID="{F341DF5E-8837-43D6-BC99-60F77450897C}" presName="accent_4" presStyleCnt="0"/>
      <dgm:spPr/>
    </dgm:pt>
    <dgm:pt modelId="{2408AEC9-43E1-4E63-8FB7-C79D0EAE8CE9}" type="pres">
      <dgm:prSet presAssocID="{F341DF5E-8837-43D6-BC99-60F77450897C}" presName="accentRepeatNode" presStyleLbl="solidFgAcc1" presStyleIdx="3" presStyleCnt="5"/>
      <dgm:spPr>
        <a:ln w="76200">
          <a:solidFill>
            <a:schemeClr val="accent2">
              <a:lumMod val="75000"/>
            </a:schemeClr>
          </a:solidFill>
        </a:ln>
      </dgm:spPr>
    </dgm:pt>
    <dgm:pt modelId="{A4F749FF-47B3-472D-AFB1-CA70A7880B54}" type="pres">
      <dgm:prSet presAssocID="{8B643594-CBEC-44A1-A930-AA55115B66D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966B4-128B-46D4-A8B2-362C285764BA}" type="pres">
      <dgm:prSet presAssocID="{8B643594-CBEC-44A1-A930-AA55115B66D1}" presName="accent_5" presStyleCnt="0"/>
      <dgm:spPr/>
    </dgm:pt>
    <dgm:pt modelId="{49077004-5488-4690-8B22-881695E46CFD}" type="pres">
      <dgm:prSet presAssocID="{8B643594-CBEC-44A1-A930-AA55115B66D1}" presName="accentRepeatNode" presStyleLbl="solidFgAcc1" presStyleIdx="4" presStyleCnt="5"/>
      <dgm:spPr>
        <a:ln w="76200">
          <a:solidFill>
            <a:schemeClr val="accent2">
              <a:lumMod val="75000"/>
            </a:schemeClr>
          </a:solidFill>
        </a:ln>
      </dgm:spPr>
    </dgm:pt>
  </dgm:ptLst>
  <dgm:cxnLst>
    <dgm:cxn modelId="{CF98191B-1E2C-47F3-AB98-40ED8835DA8F}" type="presOf" srcId="{65BBA5FB-F920-4E47-A87F-FF428BB49215}" destId="{7A685BAF-65F4-4D84-9D24-2B53BC3016C9}" srcOrd="0" destOrd="0" presId="urn:microsoft.com/office/officeart/2008/layout/VerticalCurvedList"/>
    <dgm:cxn modelId="{479B363E-6DFF-4C41-B812-3AAA1DB7E5EB}" srcId="{65BBA5FB-F920-4E47-A87F-FF428BB49215}" destId="{7C838295-95B7-404C-8FFB-FA26E9402225}" srcOrd="0" destOrd="0" parTransId="{5A78DC8D-8DE1-4B5E-A6BC-16E721B9974B}" sibTransId="{8D369C38-7281-41FD-A0EC-7121D0819001}"/>
    <dgm:cxn modelId="{48C29F26-1D1E-492E-9BA6-F43E61274DD6}" srcId="{65BBA5FB-F920-4E47-A87F-FF428BB49215}" destId="{F341DF5E-8837-43D6-BC99-60F77450897C}" srcOrd="3" destOrd="0" parTransId="{2302E77C-1F90-4145-B8F9-DBE76779D3E4}" sibTransId="{A9CBD433-0D83-4AC4-8495-FF75F6FE31C1}"/>
    <dgm:cxn modelId="{FF13ECCE-07A5-452F-904D-E6510D8E09E7}" type="presOf" srcId="{7D589C13-AB57-4108-9571-3B28785ABDD6}" destId="{19C7C41E-0979-4838-B791-7F7A8484AF13}" srcOrd="0" destOrd="0" presId="urn:microsoft.com/office/officeart/2008/layout/VerticalCurvedList"/>
    <dgm:cxn modelId="{6ED4B3BA-1CFA-4D2E-8E49-120473B5C8C5}" type="presOf" srcId="{F341DF5E-8837-43D6-BC99-60F77450897C}" destId="{F2B652AE-1C32-4D89-9EE7-1E598DCABE08}" srcOrd="0" destOrd="0" presId="urn:microsoft.com/office/officeart/2008/layout/VerticalCurvedList"/>
    <dgm:cxn modelId="{E37D0431-E764-47DA-8BA4-CE53AA1FCAC3}" srcId="{65BBA5FB-F920-4E47-A87F-FF428BB49215}" destId="{8B643594-CBEC-44A1-A930-AA55115B66D1}" srcOrd="4" destOrd="0" parTransId="{970A8B7A-76FA-4F78-B053-6690CACEEB1D}" sibTransId="{EC3DAB70-1708-438B-9702-B1DBFA9AD881}"/>
    <dgm:cxn modelId="{87F036F5-B394-411A-B209-2EE019AAF780}" type="presOf" srcId="{8B643594-CBEC-44A1-A930-AA55115B66D1}" destId="{A4F749FF-47B3-472D-AFB1-CA70A7880B54}" srcOrd="0" destOrd="0" presId="urn:microsoft.com/office/officeart/2008/layout/VerticalCurvedList"/>
    <dgm:cxn modelId="{BB2DEB06-C935-4C47-A076-9AD45A58BE41}" srcId="{65BBA5FB-F920-4E47-A87F-FF428BB49215}" destId="{7D589C13-AB57-4108-9571-3B28785ABDD6}" srcOrd="1" destOrd="0" parTransId="{F92C0083-1EB8-476B-951E-61220FF70637}" sibTransId="{013B9F0C-710E-4861-ADAC-8FFB74DDEE66}"/>
    <dgm:cxn modelId="{32145228-8585-46DE-B94B-B87D1B36A7AD}" type="presOf" srcId="{7C838295-95B7-404C-8FFB-FA26E9402225}" destId="{935EDB1B-2FED-480B-AB19-794D83F426A6}" srcOrd="0" destOrd="0" presId="urn:microsoft.com/office/officeart/2008/layout/VerticalCurvedList"/>
    <dgm:cxn modelId="{22EC073D-86D9-4F01-B578-A8ECA75D19A8}" type="presOf" srcId="{729EE71C-3B59-4521-A8E1-C78F5AEF383F}" destId="{70BF223A-3D9C-49EE-91BF-75D560C92A7D}" srcOrd="0" destOrd="0" presId="urn:microsoft.com/office/officeart/2008/layout/VerticalCurvedList"/>
    <dgm:cxn modelId="{DCF08AFB-0E85-474C-9308-E5C3A4472AAA}" type="presOf" srcId="{8D369C38-7281-41FD-A0EC-7121D0819001}" destId="{52C610FF-FE64-4979-8827-CAB5B0CFFC06}" srcOrd="0" destOrd="0" presId="urn:microsoft.com/office/officeart/2008/layout/VerticalCurvedList"/>
    <dgm:cxn modelId="{1D28D3BA-A399-46A8-A53E-BD7CDEBA9B28}" srcId="{65BBA5FB-F920-4E47-A87F-FF428BB49215}" destId="{729EE71C-3B59-4521-A8E1-C78F5AEF383F}" srcOrd="2" destOrd="0" parTransId="{7E5360B8-A277-47EF-9871-41FF14C30C66}" sibTransId="{E03F209F-9ADC-42D4-91AD-DEBBF3B1A790}"/>
    <dgm:cxn modelId="{0C61FCDA-2F64-4C1C-B55A-FB2A2E0EEAC0}" type="presParOf" srcId="{7A685BAF-65F4-4D84-9D24-2B53BC3016C9}" destId="{D7CAF4F9-71A5-4989-9CAA-527179B74139}" srcOrd="0" destOrd="0" presId="urn:microsoft.com/office/officeart/2008/layout/VerticalCurvedList"/>
    <dgm:cxn modelId="{A38085A6-D0A0-400F-9C8E-BC53B0E8415A}" type="presParOf" srcId="{D7CAF4F9-71A5-4989-9CAA-527179B74139}" destId="{2CAF81FC-05E6-401A-9232-90B94155AD7C}" srcOrd="0" destOrd="0" presId="urn:microsoft.com/office/officeart/2008/layout/VerticalCurvedList"/>
    <dgm:cxn modelId="{78DAEBAF-8884-46C2-B557-89B7DE295631}" type="presParOf" srcId="{2CAF81FC-05E6-401A-9232-90B94155AD7C}" destId="{F7D68DDC-BD42-40AE-BDF6-930136699EF5}" srcOrd="0" destOrd="0" presId="urn:microsoft.com/office/officeart/2008/layout/VerticalCurvedList"/>
    <dgm:cxn modelId="{25960748-5829-4DF5-AEF2-F51659113166}" type="presParOf" srcId="{2CAF81FC-05E6-401A-9232-90B94155AD7C}" destId="{52C610FF-FE64-4979-8827-CAB5B0CFFC06}" srcOrd="1" destOrd="0" presId="urn:microsoft.com/office/officeart/2008/layout/VerticalCurvedList"/>
    <dgm:cxn modelId="{B8B092C6-1CF2-45D2-9CAE-7D19A62D0E71}" type="presParOf" srcId="{2CAF81FC-05E6-401A-9232-90B94155AD7C}" destId="{4CDF5676-AC02-4679-8D5A-B71CF1549C53}" srcOrd="2" destOrd="0" presId="urn:microsoft.com/office/officeart/2008/layout/VerticalCurvedList"/>
    <dgm:cxn modelId="{2B60EF06-CC6F-4F63-9066-859F8F6C5023}" type="presParOf" srcId="{2CAF81FC-05E6-401A-9232-90B94155AD7C}" destId="{85F05B97-2D0B-42BE-A84D-A64944A40710}" srcOrd="3" destOrd="0" presId="urn:microsoft.com/office/officeart/2008/layout/VerticalCurvedList"/>
    <dgm:cxn modelId="{86DE9806-071F-4234-9EE4-BB24C7EE5756}" type="presParOf" srcId="{D7CAF4F9-71A5-4989-9CAA-527179B74139}" destId="{935EDB1B-2FED-480B-AB19-794D83F426A6}" srcOrd="1" destOrd="0" presId="urn:microsoft.com/office/officeart/2008/layout/VerticalCurvedList"/>
    <dgm:cxn modelId="{D76E0D5B-679D-4982-A3F2-E2127B2F8E55}" type="presParOf" srcId="{D7CAF4F9-71A5-4989-9CAA-527179B74139}" destId="{18CE920F-F3FB-4DAD-B5E3-7370A4E62077}" srcOrd="2" destOrd="0" presId="urn:microsoft.com/office/officeart/2008/layout/VerticalCurvedList"/>
    <dgm:cxn modelId="{09FA74DA-F3C9-4FF5-AAE5-F1F3CD2AC12F}" type="presParOf" srcId="{18CE920F-F3FB-4DAD-B5E3-7370A4E62077}" destId="{4378E0F3-D829-40F6-8776-7CE280FC708C}" srcOrd="0" destOrd="0" presId="urn:microsoft.com/office/officeart/2008/layout/VerticalCurvedList"/>
    <dgm:cxn modelId="{80AE1E01-9DE4-41B7-B57C-89DE88A973DF}" type="presParOf" srcId="{D7CAF4F9-71A5-4989-9CAA-527179B74139}" destId="{19C7C41E-0979-4838-B791-7F7A8484AF13}" srcOrd="3" destOrd="0" presId="urn:microsoft.com/office/officeart/2008/layout/VerticalCurvedList"/>
    <dgm:cxn modelId="{8E7AAE08-A105-404F-B1A9-D2D1B7822902}" type="presParOf" srcId="{D7CAF4F9-71A5-4989-9CAA-527179B74139}" destId="{3E478D02-ECD1-473E-8BA3-DDD59E42AF39}" srcOrd="4" destOrd="0" presId="urn:microsoft.com/office/officeart/2008/layout/VerticalCurvedList"/>
    <dgm:cxn modelId="{5972F393-4353-44A8-A3CC-EF27F2053565}" type="presParOf" srcId="{3E478D02-ECD1-473E-8BA3-DDD59E42AF39}" destId="{EAA80248-AF5F-4FCC-8708-61CBD1F17C0D}" srcOrd="0" destOrd="0" presId="urn:microsoft.com/office/officeart/2008/layout/VerticalCurvedList"/>
    <dgm:cxn modelId="{CD79266B-BAF7-473D-AED4-A76717C8359D}" type="presParOf" srcId="{D7CAF4F9-71A5-4989-9CAA-527179B74139}" destId="{70BF223A-3D9C-49EE-91BF-75D560C92A7D}" srcOrd="5" destOrd="0" presId="urn:microsoft.com/office/officeart/2008/layout/VerticalCurvedList"/>
    <dgm:cxn modelId="{80C41FB1-0060-4092-A151-1FA305879B62}" type="presParOf" srcId="{D7CAF4F9-71A5-4989-9CAA-527179B74139}" destId="{CF018808-1ECE-479B-BB7B-237DF11277DE}" srcOrd="6" destOrd="0" presId="urn:microsoft.com/office/officeart/2008/layout/VerticalCurvedList"/>
    <dgm:cxn modelId="{050C2449-AA35-48FF-A1C0-5591A0DF06BB}" type="presParOf" srcId="{CF018808-1ECE-479B-BB7B-237DF11277DE}" destId="{C8A62D4C-B709-435C-924E-08BF062C1584}" srcOrd="0" destOrd="0" presId="urn:microsoft.com/office/officeart/2008/layout/VerticalCurvedList"/>
    <dgm:cxn modelId="{7FAD1C9B-11ED-4B98-AC52-5F54E0D0DA30}" type="presParOf" srcId="{D7CAF4F9-71A5-4989-9CAA-527179B74139}" destId="{F2B652AE-1C32-4D89-9EE7-1E598DCABE08}" srcOrd="7" destOrd="0" presId="urn:microsoft.com/office/officeart/2008/layout/VerticalCurvedList"/>
    <dgm:cxn modelId="{1E76E58B-33EE-48C4-BEA1-DD19C848E311}" type="presParOf" srcId="{D7CAF4F9-71A5-4989-9CAA-527179B74139}" destId="{9FF8AF95-9D1F-41C3-AE11-F75511921FA0}" srcOrd="8" destOrd="0" presId="urn:microsoft.com/office/officeart/2008/layout/VerticalCurvedList"/>
    <dgm:cxn modelId="{CEB2FDD6-B415-43DB-80DF-1DDF5C213590}" type="presParOf" srcId="{9FF8AF95-9D1F-41C3-AE11-F75511921FA0}" destId="{2408AEC9-43E1-4E63-8FB7-C79D0EAE8CE9}" srcOrd="0" destOrd="0" presId="urn:microsoft.com/office/officeart/2008/layout/VerticalCurvedList"/>
    <dgm:cxn modelId="{35DF817B-EB63-46CF-9858-9BDA86F88915}" type="presParOf" srcId="{D7CAF4F9-71A5-4989-9CAA-527179B74139}" destId="{A4F749FF-47B3-472D-AFB1-CA70A7880B54}" srcOrd="9" destOrd="0" presId="urn:microsoft.com/office/officeart/2008/layout/VerticalCurvedList"/>
    <dgm:cxn modelId="{4D123935-4809-43F4-9B3E-C732A3B055A3}" type="presParOf" srcId="{D7CAF4F9-71A5-4989-9CAA-527179B74139}" destId="{778966B4-128B-46D4-A8B2-362C285764BA}" srcOrd="10" destOrd="0" presId="urn:microsoft.com/office/officeart/2008/layout/VerticalCurvedList"/>
    <dgm:cxn modelId="{B3EF5836-95BB-48C6-BFF6-8FA15456966C}" type="presParOf" srcId="{778966B4-128B-46D4-A8B2-362C285764BA}" destId="{49077004-5488-4690-8B22-881695E46C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3BBD-EE35-4314-AEDF-4C8178519DD9}">
      <dsp:nvSpPr>
        <dsp:cNvPr id="0" name=""/>
        <dsp:cNvSpPr/>
      </dsp:nvSpPr>
      <dsp:spPr>
        <a:xfrm>
          <a:off x="3099595" y="719033"/>
          <a:ext cx="5696489" cy="5696489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54170-A99E-4B77-A220-89CD8F69F641}">
      <dsp:nvSpPr>
        <dsp:cNvPr id="0" name=""/>
        <dsp:cNvSpPr/>
      </dsp:nvSpPr>
      <dsp:spPr>
        <a:xfrm>
          <a:off x="3099595" y="719033"/>
          <a:ext cx="5696489" cy="5696489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F19A0-12FD-4C3D-B4BA-CAFF18BCEA5E}">
      <dsp:nvSpPr>
        <dsp:cNvPr id="0" name=""/>
        <dsp:cNvSpPr/>
      </dsp:nvSpPr>
      <dsp:spPr>
        <a:xfrm>
          <a:off x="3099595" y="719033"/>
          <a:ext cx="5696489" cy="5696489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B7B80-C914-4139-BD78-D0EE2E696E86}">
      <dsp:nvSpPr>
        <dsp:cNvPr id="0" name=""/>
        <dsp:cNvSpPr/>
      </dsp:nvSpPr>
      <dsp:spPr>
        <a:xfrm>
          <a:off x="3099595" y="719033"/>
          <a:ext cx="5696489" cy="5696489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F602F-1176-4075-BBB6-27664BEF02E2}">
      <dsp:nvSpPr>
        <dsp:cNvPr id="0" name=""/>
        <dsp:cNvSpPr/>
      </dsp:nvSpPr>
      <dsp:spPr>
        <a:xfrm>
          <a:off x="3099595" y="719033"/>
          <a:ext cx="5696489" cy="5696489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DCC63-6F20-4B90-B67C-FCE882F7540C}">
      <dsp:nvSpPr>
        <dsp:cNvPr id="0" name=""/>
        <dsp:cNvSpPr/>
      </dsp:nvSpPr>
      <dsp:spPr>
        <a:xfrm>
          <a:off x="3099595" y="719033"/>
          <a:ext cx="5696489" cy="5696489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EAC0D-3C3F-48C9-A2CA-6D4FF45DD537}">
      <dsp:nvSpPr>
        <dsp:cNvPr id="0" name=""/>
        <dsp:cNvSpPr/>
      </dsp:nvSpPr>
      <dsp:spPr>
        <a:xfrm>
          <a:off x="3099595" y="719033"/>
          <a:ext cx="5696489" cy="5696489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2039-E867-4F21-AD64-64A4708202F2}">
      <dsp:nvSpPr>
        <dsp:cNvPr id="0" name=""/>
        <dsp:cNvSpPr/>
      </dsp:nvSpPr>
      <dsp:spPr>
        <a:xfrm>
          <a:off x="4844237" y="2463675"/>
          <a:ext cx="2207206" cy="220720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5167475" y="2786913"/>
        <a:ext cx="1560730" cy="1560730"/>
      </dsp:txXfrm>
    </dsp:sp>
    <dsp:sp modelId="{D2E8794F-BFCF-4272-A02D-A1D76AB64FC8}">
      <dsp:nvSpPr>
        <dsp:cNvPr id="0" name=""/>
        <dsp:cNvSpPr/>
      </dsp:nvSpPr>
      <dsp:spPr>
        <a:xfrm>
          <a:off x="5175318" y="2132"/>
          <a:ext cx="1545044" cy="1545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প্রয়োজনীয়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সামগ্রী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কোন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না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কোন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শিল্প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থেকে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পাই</a:t>
          </a:r>
          <a:endParaRPr lang="en-US" sz="1800" kern="1200" dirty="0"/>
        </a:p>
      </dsp:txBody>
      <dsp:txXfrm>
        <a:off x="5401584" y="228398"/>
        <a:ext cx="1092512" cy="1092512"/>
      </dsp:txXfrm>
    </dsp:sp>
    <dsp:sp modelId="{80285909-4F5B-4D43-A2FA-27DE27D26CDA}">
      <dsp:nvSpPr>
        <dsp:cNvPr id="0" name=""/>
        <dsp:cNvSpPr/>
      </dsp:nvSpPr>
      <dsp:spPr>
        <a:xfrm>
          <a:off x="7358679" y="1053583"/>
          <a:ext cx="1545044" cy="1545044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বিপুল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মানুষের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জীবিকার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সংস্থান</a:t>
          </a:r>
          <a:endParaRPr lang="en-US" sz="1900" kern="1200" dirty="0"/>
        </a:p>
      </dsp:txBody>
      <dsp:txXfrm>
        <a:off x="7584945" y="1279849"/>
        <a:ext cx="1092512" cy="1092512"/>
      </dsp:txXfrm>
    </dsp:sp>
    <dsp:sp modelId="{7411B787-CD7F-46EB-85D0-C04FC6C63B37}">
      <dsp:nvSpPr>
        <dsp:cNvPr id="0" name=""/>
        <dsp:cNvSpPr/>
      </dsp:nvSpPr>
      <dsp:spPr>
        <a:xfrm>
          <a:off x="7897924" y="3416173"/>
          <a:ext cx="1545044" cy="154504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বেকারত্বের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হার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হ্রাস</a:t>
          </a:r>
          <a:endParaRPr lang="en-US" sz="1900" kern="1200" dirty="0"/>
        </a:p>
      </dsp:txBody>
      <dsp:txXfrm>
        <a:off x="8124190" y="3642439"/>
        <a:ext cx="1092512" cy="1092512"/>
      </dsp:txXfrm>
    </dsp:sp>
    <dsp:sp modelId="{B1541F17-31E0-49A9-910E-645E06A41E9E}">
      <dsp:nvSpPr>
        <dsp:cNvPr id="0" name=""/>
        <dsp:cNvSpPr/>
      </dsp:nvSpPr>
      <dsp:spPr>
        <a:xfrm>
          <a:off x="6386992" y="5310822"/>
          <a:ext cx="1545044" cy="1545044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নারীর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জন্য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কর্মসংস্থান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সুযোগ</a:t>
          </a:r>
          <a:endParaRPr lang="en-US" sz="1900" kern="1200" dirty="0"/>
        </a:p>
      </dsp:txBody>
      <dsp:txXfrm>
        <a:off x="6613258" y="5537088"/>
        <a:ext cx="1092512" cy="1092512"/>
      </dsp:txXfrm>
    </dsp:sp>
    <dsp:sp modelId="{42F38D95-1704-449D-A356-5757651E23F3}">
      <dsp:nvSpPr>
        <dsp:cNvPr id="0" name=""/>
        <dsp:cNvSpPr/>
      </dsp:nvSpPr>
      <dsp:spPr>
        <a:xfrm>
          <a:off x="3963644" y="5310822"/>
          <a:ext cx="1545044" cy="154504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সামাজিক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অগ্রগতি</a:t>
          </a:r>
          <a:endParaRPr lang="en-US" sz="1900" kern="1200" dirty="0"/>
        </a:p>
      </dsp:txBody>
      <dsp:txXfrm>
        <a:off x="4189910" y="5537088"/>
        <a:ext cx="1092512" cy="1092512"/>
      </dsp:txXfrm>
    </dsp:sp>
    <dsp:sp modelId="{322AC40E-4E4E-488E-9D48-3D8307246090}">
      <dsp:nvSpPr>
        <dsp:cNvPr id="0" name=""/>
        <dsp:cNvSpPr/>
      </dsp:nvSpPr>
      <dsp:spPr>
        <a:xfrm>
          <a:off x="2452711" y="3416173"/>
          <a:ext cx="1545044" cy="1545044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শিক্ষা</a:t>
          </a:r>
          <a:r>
            <a:rPr lang="en-US" sz="1900" kern="1200" dirty="0" smtClean="0"/>
            <a:t> ও </a:t>
          </a:r>
          <a:r>
            <a:rPr lang="en-US" sz="1900" kern="1200" dirty="0" err="1" smtClean="0"/>
            <a:t>প্রযুক্তির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প্রসার</a:t>
          </a:r>
          <a:endParaRPr lang="en-US" sz="1900" kern="1200" dirty="0"/>
        </a:p>
      </dsp:txBody>
      <dsp:txXfrm>
        <a:off x="2678977" y="3642439"/>
        <a:ext cx="1092512" cy="1092512"/>
      </dsp:txXfrm>
    </dsp:sp>
    <dsp:sp modelId="{B76B169D-711F-4328-924E-079239D4FBAE}">
      <dsp:nvSpPr>
        <dsp:cNvPr id="0" name=""/>
        <dsp:cNvSpPr/>
      </dsp:nvSpPr>
      <dsp:spPr>
        <a:xfrm>
          <a:off x="2991957" y="1053583"/>
          <a:ext cx="1545044" cy="154504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তথ্য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প্রযুক্তির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ব্যবহার</a:t>
          </a:r>
          <a:endParaRPr lang="en-US" sz="2800" kern="1200" dirty="0"/>
        </a:p>
      </dsp:txBody>
      <dsp:txXfrm>
        <a:off x="3218223" y="1279849"/>
        <a:ext cx="1092512" cy="1092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10FF-FE64-4979-8827-CAB5B0CFFC06}">
      <dsp:nvSpPr>
        <dsp:cNvPr id="0" name=""/>
        <dsp:cNvSpPr/>
      </dsp:nvSpPr>
      <dsp:spPr>
        <a:xfrm>
          <a:off x="-7283789" y="-1113276"/>
          <a:ext cx="8667693" cy="8667693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EDB1B-2FED-480B-AB19-794D83F426A6}">
      <dsp:nvSpPr>
        <dsp:cNvPr id="0" name=""/>
        <dsp:cNvSpPr/>
      </dsp:nvSpPr>
      <dsp:spPr>
        <a:xfrm>
          <a:off x="604200" y="402442"/>
          <a:ext cx="11055797" cy="805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86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solidFill>
                <a:schemeClr val="tx1"/>
              </a:solidFill>
            </a:rPr>
            <a:t>বাংলাদেশে</a:t>
          </a:r>
          <a:r>
            <a:rPr lang="en-US" sz="4200" b="1" kern="1200" dirty="0" smtClean="0">
              <a:solidFill>
                <a:schemeClr val="tx1"/>
              </a:solidFill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</a:rPr>
            <a:t>শিল্পের</a:t>
          </a:r>
          <a:r>
            <a:rPr lang="en-US" sz="4200" b="1" kern="1200" dirty="0" smtClean="0">
              <a:solidFill>
                <a:schemeClr val="tx1"/>
              </a:solidFill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</a:rPr>
            <a:t>ভবিষ্য</a:t>
          </a:r>
          <a:r>
            <a:rPr lang="en-US" sz="4200" b="1" kern="1200" dirty="0" smtClean="0">
              <a:solidFill>
                <a:schemeClr val="tx1"/>
              </a:solidFill>
            </a:rPr>
            <a:t>ৎ </a:t>
          </a:r>
          <a:r>
            <a:rPr lang="en-US" sz="4200" b="1" kern="1200" dirty="0" err="1" smtClean="0">
              <a:solidFill>
                <a:schemeClr val="tx1"/>
              </a:solidFill>
            </a:rPr>
            <a:t>সম্ভাবনা</a:t>
          </a:r>
          <a:r>
            <a:rPr lang="en-US" sz="4200" b="1" kern="1200" dirty="0" smtClean="0">
              <a:solidFill>
                <a:schemeClr val="tx1"/>
              </a:solidFill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</a:rPr>
            <a:t>উজ্জল</a:t>
          </a:r>
          <a:r>
            <a:rPr lang="en-US" sz="4200" b="1" kern="1200" dirty="0" smtClean="0">
              <a:solidFill>
                <a:schemeClr val="tx1"/>
              </a:solidFill>
            </a:rPr>
            <a:t>, </a:t>
          </a:r>
          <a:r>
            <a:rPr lang="en-US" sz="4200" b="1" kern="1200" dirty="0" err="1" smtClean="0">
              <a:solidFill>
                <a:schemeClr val="tx1"/>
              </a:solidFill>
            </a:rPr>
            <a:t>কারণ</a:t>
          </a:r>
          <a:r>
            <a:rPr lang="en-US" sz="4200" b="1" kern="1200" dirty="0" smtClean="0">
              <a:solidFill>
                <a:schemeClr val="tx1"/>
              </a:solidFill>
            </a:rPr>
            <a:t>--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604200" y="402442"/>
        <a:ext cx="11055797" cy="805400"/>
      </dsp:txXfrm>
    </dsp:sp>
    <dsp:sp modelId="{4378E0F3-D829-40F6-8776-7CE280FC708C}">
      <dsp:nvSpPr>
        <dsp:cNvPr id="0" name=""/>
        <dsp:cNvSpPr/>
      </dsp:nvSpPr>
      <dsp:spPr>
        <a:xfrm>
          <a:off x="100825" y="301767"/>
          <a:ext cx="1006750" cy="1006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7C41E-0979-4838-B791-7F7A8484AF13}">
      <dsp:nvSpPr>
        <dsp:cNvPr id="0" name=""/>
        <dsp:cNvSpPr/>
      </dsp:nvSpPr>
      <dsp:spPr>
        <a:xfrm>
          <a:off x="1181326" y="1610156"/>
          <a:ext cx="10478671" cy="805400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86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chemeClr val="tx1"/>
              </a:solidFill>
            </a:rPr>
            <a:t>কম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মজুরীতে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দক্ষ</a:t>
          </a:r>
          <a:r>
            <a:rPr lang="en-US" sz="4200" kern="1200" dirty="0" smtClean="0">
              <a:solidFill>
                <a:schemeClr val="tx1"/>
              </a:solidFill>
            </a:rPr>
            <a:t> ও </a:t>
          </a:r>
          <a:r>
            <a:rPr lang="en-US" sz="4200" kern="1200" dirty="0" err="1" smtClean="0">
              <a:solidFill>
                <a:schemeClr val="tx1"/>
              </a:solidFill>
            </a:rPr>
            <a:t>অদক্ষ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শ্রমিক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পাওয়া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যায়</a:t>
          </a:r>
          <a:r>
            <a:rPr lang="en-US" sz="4200" kern="1200" dirty="0" smtClean="0">
              <a:solidFill>
                <a:schemeClr val="tx1"/>
              </a:solidFill>
            </a:rPr>
            <a:t>।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1181326" y="1610156"/>
        <a:ext cx="10478671" cy="805400"/>
      </dsp:txXfrm>
    </dsp:sp>
    <dsp:sp modelId="{EAA80248-AF5F-4FCC-8708-61CBD1F17C0D}">
      <dsp:nvSpPr>
        <dsp:cNvPr id="0" name=""/>
        <dsp:cNvSpPr/>
      </dsp:nvSpPr>
      <dsp:spPr>
        <a:xfrm>
          <a:off x="677951" y="1509481"/>
          <a:ext cx="1006750" cy="1006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F223A-3D9C-49EE-91BF-75D560C92A7D}">
      <dsp:nvSpPr>
        <dsp:cNvPr id="0" name=""/>
        <dsp:cNvSpPr/>
      </dsp:nvSpPr>
      <dsp:spPr>
        <a:xfrm>
          <a:off x="1358458" y="2817870"/>
          <a:ext cx="10301539" cy="8054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86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chemeClr val="tx1"/>
              </a:solidFill>
            </a:rPr>
            <a:t>বিদেশিদের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জন্য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রপ্তানি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প্রক্রিয়াকরণ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এলাকা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প্রতিষ্ঠা</a:t>
          </a:r>
          <a:r>
            <a:rPr lang="en-US" sz="4200" kern="1200" dirty="0" smtClean="0">
              <a:solidFill>
                <a:schemeClr val="tx1"/>
              </a:solidFill>
            </a:rPr>
            <a:t>।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1358458" y="2817870"/>
        <a:ext cx="10301539" cy="805400"/>
      </dsp:txXfrm>
    </dsp:sp>
    <dsp:sp modelId="{C8A62D4C-B709-435C-924E-08BF062C1584}">
      <dsp:nvSpPr>
        <dsp:cNvPr id="0" name=""/>
        <dsp:cNvSpPr/>
      </dsp:nvSpPr>
      <dsp:spPr>
        <a:xfrm>
          <a:off x="855082" y="2717195"/>
          <a:ext cx="1006750" cy="1006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652AE-1C32-4D89-9EE7-1E598DCABE08}">
      <dsp:nvSpPr>
        <dsp:cNvPr id="0" name=""/>
        <dsp:cNvSpPr/>
      </dsp:nvSpPr>
      <dsp:spPr>
        <a:xfrm>
          <a:off x="1181326" y="4025584"/>
          <a:ext cx="10478671" cy="80540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86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chemeClr val="tx1"/>
              </a:solidFill>
            </a:rPr>
            <a:t>অবকাঠামোর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উন্নতি</a:t>
          </a:r>
          <a:r>
            <a:rPr lang="en-US" sz="4200" kern="1200" dirty="0" smtClean="0">
              <a:solidFill>
                <a:schemeClr val="tx1"/>
              </a:solidFill>
            </a:rPr>
            <a:t> ও </a:t>
          </a:r>
          <a:r>
            <a:rPr lang="en-US" sz="4200" kern="1200" dirty="0" err="1" smtClean="0">
              <a:solidFill>
                <a:schemeClr val="tx1"/>
              </a:solidFill>
            </a:rPr>
            <a:t>ওয়ান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স্টোপ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সার্ভিস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চালু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করা</a:t>
          </a:r>
          <a:r>
            <a:rPr lang="en-US" sz="4200" kern="1200" dirty="0" smtClean="0">
              <a:solidFill>
                <a:schemeClr val="tx1"/>
              </a:solidFill>
            </a:rPr>
            <a:t>।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1181326" y="4025584"/>
        <a:ext cx="10478671" cy="805400"/>
      </dsp:txXfrm>
    </dsp:sp>
    <dsp:sp modelId="{2408AEC9-43E1-4E63-8FB7-C79D0EAE8CE9}">
      <dsp:nvSpPr>
        <dsp:cNvPr id="0" name=""/>
        <dsp:cNvSpPr/>
      </dsp:nvSpPr>
      <dsp:spPr>
        <a:xfrm>
          <a:off x="677951" y="3924909"/>
          <a:ext cx="1006750" cy="1006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749FF-47B3-472D-AFB1-CA70A7880B54}">
      <dsp:nvSpPr>
        <dsp:cNvPr id="0" name=""/>
        <dsp:cNvSpPr/>
      </dsp:nvSpPr>
      <dsp:spPr>
        <a:xfrm>
          <a:off x="604200" y="5233298"/>
          <a:ext cx="11055797" cy="8054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86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solidFill>
                <a:schemeClr val="tx1"/>
              </a:solidFill>
            </a:rPr>
            <a:t>প্রবাসীদের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অর্থ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শিল্প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প্রতিষ্ঠায়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বিনিয়োগ</a:t>
          </a:r>
          <a:r>
            <a:rPr lang="en-US" sz="4200" kern="1200" dirty="0" smtClean="0">
              <a:solidFill>
                <a:schemeClr val="tx1"/>
              </a:solidFill>
            </a:rPr>
            <a:t>।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604200" y="5233298"/>
        <a:ext cx="11055797" cy="805400"/>
      </dsp:txXfrm>
    </dsp:sp>
    <dsp:sp modelId="{49077004-5488-4690-8B22-881695E46CFD}">
      <dsp:nvSpPr>
        <dsp:cNvPr id="0" name=""/>
        <dsp:cNvSpPr/>
      </dsp:nvSpPr>
      <dsp:spPr>
        <a:xfrm>
          <a:off x="100825" y="5132623"/>
          <a:ext cx="1006750" cy="1006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C67F-8DCF-4B68-8949-7634D481EBA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CA685-33F6-443B-930D-8483EC15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7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5077-D833-4D7D-8825-05CF81534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5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3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2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F8DC-43AF-4029-8BF9-2FF81292530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DDA9-FE92-4319-B8EE-4AC627A1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6" y="0"/>
            <a:ext cx="101976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2253" y="4625789"/>
            <a:ext cx="48274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FF00"/>
                </a:solidFill>
              </a:rPr>
              <a:t>স্বাগতম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014" y="94129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মাঝারি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7" y="740460"/>
            <a:ext cx="4294442" cy="242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66" y="740460"/>
            <a:ext cx="4354997" cy="242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6" y="3808104"/>
            <a:ext cx="4294442" cy="242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66" y="3808104"/>
            <a:ext cx="4354997" cy="242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68675" y="3161773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সিল্ক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0565" y="3161773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সিরামিক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0565" y="6211669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হালকা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ইঞ্জিনিয়ারিং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102095" y="6229417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হিমাগার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17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63" y="2323502"/>
            <a:ext cx="434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দেড়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কোটির</a:t>
            </a:r>
            <a:r>
              <a:rPr lang="en-US" sz="4000" b="1" dirty="0"/>
              <a:t> </a:t>
            </a:r>
            <a:r>
              <a:rPr lang="en-US" sz="4000" b="1" dirty="0" err="1" smtClean="0"/>
              <a:t>অধিক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মূলধন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064" y="3046951"/>
            <a:ext cx="434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দক্ষ-অদক্ষ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শ্রমিক</a:t>
            </a:r>
            <a:r>
              <a:rPr lang="en-US" sz="4000" b="1" dirty="0" smtClean="0"/>
              <a:t> ।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73830" y="445814"/>
            <a:ext cx="585216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মাঝারি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শিল্পের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4000" dirty="0" smtClean="0"/>
              <a:t>-----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4063" y="3754837"/>
            <a:ext cx="3310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দক্ষ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ব্যবস্থাপক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10" y="718210"/>
            <a:ext cx="4387637" cy="2465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11" y="2489412"/>
            <a:ext cx="4421542" cy="25308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32" y="4108780"/>
            <a:ext cx="4539215" cy="25982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92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1" y="1740625"/>
            <a:ext cx="4946179" cy="2779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86891" y="470263"/>
            <a:ext cx="6244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436222" y="5646612"/>
            <a:ext cx="7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বৃহ</a:t>
            </a:r>
            <a:r>
              <a:rPr lang="en-US" sz="4400" dirty="0" smtClean="0"/>
              <a:t>ৎ </a:t>
            </a:r>
            <a:r>
              <a:rPr lang="en-US" sz="4400" dirty="0" err="1" smtClean="0"/>
              <a:t>শিল্পের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বৈশিষ্ট্যগুলো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144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2717" y="94129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ক্ষুদ্র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89" y="740461"/>
            <a:ext cx="4562260" cy="244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r="8659"/>
          <a:stretch/>
        </p:blipFill>
        <p:spPr>
          <a:xfrm>
            <a:off x="6602505" y="740461"/>
            <a:ext cx="4353381" cy="2388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19" y="3707614"/>
            <a:ext cx="4562260" cy="2578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74389" y="3128518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চাল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কল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28024" y="3186985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জুতা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কারখানা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4388" y="6241451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প্লাষ্টিক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কারখানা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0246" y="4370678"/>
            <a:ext cx="56477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দেড়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কোটি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টাকার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কম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মূলধন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প্রয়োজন</a:t>
            </a:r>
            <a:r>
              <a:rPr lang="en-US" sz="3600" b="1" dirty="0" smtClean="0">
                <a:solidFill>
                  <a:schemeClr val="tx1"/>
                </a:solidFill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0246" y="5188611"/>
            <a:ext cx="56477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অল্প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দক্ষ-অদক্ষ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শ্রমিক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প্রয়োজন</a:t>
            </a:r>
            <a:r>
              <a:rPr lang="en-US" sz="3600" b="1" dirty="0" smtClean="0">
                <a:solidFill>
                  <a:schemeClr val="tx1"/>
                </a:solidFill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785" y="-10622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কুটিরশিল্প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7" y="656211"/>
            <a:ext cx="4935174" cy="247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9882"/>
          <a:stretch/>
        </p:blipFill>
        <p:spPr>
          <a:xfrm>
            <a:off x="6784657" y="656211"/>
            <a:ext cx="4619084" cy="247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7" y="3697456"/>
            <a:ext cx="4935174" cy="257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57" y="3697457"/>
            <a:ext cx="4619084" cy="257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12" y="3051125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বাঁশ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33612" y="3051124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কাঠের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90012" y="6267616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মাটির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30267" y="6267615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তাত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122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0" y="499655"/>
            <a:ext cx="4145689" cy="2321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0" y="3602354"/>
            <a:ext cx="4145689" cy="2680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91" y="499655"/>
            <a:ext cx="3952224" cy="2680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1900" y="2888632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আগরবাতি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তৈরী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0812" y="6269492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পাপস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4652" y="3180534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মিষ্টির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প্যাকেট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26034" y="3987420"/>
            <a:ext cx="5865223" cy="23083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/>
              <a:t>মালিক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নিজে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বা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তার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পরিবারের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সদস্যরা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উৎপাদন</a:t>
            </a:r>
            <a:r>
              <a:rPr lang="en-US" sz="3600" b="1" i="1" dirty="0" smtClean="0"/>
              <a:t> ও </a:t>
            </a:r>
            <a:r>
              <a:rPr lang="en-US" sz="3600" b="1" i="1" dirty="0" err="1" smtClean="0"/>
              <a:t>বিপননের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কাজ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করে</a:t>
            </a:r>
            <a:r>
              <a:rPr lang="en-US" sz="3600" b="1" i="1" dirty="0" smtClean="0"/>
              <a:t>। </a:t>
            </a:r>
            <a:r>
              <a:rPr lang="en-US" sz="3600" b="1" i="1" dirty="0" err="1" smtClean="0"/>
              <a:t>অসংখ্য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মানুষের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কর্মসংস্থান</a:t>
            </a:r>
            <a:r>
              <a:rPr lang="en-US" sz="3600" b="1" i="1" dirty="0" smtClean="0"/>
              <a:t> ও </a:t>
            </a:r>
            <a:r>
              <a:rPr lang="en-US" sz="3600" b="1" i="1" dirty="0" err="1" smtClean="0"/>
              <a:t>স্বনির্ভরতা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অর্জিত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হয়</a:t>
            </a:r>
            <a:r>
              <a:rPr lang="en-US" sz="3600" b="1" i="1" dirty="0" smtClean="0"/>
              <a:t>।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3900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6842940"/>
              </p:ext>
            </p:extLst>
          </p:nvPr>
        </p:nvGraphicFramePr>
        <p:xfrm>
          <a:off x="296319" y="0"/>
          <a:ext cx="1189568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67951" y="4792917"/>
            <a:ext cx="781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বাংলাদেশের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অর্থনীতিতে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শিল্পের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অবদান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13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802039-E867-4F21-AD64-64A47082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E802039-E867-4F21-AD64-64A47082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E802039-E867-4F21-AD64-64A47082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E802039-E867-4F21-AD64-64A470820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5E802039-E867-4F21-AD64-64A47082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E802039-E867-4F21-AD64-64A47082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E8794F-BFCF-4272-A02D-A1D76AB64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2E8794F-BFCF-4272-A02D-A1D76AB64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D2E8794F-BFCF-4272-A02D-A1D76AB64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D2E8794F-BFCF-4272-A02D-A1D76AB64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D2E8794F-BFCF-4272-A02D-A1D76AB64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2E8794F-BFCF-4272-A02D-A1D76AB64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3EAC0D-3C3F-48C9-A2CA-6D4FF45DD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43EAC0D-3C3F-48C9-A2CA-6D4FF45DD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43EAC0D-3C3F-48C9-A2CA-6D4FF45DD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43EAC0D-3C3F-48C9-A2CA-6D4FF45DD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543EAC0D-3C3F-48C9-A2CA-6D4FF45DD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543EAC0D-3C3F-48C9-A2CA-6D4FF45DD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85909-4F5B-4D43-A2FA-27DE27D2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80285909-4F5B-4D43-A2FA-27DE27D2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80285909-4F5B-4D43-A2FA-27DE27D2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80285909-4F5B-4D43-A2FA-27DE27D2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0285909-4F5B-4D43-A2FA-27DE27D2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0285909-4F5B-4D43-A2FA-27DE27D2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FDCC63-6F20-4B90-B67C-FCE882F75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30FDCC63-6F20-4B90-B67C-FCE882F75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30FDCC63-6F20-4B90-B67C-FCE882F75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30FDCC63-6F20-4B90-B67C-FCE882F75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30FDCC63-6F20-4B90-B67C-FCE882F75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30FDCC63-6F20-4B90-B67C-FCE882F75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11B787-CD7F-46EB-85D0-C04FC6C6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7411B787-CD7F-46EB-85D0-C04FC6C6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411B787-CD7F-46EB-85D0-C04FC6C6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7411B787-CD7F-46EB-85D0-C04FC6C63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7411B787-CD7F-46EB-85D0-C04FC6C6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7411B787-CD7F-46EB-85D0-C04FC6C6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F602F-1176-4075-BBB6-27664BEF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015F602F-1176-4075-BBB6-27664BEF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015F602F-1176-4075-BBB6-27664BEF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15F602F-1176-4075-BBB6-27664BEF0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015F602F-1176-4075-BBB6-27664BEF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015F602F-1176-4075-BBB6-27664BEF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541F17-31E0-49A9-910E-645E06A41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B1541F17-31E0-49A9-910E-645E06A41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B1541F17-31E0-49A9-910E-645E06A41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1541F17-31E0-49A9-910E-645E06A41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B1541F17-31E0-49A9-910E-645E06A41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B1541F17-31E0-49A9-910E-645E06A41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B7B80-C914-4139-BD78-D0EE2E69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A72B7B80-C914-4139-BD78-D0EE2E69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A72B7B80-C914-4139-BD78-D0EE2E69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A72B7B80-C914-4139-BD78-D0EE2E696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A72B7B80-C914-4139-BD78-D0EE2E69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A72B7B80-C914-4139-BD78-D0EE2E69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F38D95-1704-449D-A356-5757651E2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42F38D95-1704-449D-A356-5757651E2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42F38D95-1704-449D-A356-5757651E2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42F38D95-1704-449D-A356-5757651E2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42F38D95-1704-449D-A356-5757651E2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graphicEl>
                                              <a:dgm id="{42F38D95-1704-449D-A356-5757651E2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AF19A0-12FD-4C3D-B4BA-CAFF18BC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C1AF19A0-12FD-4C3D-B4BA-CAFF18BC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C1AF19A0-12FD-4C3D-B4BA-CAFF18BC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C1AF19A0-12FD-4C3D-B4BA-CAFF18BCE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C1AF19A0-12FD-4C3D-B4BA-CAFF18BC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C1AF19A0-12FD-4C3D-B4BA-CAFF18BC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2AC40E-4E4E-488E-9D48-3D8307246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322AC40E-4E4E-488E-9D48-3D8307246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322AC40E-4E4E-488E-9D48-3D8307246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322AC40E-4E4E-488E-9D48-3D8307246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22AC40E-4E4E-488E-9D48-3D8307246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22AC40E-4E4E-488E-9D48-3D8307246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154170-A99E-4B77-A220-89CD8F69F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A1154170-A99E-4B77-A220-89CD8F69F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dgm id="{A1154170-A99E-4B77-A220-89CD8F69F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A1154170-A99E-4B77-A220-89CD8F69F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A1154170-A99E-4B77-A220-89CD8F69F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A1154170-A99E-4B77-A220-89CD8F69F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6B169D-711F-4328-924E-079239D4F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B76B169D-711F-4328-924E-079239D4F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graphicEl>
                                              <a:dgm id="{B76B169D-711F-4328-924E-079239D4F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B76B169D-711F-4328-924E-079239D4F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graphicEl>
                                              <a:dgm id="{B76B169D-711F-4328-924E-079239D4F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dgm id="{B76B169D-711F-4328-924E-079239D4F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4F3BBD-EE35-4314-AEDF-4C8178519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A54F3BBD-EE35-4314-AEDF-4C8178519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A54F3BBD-EE35-4314-AEDF-4C8178519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A54F3BBD-EE35-4314-AEDF-4C8178519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A54F3BBD-EE35-4314-AEDF-4C8178519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A54F3BBD-EE35-4314-AEDF-4C8178519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9271699"/>
              </p:ext>
            </p:extLst>
          </p:nvPr>
        </p:nvGraphicFramePr>
        <p:xfrm>
          <a:off x="188259" y="174812"/>
          <a:ext cx="11752729" cy="644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6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C610FF-FE64-4979-8827-CAB5B0CF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2C610FF-FE64-4979-8827-CAB5B0CF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2C610FF-FE64-4979-8827-CAB5B0CF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52C610FF-FE64-4979-8827-CAB5B0CF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52C610FF-FE64-4979-8827-CAB5B0CF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78E0F3-D829-40F6-8776-7CE280FC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378E0F3-D829-40F6-8776-7CE280FC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378E0F3-D829-40F6-8776-7CE280FC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4378E0F3-D829-40F6-8776-7CE280FC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4378E0F3-D829-40F6-8776-7CE280FC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5EDB1B-2FED-480B-AB19-794D83F42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35EDB1B-2FED-480B-AB19-794D83F42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35EDB1B-2FED-480B-AB19-794D83F42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935EDB1B-2FED-480B-AB19-794D83F42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935EDB1B-2FED-480B-AB19-794D83F42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80248-AF5F-4FCC-8708-61CBD1F17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EAA80248-AF5F-4FCC-8708-61CBD1F17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EAA80248-AF5F-4FCC-8708-61CBD1F17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EAA80248-AF5F-4FCC-8708-61CBD1F17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EAA80248-AF5F-4FCC-8708-61CBD1F17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C7C41E-0979-4838-B791-7F7A8484A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19C7C41E-0979-4838-B791-7F7A8484A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9C7C41E-0979-4838-B791-7F7A8484A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19C7C41E-0979-4838-B791-7F7A8484A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19C7C41E-0979-4838-B791-7F7A8484A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A62D4C-B709-435C-924E-08BF062C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8A62D4C-B709-435C-924E-08BF062C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C8A62D4C-B709-435C-924E-08BF062C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8A62D4C-B709-435C-924E-08BF062C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8A62D4C-B709-435C-924E-08BF062C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BF223A-3D9C-49EE-91BF-75D560C9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70BF223A-3D9C-49EE-91BF-75D560C9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70BF223A-3D9C-49EE-91BF-75D560C9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70BF223A-3D9C-49EE-91BF-75D560C9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0BF223A-3D9C-49EE-91BF-75D560C9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8AEC9-43E1-4E63-8FB7-C79D0EAE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408AEC9-43E1-4E63-8FB7-C79D0EAE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408AEC9-43E1-4E63-8FB7-C79D0EAE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2408AEC9-43E1-4E63-8FB7-C79D0EAE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2408AEC9-43E1-4E63-8FB7-C79D0EAE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B652AE-1C32-4D89-9EE7-1E598DCA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2B652AE-1C32-4D89-9EE7-1E598DCA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2B652AE-1C32-4D89-9EE7-1E598DCA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2B652AE-1C32-4D89-9EE7-1E598DCA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F2B652AE-1C32-4D89-9EE7-1E598DCAB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077004-5488-4690-8B22-881695E4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49077004-5488-4690-8B22-881695E4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49077004-5488-4690-8B22-881695E4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49077004-5488-4690-8B22-881695E4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49077004-5488-4690-8B22-881695E4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749FF-47B3-472D-AFB1-CA70A788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A4F749FF-47B3-472D-AFB1-CA70A788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A4F749FF-47B3-472D-AFB1-CA70A788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A4F749FF-47B3-472D-AFB1-CA70A788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A4F749FF-47B3-472D-AFB1-CA70A788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7" y="841281"/>
            <a:ext cx="3967164" cy="53649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07423" y="1733595"/>
            <a:ext cx="4243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 smtClean="0"/>
              <a:t>দারিদ্রতা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হ্রাস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পাবে</a:t>
            </a:r>
            <a:r>
              <a:rPr lang="en-US" sz="4400" b="1" dirty="0" smtClean="0"/>
              <a:t>।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07423" y="2441481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/>
              <a:t>বেকার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সমস্যার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সমাধান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হবে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7422" y="3149367"/>
            <a:ext cx="54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/>
              <a:t>অর্থিক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অবস্থার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উন্নতি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হবে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07422" y="3857253"/>
            <a:ext cx="621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/>
              <a:t>জাতীয়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অর্থনীতি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শক্তিশালী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হবে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07422" y="4503584"/>
            <a:ext cx="570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/>
              <a:t>উন্নত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শিল্পসমৃদ্ধ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দেশ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হবে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99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6" y="1571351"/>
            <a:ext cx="3599361" cy="3599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86891" y="470263"/>
            <a:ext cx="6244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126433" y="5504871"/>
            <a:ext cx="7405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বাংলাদেশে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শিল্পের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ভবিষ্য</a:t>
            </a:r>
            <a:r>
              <a:rPr lang="en-US" sz="4400" dirty="0" smtClean="0"/>
              <a:t>ৎ </a:t>
            </a:r>
            <a:r>
              <a:rPr lang="en-US" sz="4400" dirty="0" err="1" smtClean="0"/>
              <a:t>উজ্জল</a:t>
            </a:r>
            <a:r>
              <a:rPr lang="en-US" sz="4400" dirty="0" smtClean="0"/>
              <a:t> </a:t>
            </a:r>
            <a:r>
              <a:rPr lang="en-US" sz="4400" dirty="0" err="1" smtClean="0"/>
              <a:t>কেন</a:t>
            </a:r>
            <a:r>
              <a:rPr lang="en-US" sz="4400" dirty="0" smtClean="0"/>
              <a:t>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21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670663"/>
            <a:ext cx="53492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মোঃ মাছুম বিল্লাহ</a:t>
            </a:r>
          </a:p>
          <a:p>
            <a:pPr algn="ctr"/>
            <a:r>
              <a:rPr lang="bn-BD" sz="2800" b="1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সহকারী শিক্ষক 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(ICT)</a:t>
            </a:r>
            <a:endParaRPr lang="bn-BD" sz="2800" b="1" dirty="0">
              <a:solidFill>
                <a:srgbClr val="4BACC6">
                  <a:lumMod val="75000"/>
                </a:srgbClr>
              </a:solidFill>
              <a:latin typeface="NikoshBAN"/>
              <a:cs typeface="NikoshBAN"/>
            </a:endParaRPr>
          </a:p>
          <a:p>
            <a:pPr algn="ctr"/>
            <a:r>
              <a:rPr lang="bn-BD" sz="2800" b="1" dirty="0">
                <a:latin typeface="NikoshBAN"/>
                <a:cs typeface="NikoshBAN"/>
              </a:rPr>
              <a:t>চামী মোসলেমিয়া দাখিল মাদ্রাসা ।</a:t>
            </a: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NikoshBAN"/>
                <a:cs typeface="NikoshBAN"/>
              </a:rPr>
              <a:t>রাজাবাড়ী</a:t>
            </a:r>
            <a:r>
              <a:rPr lang="en-US" sz="2800" b="1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BAN"/>
                <a:cs typeface="NikoshBAN"/>
              </a:rPr>
              <a:t>নেছারাবাদ</a:t>
            </a:r>
            <a:r>
              <a:rPr lang="en-US" sz="2800" b="1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BAN"/>
                <a:cs typeface="NikoshBAN"/>
              </a:rPr>
              <a:t>পিরোজপুর</a:t>
            </a:r>
            <a:r>
              <a:rPr lang="en-US" sz="2800" b="1" dirty="0">
                <a:solidFill>
                  <a:prstClr val="black"/>
                </a:solidFill>
                <a:latin typeface="NikoshBAN"/>
                <a:cs typeface="NikoshBAN"/>
              </a:rPr>
              <a:t>।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ই-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NikoshBAN"/>
              </a:rPr>
              <a:t>মেইল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masum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1976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m@gmail.com</a:t>
            </a:r>
            <a:endParaRPr lang="en-US" sz="2400" dirty="0">
              <a:solidFill>
                <a:prstClr val="black"/>
              </a:solidFill>
              <a:latin typeface="NikoshBAN"/>
              <a:cs typeface="NikoshBAN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মোবাইল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01740971253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5916" y="3657600"/>
            <a:ext cx="4497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000" b="1" dirty="0">
                <a:ln/>
                <a:latin typeface="NikoshBAN"/>
                <a:cs typeface="NikoshBAN"/>
              </a:rPr>
              <a:t>শ্রে</a:t>
            </a:r>
            <a:r>
              <a:rPr lang="en-US" sz="4000" b="1" dirty="0" err="1">
                <a:ln/>
                <a:latin typeface="NikoshBAN"/>
                <a:cs typeface="NikoshBAN"/>
              </a:rPr>
              <a:t>ণি</a:t>
            </a:r>
            <a:r>
              <a:rPr lang="en-US" sz="4000" b="1" dirty="0">
                <a:ln/>
                <a:latin typeface="NikoshBAN"/>
                <a:cs typeface="NikoshBAN"/>
              </a:rPr>
              <a:t>: </a:t>
            </a:r>
            <a:r>
              <a:rPr lang="en-US" sz="4000" b="1" dirty="0" err="1" smtClean="0">
                <a:ln/>
                <a:latin typeface="NikoshBAN"/>
                <a:cs typeface="NikoshBAN"/>
              </a:rPr>
              <a:t>সপ্তম</a:t>
            </a:r>
            <a:endParaRPr lang="bn-BD" sz="4000" b="1" dirty="0">
              <a:ln/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বিষয়</a:t>
            </a:r>
            <a:r>
              <a:rPr lang="en-US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:</a:t>
            </a: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বাংলাদেশ</a:t>
            </a:r>
            <a:r>
              <a:rPr lang="en-US" sz="2800" b="1" dirty="0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 ও </a:t>
            </a:r>
            <a:r>
              <a:rPr lang="en-US" sz="2800" b="1" dirty="0" err="1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বিশ্বপরিচয়</a:t>
            </a:r>
            <a:endParaRPr lang="en-US" sz="2800" b="1" dirty="0">
              <a:ln/>
              <a:solidFill>
                <a:srgbClr val="009900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অধ্যায়</a:t>
            </a:r>
            <a:r>
              <a:rPr lang="bn-IN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ঃ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চার</a:t>
            </a:r>
            <a:endParaRPr lang="en-US" sz="2800" b="1" dirty="0" smtClean="0">
              <a:ln/>
              <a:solidFill>
                <a:srgbClr val="4F032E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পাঠঃ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 ২</a:t>
            </a:r>
            <a:endParaRPr lang="en-US" sz="2800" b="1" dirty="0">
              <a:ln/>
              <a:solidFill>
                <a:srgbClr val="4F032E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prstClr val="black"/>
                </a:solidFill>
                <a:latin typeface="NikoshBAN"/>
                <a:cs typeface="NikoshBAN"/>
              </a:rPr>
              <a:t>সময়</a:t>
            </a:r>
            <a:r>
              <a:rPr lang="en-US" sz="2800" b="1" dirty="0">
                <a:ln/>
                <a:solidFill>
                  <a:prstClr val="black"/>
                </a:solidFill>
                <a:latin typeface="NikoshBAN"/>
                <a:cs typeface="NikoshBAN"/>
              </a:rPr>
              <a:t>: ৫০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/>
                <a:cs typeface="NikoshBAN"/>
              </a:rPr>
              <a:t>মিনিট</a:t>
            </a:r>
            <a:endParaRPr lang="en-US" sz="2800" b="1" dirty="0">
              <a:ln/>
              <a:solidFill>
                <a:prstClr val="black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তারিখ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: 00/00/1</a:t>
            </a:r>
            <a:r>
              <a:rPr lang="bn-IN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৯</a:t>
            </a: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ইং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।</a:t>
            </a:r>
            <a:endParaRPr lang="bn-BD" sz="2800" b="1" dirty="0">
              <a:ln/>
              <a:solidFill>
                <a:srgbClr val="003300"/>
              </a:solidFill>
              <a:latin typeface="NikoshBAN"/>
              <a:cs typeface="NikoshBAN"/>
            </a:endParaRPr>
          </a:p>
          <a:p>
            <a:endParaRPr lang="en-US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2" y="1576141"/>
            <a:ext cx="2650375" cy="2981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75860" y="522182"/>
            <a:ext cx="2209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5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7604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01530"/>
              </p:ext>
            </p:extLst>
          </p:nvPr>
        </p:nvGraphicFramePr>
        <p:xfrm>
          <a:off x="4925830" y="2698886"/>
          <a:ext cx="2338750" cy="267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382680" imgH="437760" progId="Package">
                  <p:embed/>
                </p:oleObj>
              </mc:Choice>
              <mc:Fallback>
                <p:oleObj name="Packager Shell Object" showAsIcon="1" r:id="rId3" imgW="382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5830" y="2698886"/>
                        <a:ext cx="2338750" cy="267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50868" y="600891"/>
            <a:ext cx="4088675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i="1" u="sng" dirty="0" err="1" smtClean="0">
                <a:solidFill>
                  <a:schemeClr val="tx1"/>
                </a:solidFill>
              </a:rPr>
              <a:t>মূল্যায়ন</a:t>
            </a:r>
            <a:endParaRPr lang="en-US" sz="440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860" y="367692"/>
            <a:ext cx="774627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বাড়ির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47056" y="5431491"/>
            <a:ext cx="10731138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tx1"/>
                </a:solidFill>
              </a:rPr>
              <a:t>বাংলাদেশের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অর্থনীতিতে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কুটির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শিল্পের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গুরুত্ব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bn-IN" sz="4400" b="1" i="1" dirty="0" smtClean="0">
                <a:solidFill>
                  <a:schemeClr val="tx1"/>
                </a:solidFill>
              </a:rPr>
              <a:t>লিখে আনবে।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71" y="1541433"/>
            <a:ext cx="4343964" cy="3094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2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06" y="363070"/>
            <a:ext cx="7283824" cy="48470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76058" y="5497507"/>
            <a:ext cx="3017520" cy="1200329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tx2">
                    <a:lumMod val="50000"/>
                  </a:schemeClr>
                </a:solidFill>
              </a:rPr>
              <a:t>ধন্যবাদ</a:t>
            </a:r>
            <a:endParaRPr lang="en-US" sz="7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826224"/>
            <a:ext cx="4106917" cy="2278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69" y="826223"/>
            <a:ext cx="4269579" cy="2278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4" y="3729717"/>
            <a:ext cx="4213045" cy="2305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3729718"/>
            <a:ext cx="4106916" cy="2305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183436" y="41565"/>
            <a:ext cx="573459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এসো কয়েকটি ছবি দেখি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466849" y="3104422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সার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265179" y="3104422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চিনি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2869" y="6028952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পোশাক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5179" y="6028952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প্লাষ্টিক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সামগ্রী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5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64" y="342897"/>
            <a:ext cx="3730608" cy="2278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76" y="342899"/>
            <a:ext cx="3765369" cy="2278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77" y="3246390"/>
            <a:ext cx="3765369" cy="2305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38" y="3246391"/>
            <a:ext cx="3698934" cy="2305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173739" y="5545625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ঔষধ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83728" y="5545625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বিদ্যু</a:t>
            </a:r>
            <a:r>
              <a:rPr lang="en-US" sz="3600" dirty="0" smtClean="0"/>
              <a:t>ৎ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19160" y="2631118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সিমেন্ট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955309" y="2613122"/>
            <a:ext cx="42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সিরামিক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404827" y="6091091"/>
            <a:ext cx="879629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সামগ্রী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কোথায়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পাই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4827" y="6091090"/>
            <a:ext cx="879629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এগুলো</a:t>
            </a:r>
            <a:r>
              <a:rPr lang="en-US" sz="3600" dirty="0"/>
              <a:t> </a:t>
            </a:r>
            <a:r>
              <a:rPr lang="en-US" sz="3600" dirty="0" err="1"/>
              <a:t>কোথায়</a:t>
            </a:r>
            <a:r>
              <a:rPr lang="en-US" sz="3600" dirty="0"/>
              <a:t> </a:t>
            </a:r>
            <a:r>
              <a:rPr lang="en-US" sz="3600" dirty="0" err="1" smtClean="0"/>
              <a:t>তৈরী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76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331" y="2795450"/>
            <a:ext cx="607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বাংলাদেশের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শিল্প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79669" y="3718780"/>
            <a:ext cx="4349931" cy="0"/>
          </a:xfrm>
          <a:prstGeom prst="straightConnector1">
            <a:avLst/>
          </a:prstGeom>
          <a:ln w="76200" cap="flat" cmpd="sng" algn="ctr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8" y="2113833"/>
            <a:ext cx="6307890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</a:t>
            </a:r>
            <a:r>
              <a:rPr lang="bn-IN" sz="3600" dirty="0"/>
              <a:t>পাঠ শেষে  শিক্ষার্থীরা-</a:t>
            </a:r>
            <a:r>
              <a:rPr lang="bn-IN" sz="3600" dirty="0" smtClean="0"/>
              <a:t>------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1130482"/>
            <a:ext cx="11272058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 </a:t>
            </a:r>
            <a:r>
              <a:rPr lang="bn-IN" sz="4400" dirty="0" smtClean="0">
                <a:solidFill>
                  <a:schemeClr val="tx1"/>
                </a:solidFill>
              </a:rPr>
              <a:t>শি</a:t>
            </a:r>
            <a:r>
              <a:rPr lang="en-US" sz="4400" dirty="0" err="1" smtClean="0">
                <a:solidFill>
                  <a:schemeClr val="tx1"/>
                </a:solidFill>
              </a:rPr>
              <a:t>খনফল</a:t>
            </a:r>
            <a:r>
              <a:rPr lang="bn-IN" sz="4400" dirty="0" smtClean="0">
                <a:solidFill>
                  <a:schemeClr val="tx1"/>
                </a:solidFill>
              </a:rPr>
              <a:t>------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58" y="2787874"/>
            <a:ext cx="10123715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প্রকারভেদ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দিতে</a:t>
            </a:r>
            <a:r>
              <a:rPr lang="en-US" sz="3600" dirty="0" smtClean="0"/>
              <a:t> </a:t>
            </a:r>
            <a:r>
              <a:rPr lang="bn-IN" sz="3600" dirty="0" smtClean="0"/>
              <a:t>পারবে।  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6082" y="3406495"/>
            <a:ext cx="868917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58" y="3695769"/>
            <a:ext cx="11291455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২. </a:t>
            </a:r>
            <a:r>
              <a:rPr lang="en-US" sz="3600" dirty="0" err="1" smtClean="0"/>
              <a:t>অর্থনীতির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বিকাশে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অবদান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নির্ণয়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bn-IN" sz="3600" dirty="0" smtClean="0"/>
              <a:t> পারবে।  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54477" y="4342101"/>
            <a:ext cx="8898972" cy="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6082" y="5087895"/>
            <a:ext cx="11131929" cy="1462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692" y="4495374"/>
            <a:ext cx="11909763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৩</a:t>
            </a:r>
            <a:r>
              <a:rPr lang="bn-IN" sz="3600" dirty="0" smtClean="0"/>
              <a:t>.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অর্থনীতিতে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ভবিষ্য</a:t>
            </a:r>
            <a:r>
              <a:rPr lang="en-US" sz="3600" dirty="0" smtClean="0"/>
              <a:t>ৎ </a:t>
            </a:r>
            <a:r>
              <a:rPr lang="en-US" sz="3600" dirty="0" err="1" smtClean="0"/>
              <a:t>সম্ভাবনা</a:t>
            </a:r>
            <a:r>
              <a:rPr lang="en-US" sz="3600" dirty="0" smtClean="0"/>
              <a:t> 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bn-IN" sz="3600" dirty="0" smtClean="0"/>
              <a:t>পারবে।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50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4" y="758460"/>
            <a:ext cx="4064899" cy="242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35" y="758460"/>
            <a:ext cx="4064899" cy="242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35" y="3852041"/>
            <a:ext cx="4127863" cy="2450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86014" y="94129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বৃহ</a:t>
            </a:r>
            <a:r>
              <a:rPr lang="en-US" sz="3600" dirty="0" smtClean="0"/>
              <a:t>ৎ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4" y="3852043"/>
            <a:ext cx="4064899" cy="245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671035" y="3186551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কারখানা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397391" y="3205711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বিদ্যু</a:t>
            </a:r>
            <a:r>
              <a:rPr lang="en-US" sz="3600" dirty="0" smtClean="0"/>
              <a:t>ৎ </a:t>
            </a:r>
            <a:r>
              <a:rPr lang="en-US" sz="3600" dirty="0" err="1" smtClean="0"/>
              <a:t>প্লান্ট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365910" y="6265457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পোশাক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কারখানা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75248" y="6247831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রেলওয়ে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কারখানা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5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90" y="626128"/>
            <a:ext cx="4136843" cy="247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20" y="650387"/>
            <a:ext cx="4245350" cy="2429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90" y="3688416"/>
            <a:ext cx="4136843" cy="2631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20" y="3688416"/>
            <a:ext cx="4245350" cy="2631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18415" y="3104644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চামড়া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0990" y="3080385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পাট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00989" y="6319719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সিমেন্ট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কারখানা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0807" y="6319756"/>
            <a:ext cx="41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ইঞ্জিনিয়ারিং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কারখানা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17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63" y="2323502"/>
            <a:ext cx="434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প্রচুর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মূলধন</a:t>
            </a:r>
            <a:r>
              <a:rPr lang="en-US" sz="4000" b="1" dirty="0" smtClean="0"/>
              <a:t> ।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064" y="3046951"/>
            <a:ext cx="434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দক্ষ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শ্রমিক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কারিগর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73830" y="445814"/>
            <a:ext cx="585216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বৃহ</a:t>
            </a:r>
            <a:r>
              <a:rPr lang="en-US" sz="4000" dirty="0" smtClean="0"/>
              <a:t>ৎ </a:t>
            </a:r>
            <a:r>
              <a:rPr lang="en-US" sz="4000" dirty="0" err="1" smtClean="0"/>
              <a:t>শিল্পের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4000" dirty="0" smtClean="0"/>
              <a:t>-----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4064" y="3871283"/>
            <a:ext cx="434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প্রকৌশলী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5686" y="4630302"/>
            <a:ext cx="498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বিশেষজ্ঞ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অভিজ্ঞ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ব্যবস্থাপক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14" y="1167932"/>
            <a:ext cx="4387637" cy="29583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57" y="3405991"/>
            <a:ext cx="4232448" cy="2935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03" y="3754837"/>
            <a:ext cx="4232448" cy="2935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62" y="464063"/>
            <a:ext cx="4387638" cy="2952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14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360</Words>
  <Application>Microsoft Office PowerPoint</Application>
  <PresentationFormat>Widescreen</PresentationFormat>
  <Paragraphs>96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53</cp:revision>
  <dcterms:created xsi:type="dcterms:W3CDTF">2019-10-28T14:06:39Z</dcterms:created>
  <dcterms:modified xsi:type="dcterms:W3CDTF">2019-10-31T13:31:35Z</dcterms:modified>
</cp:coreProperties>
</file>