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B641-3129-43C5-B2D8-38D4EB44307F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499C-A114-433F-B63F-DE2AA463BE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B641-3129-43C5-B2D8-38D4EB44307F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499C-A114-433F-B63F-DE2AA463BE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B641-3129-43C5-B2D8-38D4EB44307F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499C-A114-433F-B63F-DE2AA463BE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B641-3129-43C5-B2D8-38D4EB44307F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499C-A114-433F-B63F-DE2AA463BE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B641-3129-43C5-B2D8-38D4EB44307F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499C-A114-433F-B63F-DE2AA463BE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B641-3129-43C5-B2D8-38D4EB44307F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499C-A114-433F-B63F-DE2AA463BE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B641-3129-43C5-B2D8-38D4EB44307F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499C-A114-433F-B63F-DE2AA463BE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B641-3129-43C5-B2D8-38D4EB44307F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499C-A114-433F-B63F-DE2AA463BE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B641-3129-43C5-B2D8-38D4EB44307F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499C-A114-433F-B63F-DE2AA463BE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B641-3129-43C5-B2D8-38D4EB44307F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499C-A114-433F-B63F-DE2AA463BE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0B641-3129-43C5-B2D8-38D4EB44307F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C499C-A114-433F-B63F-DE2AA463BE8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0B641-3129-43C5-B2D8-38D4EB44307F}" type="datetimeFigureOut">
              <a:rPr lang="en-US" smtClean="0"/>
              <a:pPr/>
              <a:t>11/1/2019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C499C-A114-433F-B63F-DE2AA463BE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arden-roses-love-flower-floral-design-religious-text-rosas-vermelha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066800"/>
            <a:ext cx="5972462" cy="45915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33600" y="1295400"/>
            <a:ext cx="305404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8800" dirty="0" smtClean="0"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609600"/>
            <a:ext cx="32748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শিক্ষক পরিচিতি 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0600" y="1295400"/>
            <a:ext cx="4038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24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মোঃ আব্দুল </a:t>
            </a:r>
            <a:r>
              <a:rPr lang="bn-BD" sz="2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ওয়াদুদ কাশেম</a:t>
            </a:r>
            <a:endParaRPr lang="bn-BD" sz="2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প্রভাষক (আই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সি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> টি) </a:t>
            </a:r>
          </a:p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ভাটেরা স্কুল এন্ড কলেজ </a:t>
            </a:r>
          </a:p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কুলাউড়া, 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মৌলভীবাজার</a:t>
            </a:r>
          </a:p>
          <a:p>
            <a:r>
              <a:rPr lang="en-US" sz="2000" dirty="0" smtClean="0">
                <a:latin typeface="NikoshBAN" pitchFamily="2" charset="0"/>
                <a:cs typeface="NikoshBAN" pitchFamily="2" charset="0"/>
              </a:rPr>
              <a:t>awkashem.syl.bd@gmail.com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p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685800"/>
            <a:ext cx="1981200" cy="24793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09800" y="54059"/>
            <a:ext cx="5181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   পাঠ </a:t>
            </a:r>
            <a:r>
              <a:rPr lang="bn-BD" sz="6600" dirty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5600" y="2743200"/>
            <a:ext cx="59817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শ্রেণীঃ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একাদশ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IN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তথ্য ও  যোগাযোগ প্রযুক্তি </a:t>
            </a:r>
          </a:p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পাঠ শিরোনামঃ  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বিশ্বগ্রাম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Half Frame 5"/>
          <p:cNvSpPr/>
          <p:nvPr/>
        </p:nvSpPr>
        <p:spPr>
          <a:xfrm>
            <a:off x="2667000" y="1161871"/>
            <a:ext cx="5181600" cy="3657600"/>
          </a:xfrm>
          <a:prstGeom prst="halfFrame">
            <a:avLst>
              <a:gd name="adj1" fmla="val 5655"/>
              <a:gd name="adj2" fmla="val 54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74163"/>
            <a:ext cx="1963723" cy="29165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kashem\Desktop\globw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2286000"/>
            <a:ext cx="3502025" cy="2981325"/>
          </a:xfrm>
          <a:prstGeom prst="rect">
            <a:avLst/>
          </a:prstGeom>
          <a:noFill/>
        </p:spPr>
      </p:pic>
      <p:pic>
        <p:nvPicPr>
          <p:cNvPr id="5" name="Picture 4" descr="glob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09600" y="1828800"/>
            <a:ext cx="4419600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3124200"/>
            <a:ext cx="350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6000" b="1" dirty="0" smtClean="0">
                <a:latin typeface="NikoshBAN" pitchFamily="2" charset="0"/>
                <a:cs typeface="NikoshBAN" pitchFamily="2" charset="0"/>
              </a:rPr>
              <a:t>বিশ্বগ্রাম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33600" y="1905000"/>
            <a:ext cx="33505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lowchart: Alternate Process 5"/>
          <p:cNvSpPr/>
          <p:nvPr/>
        </p:nvSpPr>
        <p:spPr>
          <a:xfrm>
            <a:off x="2209800" y="2895600"/>
            <a:ext cx="6324600" cy="4571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457200"/>
            <a:ext cx="6400800" cy="9144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শিক্ষার্থীরা--------------</a:t>
            </a: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600200"/>
            <a:ext cx="83058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বিশ্বগ্রাম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কি বলতে পারবে।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 বিশ্বগ্রাম প্রতিষ্ঠার উপাদানগুলো চিহ্নিত করতে পারবে। </a:t>
            </a:r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kashem\Desktop\globw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762000"/>
            <a:ext cx="4038600" cy="343811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4419600" y="1219200"/>
            <a:ext cx="448552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bn-IN" sz="2400" dirty="0" smtClean="0"/>
              <a:t>বিশ্বগ্রাম হলো এমন একটি পরিবেশ</a:t>
            </a:r>
          </a:p>
          <a:p>
            <a:pPr algn="just"/>
            <a:r>
              <a:rPr lang="bn-IN" sz="2400" dirty="0" smtClean="0"/>
              <a:t>যেখানে পৃথিবীর সকল মানুষ প্রযুক্তি</a:t>
            </a:r>
          </a:p>
          <a:p>
            <a:pPr algn="just"/>
            <a:r>
              <a:rPr lang="bn-IN" sz="2400" dirty="0" smtClean="0"/>
              <a:t>ব্যবহারের কারনে একটি একক </a:t>
            </a:r>
          </a:p>
          <a:p>
            <a:pPr algn="just"/>
            <a:r>
              <a:rPr lang="bn-IN" sz="2400" dirty="0" smtClean="0"/>
              <a:t>সমাজে বসবাস করতে পারে এবং </a:t>
            </a:r>
          </a:p>
          <a:p>
            <a:pPr algn="just"/>
            <a:r>
              <a:rPr lang="bn-IN" sz="2400" dirty="0" smtClean="0"/>
              <a:t>একে অপরের সাথে যোগাযোগ </a:t>
            </a:r>
          </a:p>
          <a:p>
            <a:pPr algn="just"/>
            <a:r>
              <a:rPr lang="bn-IN" sz="2400" dirty="0" smtClean="0"/>
              <a:t>করতে পারে।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66800" y="381000"/>
            <a:ext cx="39549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u="sng" dirty="0" smtClean="0">
                <a:latin typeface="NikoshBAN" pitchFamily="2" charset="0"/>
                <a:cs typeface="NikoshBAN" pitchFamily="2" charset="0"/>
              </a:rPr>
              <a:t>বিশ্বগ্রাম প্রতিষ্ঠার উপাদান </a:t>
            </a:r>
            <a:endParaRPr lang="en-US" sz="3600" u="sng" dirty="0"/>
          </a:p>
        </p:txBody>
      </p:sp>
      <p:pic>
        <p:nvPicPr>
          <p:cNvPr id="5" name="Picture 4" descr="har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219200"/>
            <a:ext cx="2971800" cy="1981200"/>
          </a:xfrm>
          <a:prstGeom prst="rect">
            <a:avLst/>
          </a:prstGeom>
        </p:spPr>
      </p:pic>
      <p:pic>
        <p:nvPicPr>
          <p:cNvPr id="6" name="Picture 5" descr="pc-software-1024x61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914400"/>
            <a:ext cx="3581400" cy="2438400"/>
          </a:xfrm>
          <a:prstGeom prst="rect">
            <a:avLst/>
          </a:prstGeom>
        </p:spPr>
      </p:pic>
      <p:pic>
        <p:nvPicPr>
          <p:cNvPr id="7" name="Picture 6" descr="tower-51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962400"/>
            <a:ext cx="2190135" cy="2057400"/>
          </a:xfrm>
          <a:prstGeom prst="rect">
            <a:avLst/>
          </a:prstGeom>
        </p:spPr>
      </p:pic>
      <p:pic>
        <p:nvPicPr>
          <p:cNvPr id="8" name="Picture 7" descr="close-up-woman-hand-using-smart-mobile-phone-with-blank-display-concrete-wall-background-vintage-effect-style-pictures_1253-106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3962400"/>
            <a:ext cx="4315823" cy="1930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38800" y="6019800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/>
              <a:t>সক্ষমতা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276600"/>
            <a:ext cx="2667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2400" dirty="0" smtClean="0"/>
              <a:t>হার্ডওয়্যার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62600" y="320040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 smtClean="0"/>
              <a:t>সফটওয়্যার</a:t>
            </a:r>
            <a:endParaRPr lang="bn-IN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1295400" y="6096000"/>
            <a:ext cx="1478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2400" dirty="0" smtClean="0"/>
              <a:t>নেটওয়ার্ক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1832239"/>
              </p:ext>
            </p:extLst>
          </p:nvPr>
        </p:nvGraphicFramePr>
        <p:xfrm>
          <a:off x="914400" y="1676400"/>
          <a:ext cx="74676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7800"/>
                <a:gridCol w="6019800"/>
              </a:tblGrid>
              <a:tr h="1257874">
                <a:tc rowSpan="2">
                  <a:txBody>
                    <a:bodyPr/>
                    <a:lstStyle/>
                    <a:p>
                      <a:pPr algn="ctr"/>
                      <a:r>
                        <a:rPr lang="bn-IN" sz="3600" b="1" dirty="0" smtClean="0">
                          <a:latin typeface="NikoshBAN" pitchFamily="2" charset="0"/>
                          <a:cs typeface="NikoshBAN" pitchFamily="2" charset="0"/>
                        </a:rPr>
                        <a:t>মুল্যায়ন </a:t>
                      </a:r>
                      <a:endParaRPr lang="en-US" sz="36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sz="3600" b="1" dirty="0" smtClean="0">
                          <a:latin typeface="NikoshBAN" pitchFamily="2" charset="0"/>
                          <a:cs typeface="NikoshBAN" pitchFamily="2" charset="0"/>
                        </a:rPr>
                        <a:t>দলীয়</a:t>
                      </a:r>
                      <a:r>
                        <a:rPr lang="bn-BD" sz="3600" b="1" baseline="0" dirty="0" smtClean="0">
                          <a:latin typeface="NikoshBAN" pitchFamily="2" charset="0"/>
                          <a:cs typeface="NikoshBAN" pitchFamily="2" charset="0"/>
                        </a:rPr>
                        <a:t> কাজ</a:t>
                      </a:r>
                      <a:endParaRPr lang="en-US" sz="3600" b="1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2171126">
                <a:tc vMerge="1">
                  <a:txBody>
                    <a:bodyPr/>
                    <a:lstStyle/>
                    <a:p>
                      <a:endParaRPr lang="bn-BD" sz="2800" baseline="0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800" dirty="0" smtClean="0">
                          <a:latin typeface="NikoshBAN" pitchFamily="2" charset="0"/>
                          <a:cs typeface="NikoshBAN" pitchFamily="2" charset="0"/>
                        </a:rPr>
                        <a:t>১। </a:t>
                      </a:r>
                      <a:r>
                        <a:rPr lang="bn-IN" sz="2800" dirty="0" smtClean="0">
                          <a:latin typeface="NikoshBAN" pitchFamily="2" charset="0"/>
                          <a:cs typeface="NikoshBAN" pitchFamily="2" charset="0"/>
                        </a:rPr>
                        <a:t>বিশ্বগ্রাম প্রতিষ্ঠার উপাদানগুলোর</a:t>
                      </a:r>
                      <a:r>
                        <a:rPr lang="bn-IN" sz="2800" baseline="0" dirty="0" smtClean="0">
                          <a:latin typeface="NikoshBAN" pitchFamily="2" charset="0"/>
                          <a:cs typeface="NikoshBAN" pitchFamily="2" charset="0"/>
                        </a:rPr>
                        <a:t> প্রয়োজনীয়তা কি? </a:t>
                      </a:r>
                      <a:endParaRPr lang="en-US" sz="28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4600" y="1905000"/>
            <a:ext cx="437812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9600" dirty="0" smtClean="0"/>
              <a:t>ধন্যবাদ </a:t>
            </a:r>
            <a:endParaRPr lang="en-US" sz="9600" dirty="0"/>
          </a:p>
        </p:txBody>
      </p:sp>
      <p:grpSp>
        <p:nvGrpSpPr>
          <p:cNvPr id="10" name="Group 9"/>
          <p:cNvGrpSpPr/>
          <p:nvPr/>
        </p:nvGrpSpPr>
        <p:grpSpPr>
          <a:xfrm>
            <a:off x="685800" y="3657600"/>
            <a:ext cx="7848600" cy="228600"/>
            <a:chOff x="685800" y="3657600"/>
            <a:chExt cx="7848600" cy="228600"/>
          </a:xfrm>
        </p:grpSpPr>
        <p:sp>
          <p:nvSpPr>
            <p:cNvPr id="6" name="Rounded Rectangle 5"/>
            <p:cNvSpPr/>
            <p:nvPr/>
          </p:nvSpPr>
          <p:spPr>
            <a:xfrm>
              <a:off x="685800" y="3733800"/>
              <a:ext cx="3429000" cy="4571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5105400" y="3733800"/>
              <a:ext cx="3429000" cy="45719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4495800" y="3657600"/>
              <a:ext cx="228600" cy="228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108</Words>
  <Application>Microsoft Office PowerPoint</Application>
  <PresentationFormat>On-screen Show (4:3)</PresentationFormat>
  <Paragraphs>33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kashem</dc:creator>
  <cp:lastModifiedBy>kashem</cp:lastModifiedBy>
  <cp:revision>17</cp:revision>
  <dcterms:created xsi:type="dcterms:W3CDTF">2019-11-01T14:00:58Z</dcterms:created>
  <dcterms:modified xsi:type="dcterms:W3CDTF">2019-11-01T15:14:23Z</dcterms:modified>
</cp:coreProperties>
</file>