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313" r:id="rId3"/>
    <p:sldId id="326" r:id="rId4"/>
    <p:sldId id="332" r:id="rId5"/>
    <p:sldId id="288" r:id="rId6"/>
    <p:sldId id="260" r:id="rId7"/>
    <p:sldId id="264" r:id="rId8"/>
    <p:sldId id="311" r:id="rId9"/>
    <p:sldId id="316" r:id="rId10"/>
    <p:sldId id="333" r:id="rId11"/>
    <p:sldId id="334" r:id="rId12"/>
    <p:sldId id="335" r:id="rId13"/>
    <p:sldId id="336" r:id="rId14"/>
    <p:sldId id="337" r:id="rId15"/>
    <p:sldId id="338" r:id="rId16"/>
    <p:sldId id="302" r:id="rId17"/>
    <p:sldId id="30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53D7B169-D998-4037-AFE8-725D4CB6EDEE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E6AFE-178A-442F-98B9-D46E303E47D3}" type="presOf" srcId="{0A43BCA2-AAD0-4F06-8BE5-767B23012957}" destId="{CDEEFEEC-D35A-4217-B1FF-B4C8F0EAAE01}" srcOrd="1" destOrd="0" presId="urn:microsoft.com/office/officeart/2005/8/layout/vProcess5"/>
    <dgm:cxn modelId="{17FA947F-C900-425E-B38C-51F74CBCFF60}" type="presOf" srcId="{53D7B169-D998-4037-AFE8-725D4CB6EDEE}" destId="{B476807D-27B3-43CB-AA5F-A31F09641BC0}" srcOrd="0" destOrd="0" presId="urn:microsoft.com/office/officeart/2005/8/layout/vProcess5"/>
    <dgm:cxn modelId="{BE93E189-C243-40D3-A6FB-5BBA1549D2F9}" type="presOf" srcId="{0FFB68DF-CA50-4599-8495-79DFE63CD635}" destId="{A46349AE-A9B2-4936-8C4A-4FA59CEDD0ED}" srcOrd="0" destOrd="0" presId="urn:microsoft.com/office/officeart/2005/8/layout/vProcess5"/>
    <dgm:cxn modelId="{CD0C03B8-232F-4628-B9D8-D56CE8A60975}" type="presOf" srcId="{F3BBEDFF-7C39-4965-8633-13F0613C27FD}" destId="{10499D61-E3B2-4AE1-BE5B-8AAF988167F6}" srcOrd="0" destOrd="0" presId="urn:microsoft.com/office/officeart/2005/8/layout/vProcess5"/>
    <dgm:cxn modelId="{2F080E24-340F-4F17-9DB5-F87FDBA184EF}" type="presOf" srcId="{61F83860-31CC-4D54-8F67-BF46172DF85D}" destId="{A00F6BD7-A383-4A6F-82DD-D06B0D0F3E1D}" srcOrd="1" destOrd="0" presId="urn:microsoft.com/office/officeart/2005/8/layout/vProcess5"/>
    <dgm:cxn modelId="{9AC38904-1856-407F-85E4-6F84E1E6D8D3}" type="presOf" srcId="{B3D265AD-4CE3-4A22-AD28-B344E3136B23}" destId="{E5EB1E3D-6DF5-422A-852E-3C58712928A6}" srcOrd="0" destOrd="0" presId="urn:microsoft.com/office/officeart/2005/8/layout/vProcess5"/>
    <dgm:cxn modelId="{01D25E0D-F269-4485-9408-96EE849CAD40}" type="presOf" srcId="{AEBD2EC3-89F0-44C8-9753-77988B83C66D}" destId="{504B339F-F9ED-4EDD-AB44-31DEDC4C43CC}" srcOrd="0" destOrd="0" presId="urn:microsoft.com/office/officeart/2005/8/layout/vProcess5"/>
    <dgm:cxn modelId="{3BEABA32-4151-4B2B-BAE2-45F2B58FAF08}" type="presOf" srcId="{0A43BCA2-AAD0-4F06-8BE5-767B23012957}" destId="{BA25B86C-D2D9-48DC-8B7C-7F532D93F10A}" srcOrd="0" destOrd="0" presId="urn:microsoft.com/office/officeart/2005/8/layout/vProcess5"/>
    <dgm:cxn modelId="{E99F32DF-9563-49E3-8F63-A83E0D5661B0}" type="presOf" srcId="{FEE71DA0-76F8-4F51-AED6-BE9A5D743A21}" destId="{B90BBF8C-D56E-4E97-9268-9D8201338E2D}" srcOrd="0" destOrd="0" presId="urn:microsoft.com/office/officeart/2005/8/layout/vProcess5"/>
    <dgm:cxn modelId="{AFB6A97B-2DFC-4824-A910-340AF504E3DF}" type="presOf" srcId="{D11AE3E5-7712-4C01-9CD5-8B649E1983C5}" destId="{529E9D2E-73AF-4724-A161-B0DED69F9142}" srcOrd="0" destOrd="0" presId="urn:microsoft.com/office/officeart/2005/8/layout/vProcess5"/>
    <dgm:cxn modelId="{543FC40C-6000-4F03-8C93-CD68BA250255}" type="presOf" srcId="{61F83860-31CC-4D54-8F67-BF46172DF85D}" destId="{80F0A8B7-FF4F-495E-9651-431957ABD498}" srcOrd="0" destOrd="0" presId="urn:microsoft.com/office/officeart/2005/8/layout/vProcess5"/>
    <dgm:cxn modelId="{0AE2C392-DF48-4190-85FB-40499075D2E9}" type="presOf" srcId="{53D7B169-D998-4037-AFE8-725D4CB6EDEE}" destId="{EF6377BB-EB2B-4635-8010-B3FD7AD16305}" srcOrd="1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9A9D2B23-72F4-4BDD-A23B-E23312842A2F}" type="presOf" srcId="{F3BBEDFF-7C39-4965-8633-13F0613C27FD}" destId="{E08EAFF8-0F51-4679-9EF9-62742218F7AF}" srcOrd="1" destOrd="0" presId="urn:microsoft.com/office/officeart/2005/8/layout/vProcess5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E3660E88-17D9-4F2F-9510-DCFCBBD16120}" type="presOf" srcId="{7A4AA74A-8993-42DF-A8CF-046DC2692F4E}" destId="{5A8CE64D-0F09-4EF8-A654-FC3E279306B6}" srcOrd="0" destOrd="0" presId="urn:microsoft.com/office/officeart/2005/8/layout/vProcess5"/>
    <dgm:cxn modelId="{D7E815E2-1FBA-420C-A0FE-ADD9E1F08E27}" type="presOf" srcId="{0FFB68DF-CA50-4599-8495-79DFE63CD635}" destId="{8242F592-A853-477D-B608-D03D3011A114}" srcOrd="1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AD64719D-9191-4C96-A885-F771B83366FF}" type="presParOf" srcId="{E5EB1E3D-6DF5-422A-852E-3C58712928A6}" destId="{3A6F3F3B-62C5-4515-91F1-06F24CE4FE0E}" srcOrd="0" destOrd="0" presId="urn:microsoft.com/office/officeart/2005/8/layout/vProcess5"/>
    <dgm:cxn modelId="{53CD9C1C-63F6-47FB-8739-B4ACEF97D048}" type="presParOf" srcId="{E5EB1E3D-6DF5-422A-852E-3C58712928A6}" destId="{80F0A8B7-FF4F-495E-9651-431957ABD498}" srcOrd="1" destOrd="0" presId="urn:microsoft.com/office/officeart/2005/8/layout/vProcess5"/>
    <dgm:cxn modelId="{36420CDC-999C-4AF3-BE09-DE54DB6EFC97}" type="presParOf" srcId="{E5EB1E3D-6DF5-422A-852E-3C58712928A6}" destId="{10499D61-E3B2-4AE1-BE5B-8AAF988167F6}" srcOrd="2" destOrd="0" presId="urn:microsoft.com/office/officeart/2005/8/layout/vProcess5"/>
    <dgm:cxn modelId="{747699CD-EA92-452E-9FDA-7C85CB3DE54D}" type="presParOf" srcId="{E5EB1E3D-6DF5-422A-852E-3C58712928A6}" destId="{B476807D-27B3-43CB-AA5F-A31F09641BC0}" srcOrd="3" destOrd="0" presId="urn:microsoft.com/office/officeart/2005/8/layout/vProcess5"/>
    <dgm:cxn modelId="{BBFC9265-B1DF-42C5-BB45-3A7AC688C71A}" type="presParOf" srcId="{E5EB1E3D-6DF5-422A-852E-3C58712928A6}" destId="{A46349AE-A9B2-4936-8C4A-4FA59CEDD0ED}" srcOrd="4" destOrd="0" presId="urn:microsoft.com/office/officeart/2005/8/layout/vProcess5"/>
    <dgm:cxn modelId="{7D92535D-ABA4-405D-A9C6-74DF9D5C51A6}" type="presParOf" srcId="{E5EB1E3D-6DF5-422A-852E-3C58712928A6}" destId="{BA25B86C-D2D9-48DC-8B7C-7F532D93F10A}" srcOrd="5" destOrd="0" presId="urn:microsoft.com/office/officeart/2005/8/layout/vProcess5"/>
    <dgm:cxn modelId="{01CDEF5B-59A4-4409-A737-89DD17A30556}" type="presParOf" srcId="{E5EB1E3D-6DF5-422A-852E-3C58712928A6}" destId="{529E9D2E-73AF-4724-A161-B0DED69F9142}" srcOrd="6" destOrd="0" presId="urn:microsoft.com/office/officeart/2005/8/layout/vProcess5"/>
    <dgm:cxn modelId="{6FAB85BB-125D-4D4D-8CFB-594ABFD97D89}" type="presParOf" srcId="{E5EB1E3D-6DF5-422A-852E-3C58712928A6}" destId="{5A8CE64D-0F09-4EF8-A654-FC3E279306B6}" srcOrd="7" destOrd="0" presId="urn:microsoft.com/office/officeart/2005/8/layout/vProcess5"/>
    <dgm:cxn modelId="{827ED62D-DBC6-4A07-8B99-71546E414067}" type="presParOf" srcId="{E5EB1E3D-6DF5-422A-852E-3C58712928A6}" destId="{504B339F-F9ED-4EDD-AB44-31DEDC4C43CC}" srcOrd="8" destOrd="0" presId="urn:microsoft.com/office/officeart/2005/8/layout/vProcess5"/>
    <dgm:cxn modelId="{77EB17D4-768E-4F60-ABE5-12BD18837E4E}" type="presParOf" srcId="{E5EB1E3D-6DF5-422A-852E-3C58712928A6}" destId="{B90BBF8C-D56E-4E97-9268-9D8201338E2D}" srcOrd="9" destOrd="0" presId="urn:microsoft.com/office/officeart/2005/8/layout/vProcess5"/>
    <dgm:cxn modelId="{FED59125-E1C8-4B96-B614-2B287C6FC45A}" type="presParOf" srcId="{E5EB1E3D-6DF5-422A-852E-3C58712928A6}" destId="{A00F6BD7-A383-4A6F-82DD-D06B0D0F3E1D}" srcOrd="10" destOrd="0" presId="urn:microsoft.com/office/officeart/2005/8/layout/vProcess5"/>
    <dgm:cxn modelId="{3903715A-818C-499A-9C65-BA813CA7C824}" type="presParOf" srcId="{E5EB1E3D-6DF5-422A-852E-3C58712928A6}" destId="{E08EAFF8-0F51-4679-9EF9-62742218F7AF}" srcOrd="11" destOrd="0" presId="urn:microsoft.com/office/officeart/2005/8/layout/vProcess5"/>
    <dgm:cxn modelId="{4C704D43-73BA-4DD7-8983-9320F2BE9BC4}" type="presParOf" srcId="{E5EB1E3D-6DF5-422A-852E-3C58712928A6}" destId="{EF6377BB-EB2B-4635-8010-B3FD7AD16305}" srcOrd="12" destOrd="0" presId="urn:microsoft.com/office/officeart/2005/8/layout/vProcess5"/>
    <dgm:cxn modelId="{8C3AA024-BF5C-4839-9FD2-E241A77DFAAC}" type="presParOf" srcId="{E5EB1E3D-6DF5-422A-852E-3C58712928A6}" destId="{8242F592-A853-477D-B608-D03D3011A114}" srcOrd="13" destOrd="0" presId="urn:microsoft.com/office/officeart/2005/8/layout/vProcess5"/>
    <dgm:cxn modelId="{738D4826-B73C-440E-854C-D4CBC46EF643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0A8B7-FF4F-495E-9651-431957ABD498}">
      <dsp:nvSpPr>
        <dsp:cNvPr id="0" name=""/>
        <dsp:cNvSpPr/>
      </dsp:nvSpPr>
      <dsp:spPr>
        <a:xfrm>
          <a:off x="0" y="0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sp:txBody>
      <dsp:txXfrm>
        <a:off x="24505" y="24505"/>
        <a:ext cx="2285015" cy="787666"/>
      </dsp:txXfrm>
    </dsp:sp>
    <dsp:sp modelId="{10499D61-E3B2-4AE1-BE5B-8AAF988167F6}">
      <dsp:nvSpPr>
        <dsp:cNvPr id="0" name=""/>
        <dsp:cNvSpPr/>
      </dsp:nvSpPr>
      <dsp:spPr>
        <a:xfrm>
          <a:off x="245364" y="952881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69869" y="977386"/>
        <a:ext cx="2447530" cy="787666"/>
      </dsp:txXfrm>
    </dsp:sp>
    <dsp:sp modelId="{B476807D-27B3-43CB-AA5F-A31F09641BC0}">
      <dsp:nvSpPr>
        <dsp:cNvPr id="0" name=""/>
        <dsp:cNvSpPr/>
      </dsp:nvSpPr>
      <dsp:spPr>
        <a:xfrm>
          <a:off x="490727" y="1905762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15232" y="1930267"/>
        <a:ext cx="2447530" cy="787666"/>
      </dsp:txXfrm>
    </dsp:sp>
    <dsp:sp modelId="{A46349AE-A9B2-4936-8C4A-4FA59CEDD0ED}">
      <dsp:nvSpPr>
        <dsp:cNvPr id="0" name=""/>
        <dsp:cNvSpPr/>
      </dsp:nvSpPr>
      <dsp:spPr>
        <a:xfrm>
          <a:off x="736092" y="2858643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760597" y="2883148"/>
        <a:ext cx="2447530" cy="787666"/>
      </dsp:txXfrm>
    </dsp:sp>
    <dsp:sp modelId="{BA25B86C-D2D9-48DC-8B7C-7F532D93F10A}">
      <dsp:nvSpPr>
        <dsp:cNvPr id="0" name=""/>
        <dsp:cNvSpPr/>
      </dsp:nvSpPr>
      <dsp:spPr>
        <a:xfrm>
          <a:off x="981455" y="3811524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005960" y="3836029"/>
        <a:ext cx="2447530" cy="787666"/>
      </dsp:txXfrm>
    </dsp:sp>
    <dsp:sp modelId="{529E9D2E-73AF-4724-A161-B0DED69F9142}">
      <dsp:nvSpPr>
        <dsp:cNvPr id="0" name=""/>
        <dsp:cNvSpPr/>
      </dsp:nvSpPr>
      <dsp:spPr>
        <a:xfrm>
          <a:off x="2715136" y="560992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NikoshBAN" pitchFamily="2" charset="0"/>
            <a:cs typeface="NikoshBAN" pitchFamily="2" charset="0"/>
          </a:endParaRPr>
        </a:p>
      </dsp:txBody>
      <dsp:txXfrm>
        <a:off x="2851096" y="696952"/>
        <a:ext cx="271919" cy="407879"/>
      </dsp:txXfrm>
    </dsp:sp>
    <dsp:sp modelId="{5A8CE64D-0F09-4EF8-A654-FC3E279306B6}">
      <dsp:nvSpPr>
        <dsp:cNvPr id="0" name=""/>
        <dsp:cNvSpPr/>
      </dsp:nvSpPr>
      <dsp:spPr>
        <a:xfrm>
          <a:off x="3023015" y="1522684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3158975" y="1658644"/>
        <a:ext cx="271919" cy="407879"/>
      </dsp:txXfrm>
    </dsp:sp>
    <dsp:sp modelId="{504B339F-F9ED-4EDD-AB44-31DEDC4C43CC}">
      <dsp:nvSpPr>
        <dsp:cNvPr id="0" name=""/>
        <dsp:cNvSpPr/>
      </dsp:nvSpPr>
      <dsp:spPr>
        <a:xfrm>
          <a:off x="3170604" y="2464192"/>
          <a:ext cx="614359" cy="58117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>
            <a:latin typeface="NikoshBAN" pitchFamily="2" charset="0"/>
            <a:cs typeface="NikoshBAN" pitchFamily="2" charset="0"/>
          </a:endParaRPr>
        </a:p>
      </dsp:txBody>
      <dsp:txXfrm>
        <a:off x="3324194" y="2609487"/>
        <a:ext cx="307179" cy="435884"/>
      </dsp:txXfrm>
    </dsp:sp>
    <dsp:sp modelId="{B90BBF8C-D56E-4E97-9268-9D8201338E2D}">
      <dsp:nvSpPr>
        <dsp:cNvPr id="0" name=""/>
        <dsp:cNvSpPr/>
      </dsp:nvSpPr>
      <dsp:spPr>
        <a:xfrm>
          <a:off x="3398335" y="3526219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NikoshBAN" pitchFamily="2" charset="0"/>
            <a:cs typeface="NikoshBAN" pitchFamily="2" charset="0"/>
          </a:endParaRPr>
        </a:p>
      </dsp:txBody>
      <dsp:txXfrm>
        <a:off x="3534295" y="3662179"/>
        <a:ext cx="271919" cy="40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11764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9"/>
            <a:ext cx="5114926" cy="4443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914398"/>
            <a:ext cx="7077074" cy="4443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43534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নিয়মানুবর্তিতা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ঊধ্বর্তন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কর্তৃপক্ষের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আনুগত্য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সম্মান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প্রদর্শন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414961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আদেশের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ঐক্য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কর্মী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একজন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মাত্র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নির্বাহীর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অধীনে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থাকবে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6956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41177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5457825" cy="412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4" y="914400"/>
            <a:ext cx="6734176" cy="412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7812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নির্দেশনার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ঐক্য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মূল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লক্ষ্য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অর্জনে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সকলকে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287" y="5357812"/>
            <a:ext cx="5429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সাধারনের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স্বার্থে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ব্যক্তিস্বার্থ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বিসর্জন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প্রতিষ্ঠানের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সাথে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সংশ্লিষ্ট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সকলের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স্বার্থ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5817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072188" cy="432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914399"/>
            <a:ext cx="6119812" cy="4329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144" y="5414962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ন্যায্য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পারিশ্রমিক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সন্তোষজনক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পারিশ্রমিক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প্রদান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072188" y="5414962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কেন্দ্রকরণ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বিকেন্দ্রীকরণ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সিদ্ধান্ত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নেওয়ার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ভার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2922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399"/>
            <a:ext cx="5700713" cy="437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2" y="914398"/>
            <a:ext cx="6491288" cy="4371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86374"/>
            <a:ext cx="5429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জোড়া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মই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শিকল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নির্দেশনা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উচ্চ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নিম্ন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স্তরে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পর্যায়ক্রমে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শিকল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আকারে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ধাবিত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হবে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972174" y="5272085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শৃঙ্খলা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যোগ্য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ব্যক্তিকে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যোগ্য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নিয়োগ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8417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146"/>
            <a:ext cx="6572250" cy="4032504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2454639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168146"/>
            <a:ext cx="5486399" cy="403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00650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সাম্যতা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সকলের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আচরণ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সমদৃষ্টি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242232" y="5200650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চাকরির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স্থায়িত্ব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বিধান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31712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6800"/>
            <a:ext cx="5872163" cy="426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066800"/>
            <a:ext cx="6319838" cy="4262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29238"/>
            <a:ext cx="5429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উদ্যোগ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স্বাধীনভাবে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চিন্তা-চেতনা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বিকাশের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সুযোগ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872162" y="5329238"/>
            <a:ext cx="6200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একতাই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:</a:t>
            </a:r>
          </a:p>
          <a:p>
            <a:r>
              <a:rPr lang="en-US" sz="2800" dirty="0" err="1" smtClean="0">
                <a:latin typeface="NikoshBAN"/>
              </a:rPr>
              <a:t>দলগত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চেতনা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সৃষ্টি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ঐক্যবদ্ধ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অনুভূতি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জাগ্রত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3328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720" y="2504450"/>
            <a:ext cx="10034586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NikoshBAN"/>
              </a:rPr>
              <a:t>১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নির্দেশনার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ঐক্য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নীতি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কেন্দ্রীকরণ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	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endParaRPr lang="en-US" sz="4000" b="1" dirty="0" smtClean="0">
              <a:solidFill>
                <a:srgbClr val="7030A0"/>
              </a:solidFill>
              <a:latin typeface="NikoshBAN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৩।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বিকেন্দ্রীকরণ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৪।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জোড়া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মই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শিকল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নীতি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/>
            </a:endParaRPr>
          </a:p>
          <a:p>
            <a:endParaRPr lang="as-IN" sz="40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2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378215"/>
            <a:ext cx="10515601" cy="1973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ব্যবস্থাপনায়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নির্দেশনার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ঐক্য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নীতিটি-ব্যাখ্যা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করো</a:t>
            </a:r>
            <a:endParaRPr lang="en-US" sz="5400" dirty="0" smtClean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সাম্যের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নীতি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বলতে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কী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বোঝায়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?</a:t>
            </a:r>
            <a:endParaRPr lang="en-US" sz="5400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789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2201"/>
            <a:ext cx="6800849" cy="6035799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6800849" y="0"/>
            <a:ext cx="5391153" cy="6924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dirty="0" err="1" smtClean="0">
                <a:latin typeface="NikoshBAN"/>
              </a:rPr>
              <a:t>হেনরি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ফেয়ল</a:t>
            </a:r>
            <a:r>
              <a:rPr lang="en-US" sz="4800" dirty="0">
                <a:latin typeface="NikoshBAN"/>
              </a:rPr>
              <a:t> (১৮৪১-১৯২৫)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/>
              </a:rPr>
              <a:t>ব্যবস্থাপনার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জনক</a:t>
            </a:r>
            <a:endParaRPr lang="en-US" sz="3600" dirty="0" smtClean="0">
              <a:latin typeface="NikoshBAN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ব্যবস্থাপনায়</a:t>
            </a:r>
            <a:r>
              <a:rPr lang="en-US" sz="3600" dirty="0" smtClean="0">
                <a:latin typeface="NikoshBAN"/>
              </a:rPr>
              <a:t> ১৪ </a:t>
            </a:r>
            <a:r>
              <a:rPr lang="en-US" sz="3600" dirty="0" err="1" smtClean="0">
                <a:latin typeface="NikoshBAN"/>
              </a:rPr>
              <a:t>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মৌলিক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নীতির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কথা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/>
              </a:rPr>
              <a:t>Administration </a:t>
            </a:r>
            <a:r>
              <a:rPr lang="en-US" sz="3600" dirty="0" err="1" smtClean="0">
                <a:latin typeface="NikoshBAN"/>
              </a:rPr>
              <a:t>Industrielle</a:t>
            </a:r>
            <a:r>
              <a:rPr lang="en-US" sz="3600" dirty="0" smtClean="0">
                <a:latin typeface="NikoshBAN"/>
              </a:rPr>
              <a:t> et </a:t>
            </a:r>
            <a:r>
              <a:rPr lang="en-US" sz="3600" dirty="0" err="1" smtClean="0">
                <a:latin typeface="NikoshBAN"/>
              </a:rPr>
              <a:t>Generale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গ্রন্থ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রচনা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করেন</a:t>
            </a:r>
            <a:endParaRPr lang="en-US" sz="3600" dirty="0">
              <a:latin typeface="NikoshBAN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প্রতিষ্ঠানের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কার্যক্রমকে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ভাগে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ভাগ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করেন</a:t>
            </a:r>
            <a:r>
              <a:rPr lang="en-US" sz="3600" dirty="0" smtClean="0">
                <a:latin typeface="NikoshBAN"/>
              </a:rPr>
              <a:t> ।</a:t>
            </a:r>
            <a:endParaRPr lang="en-US" sz="3600" dirty="0">
              <a:latin typeface="NikoshBAN"/>
            </a:endParaRPr>
          </a:p>
          <a:p>
            <a:pPr algn="ctr"/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80084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তাঁর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সম্পর্কে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জানি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5354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38" y="357187"/>
            <a:ext cx="5757862" cy="380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203537"/>
            <a:ext cx="42291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9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5B86C-D2D9-48DC-8B7C-7F532D93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A25B86C-D2D9-48DC-8B7C-7F532D93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BBF8C-D56E-4E97-9268-9D8201338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90BBF8C-D56E-4E97-9268-9D8201338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349AE-A9B2-4936-8C4A-4FA59CED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46349AE-A9B2-4936-8C4A-4FA59CEDD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B339F-F9ED-4EDD-AB44-31DEDC4C4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504B339F-F9ED-4EDD-AB44-31DEDC4C4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6807D-27B3-43CB-AA5F-A31F0964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476807D-27B3-43CB-AA5F-A31F09641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CE64D-0F09-4EF8-A654-FC3E27930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5A8CE64D-0F09-4EF8-A654-FC3E27930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99D61-E3B2-4AE1-BE5B-8AAF9881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10499D61-E3B2-4AE1-BE5B-8AAF9881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E9D2E-73AF-4724-A161-B0DED69F9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529E9D2E-73AF-4724-A161-B0DED69F9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0A8B7-FF4F-495E-9651-431957ABD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80F0A8B7-FF4F-495E-9651-431957ABD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 rev="1"/>
        </p:bldSub>
      </p:bldGraphic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আদর্শসমূহ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685925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" y="1334003"/>
            <a:ext cx="5257800" cy="552399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57898" y="1853618"/>
            <a:ext cx="5657851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বিবৃতি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গ্রহণে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6081" y="0"/>
            <a:ext cx="535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ব্যবস্থাপনা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নীতি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ব্যবস্থাপনা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নীতি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কী</a:t>
            </a:r>
            <a:r>
              <a:rPr lang="en-US" sz="6000" dirty="0" smtClean="0">
                <a:latin typeface="NikoshBAN"/>
              </a:rPr>
              <a:t> ?</a:t>
            </a:r>
            <a:endParaRPr lang="en-US" sz="6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নীতি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257925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914400"/>
            <a:ext cx="5934075" cy="417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7462" y="5154364"/>
            <a:ext cx="5824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কর্তৃত্ব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দায়িত্বের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ভারসম্য</a:t>
            </a:r>
            <a:r>
              <a:rPr lang="en-US" sz="48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:</a:t>
            </a:r>
          </a:p>
          <a:p>
            <a:r>
              <a:rPr lang="en-US" sz="2800" dirty="0" err="1" smtClean="0">
                <a:latin typeface="NikoshBAN"/>
              </a:rPr>
              <a:t>কর্তৃত্ব</a:t>
            </a:r>
            <a:r>
              <a:rPr lang="en-US" sz="2800" dirty="0" smtClean="0">
                <a:latin typeface="NikoshBAN"/>
              </a:rPr>
              <a:t>: </a:t>
            </a:r>
            <a:r>
              <a:rPr lang="en-US" sz="2800" dirty="0" err="1" smtClean="0">
                <a:latin typeface="NikoshBAN"/>
              </a:rPr>
              <a:t>আদেশ-নির্দেশ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বৈধ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ক্ষমতা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 err="1" smtClean="0">
                <a:latin typeface="NikoshBAN"/>
              </a:rPr>
              <a:t>দায়িত্ব</a:t>
            </a:r>
            <a:r>
              <a:rPr lang="en-US" sz="2800" dirty="0" smtClean="0">
                <a:latin typeface="NikoshBAN"/>
              </a:rPr>
              <a:t>: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বাধ্যবাধকতা</a:t>
            </a:r>
            <a:r>
              <a:rPr lang="en-US" sz="2800" dirty="0" smtClean="0">
                <a:latin typeface="NikoshBAN"/>
              </a:rPr>
              <a:t> ।</a:t>
            </a:r>
          </a:p>
          <a:p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136654"/>
            <a:ext cx="62579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/>
              </a:rPr>
              <a:t>কার্যবিভাজন</a:t>
            </a:r>
            <a:r>
              <a:rPr lang="en-US" sz="4800" dirty="0" smtClean="0">
                <a:solidFill>
                  <a:srgbClr val="0070C0"/>
                </a:solidFill>
                <a:latin typeface="NikoshBAN"/>
              </a:rPr>
              <a:t> :</a:t>
            </a:r>
          </a:p>
          <a:p>
            <a:r>
              <a:rPr lang="en-US" sz="2800" dirty="0" err="1" smtClean="0">
                <a:latin typeface="NikoshBAN"/>
              </a:rPr>
              <a:t>কাজের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প্রকৃতি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অনুযয়ী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বিভাগের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কতৃত্ব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দায়িত্ব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দেওয়া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329</Words>
  <Application>Microsoft Office PowerPoint</Application>
  <PresentationFormat>Widescreen</PresentationFormat>
  <Paragraphs>82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236</cp:revision>
  <dcterms:created xsi:type="dcterms:W3CDTF">2019-06-19T16:23:58Z</dcterms:created>
  <dcterms:modified xsi:type="dcterms:W3CDTF">2019-11-01T11:25:27Z</dcterms:modified>
</cp:coreProperties>
</file>