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84" r:id="rId3"/>
    <p:sldId id="295" r:id="rId4"/>
    <p:sldId id="285" r:id="rId5"/>
    <p:sldId id="294" r:id="rId6"/>
    <p:sldId id="286" r:id="rId7"/>
    <p:sldId id="287" r:id="rId8"/>
    <p:sldId id="289" r:id="rId9"/>
    <p:sldId id="290" r:id="rId10"/>
    <p:sldId id="296" r:id="rId11"/>
    <p:sldId id="297" r:id="rId12"/>
    <p:sldId id="298" r:id="rId13"/>
    <p:sldId id="299" r:id="rId14"/>
    <p:sldId id="302" r:id="rId15"/>
    <p:sldId id="300" r:id="rId16"/>
    <p:sldId id="301" r:id="rId17"/>
    <p:sldId id="303" r:id="rId18"/>
    <p:sldId id="304" r:id="rId19"/>
    <p:sldId id="305" r:id="rId20"/>
    <p:sldId id="30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9" d="100"/>
          <a:sy n="69" d="100"/>
        </p:scale>
        <p:origin x="65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87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88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318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31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8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75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4922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relaxedInset"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4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1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76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17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8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3A027-DD92-41AB-8741-04C15982E88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9A119-CF54-4DA1-B8DE-EBB4AC447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49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85C437-93F8-4B04-BF19-6EA8D495D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705" y="2514601"/>
            <a:ext cx="6976590" cy="3429000"/>
          </a:xfrm>
          <a:prstGeom prst="ellipse">
            <a:avLst/>
          </a:prstGeom>
          <a:ln w="190500" cap="rnd">
            <a:solidFill>
              <a:srgbClr val="00B05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F9E2E3-8DA5-42FD-BA39-A96A4727A3D0}"/>
              </a:ext>
            </a:extLst>
          </p:cNvPr>
          <p:cNvSpPr/>
          <p:nvPr/>
        </p:nvSpPr>
        <p:spPr>
          <a:xfrm>
            <a:off x="2607705" y="628307"/>
            <a:ext cx="6976590" cy="1862048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r>
              <a:rPr lang="en-US" sz="11500" b="1" dirty="0">
                <a:solidFill>
                  <a:srgbClr val="D6009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Welcome</a:t>
            </a:r>
            <a:endParaRPr lang="en-US" sz="11500" b="1" dirty="0">
              <a:solidFill>
                <a:srgbClr val="D600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868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flipH="1">
            <a:off x="3054602" y="3259087"/>
            <a:ext cx="8854063" cy="84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023243" y="529983"/>
            <a:ext cx="6096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Mst</a:t>
            </a:r>
            <a:r>
              <a:rPr lang="en-US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Nurun</a:t>
            </a:r>
            <a:r>
              <a:rPr lang="en-US" sz="4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ahar</a:t>
            </a:r>
            <a:endParaRPr lang="en-US" sz="4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Kathalpota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Govt. primary School,</a:t>
            </a:r>
          </a:p>
          <a:p>
            <a:pPr algn="ctr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Meherpur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Sadar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Meherpur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242184" y="3586805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Class : Five</a:t>
            </a:r>
          </a:p>
          <a:p>
            <a:pPr algn="ctr"/>
            <a:r>
              <a:rPr lang="en-US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Subject : English for today</a:t>
            </a:r>
          </a:p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Unit: 15 </a:t>
            </a:r>
          </a:p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Lesson: 1(Happy Birthday)</a:t>
            </a:r>
          </a:p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: 50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minutes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1195" y="306931"/>
            <a:ext cx="2792384" cy="715045"/>
          </a:xfrm>
          <a:prstGeom prst="roundRect">
            <a:avLst>
              <a:gd name="adj" fmla="val 50000"/>
            </a:avLst>
          </a:prstGeom>
          <a:noFill/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IDENTITY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81E2BE-4B44-460B-959C-57C7D63195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" r="5048" b="17576"/>
          <a:stretch/>
        </p:blipFill>
        <p:spPr>
          <a:xfrm>
            <a:off x="1330176" y="2205751"/>
            <a:ext cx="2581833" cy="2446498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820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18564" y="920009"/>
            <a:ext cx="1775012" cy="537882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Teacher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336740" y="2121279"/>
            <a:ext cx="1775012" cy="537882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Student’s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393575" y="890877"/>
            <a:ext cx="5477435" cy="983874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Good morning, students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9305" y="1898283"/>
            <a:ext cx="5477435" cy="983874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Good morning, teacher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93573" y="2919139"/>
            <a:ext cx="5477435" cy="983874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How are you today 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59305" y="3918705"/>
            <a:ext cx="5477435" cy="983874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Fine. And you 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93576" y="4920517"/>
            <a:ext cx="5477435" cy="983874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Fine, thank you.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36740" y="210684"/>
            <a:ext cx="2707340" cy="712695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GREETING</a:t>
            </a:r>
          </a:p>
        </p:txBody>
      </p:sp>
    </p:spTree>
    <p:extLst>
      <p:ext uri="{BB962C8B-B14F-4D97-AF65-F5344CB8AC3E}">
        <p14:creationId xmlns:p14="http://schemas.microsoft.com/office/powerpoint/2010/main" val="375527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uiExpand="1" build="p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617" y="281051"/>
            <a:ext cx="5499198" cy="707886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Let’s watch a picture……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0" t="15255" r="9918" b="46091"/>
          <a:stretch/>
        </p:blipFill>
        <p:spPr>
          <a:xfrm>
            <a:off x="2125014" y="1365016"/>
            <a:ext cx="7018986" cy="3722140"/>
          </a:xfrm>
          <a:prstGeom prst="rect">
            <a:avLst/>
          </a:prstGeom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Rectangle 3"/>
          <p:cNvSpPr/>
          <p:nvPr/>
        </p:nvSpPr>
        <p:spPr>
          <a:xfrm>
            <a:off x="1787907" y="5509874"/>
            <a:ext cx="77919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 do you see in the picture?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9702" y="5540677"/>
            <a:ext cx="8564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Do all of you know when your birthday is?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99636" y="5509874"/>
            <a:ext cx="6669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What do you do that 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13095" y="5603620"/>
            <a:ext cx="9934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Do you know your family 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members’birthday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are?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2655" y="5571428"/>
            <a:ext cx="10018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DO you know when your friends’ birthday are?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34514" y="5652111"/>
            <a:ext cx="9238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What do you do on your friend’s birthday?</a:t>
            </a:r>
          </a:p>
        </p:txBody>
      </p:sp>
    </p:spTree>
    <p:extLst>
      <p:ext uri="{BB962C8B-B14F-4D97-AF65-F5344CB8AC3E}">
        <p14:creationId xmlns:p14="http://schemas.microsoft.com/office/powerpoint/2010/main" val="286734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010" y="914399"/>
            <a:ext cx="9076766" cy="64633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Ok! Dear student’s Today’s lesson is….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176" y="1963271"/>
            <a:ext cx="6884895" cy="2393007"/>
          </a:xfrm>
          <a:prstGeom prst="rect">
            <a:avLst/>
          </a:prstGeom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TextBox 3"/>
          <p:cNvSpPr txBox="1"/>
          <p:nvPr/>
        </p:nvSpPr>
        <p:spPr>
          <a:xfrm>
            <a:off x="1596980" y="4662150"/>
            <a:ext cx="9388698" cy="113877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‘Happy Birthday’</a:t>
            </a:r>
          </a:p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 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persion’s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birthday…..friend’s and family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359983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978" y="240028"/>
            <a:ext cx="396775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Learning outcomes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1877" y="2380941"/>
            <a:ext cx="10431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Listening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3.3.1 understand question about objects around them</a:t>
            </a:r>
          </a:p>
        </p:txBody>
      </p:sp>
      <p:sp>
        <p:nvSpPr>
          <p:cNvPr id="5" name="Rectangle 4"/>
          <p:cNvSpPr/>
          <p:nvPr/>
        </p:nvSpPr>
        <p:spPr>
          <a:xfrm>
            <a:off x="724982" y="1485015"/>
            <a:ext cx="42771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Students will be able to…..</a:t>
            </a:r>
          </a:p>
        </p:txBody>
      </p:sp>
      <p:sp>
        <p:nvSpPr>
          <p:cNvPr id="7" name="Rectangle 6"/>
          <p:cNvSpPr/>
          <p:nvPr/>
        </p:nvSpPr>
        <p:spPr>
          <a:xfrm>
            <a:off x="1574986" y="4204183"/>
            <a:ext cx="101313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Reading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1.7.1 read paragraphs, dialogues, stories, letters and others texts.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1429556" y="5291401"/>
            <a:ext cx="100025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Writing: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10.1.1  write a short piece of composition by answering a set of question.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74987" y="3295694"/>
            <a:ext cx="80047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/>
              <a:t>Speaking:</a:t>
            </a:r>
            <a:r>
              <a:rPr lang="en-US" sz="2400" b="1" dirty="0"/>
              <a:t> </a:t>
            </a:r>
            <a:r>
              <a:rPr lang="en-US" sz="2800" dirty="0"/>
              <a:t>1.1.2 say sentences with proper intonation.</a:t>
            </a:r>
          </a:p>
        </p:txBody>
      </p:sp>
    </p:spTree>
    <p:extLst>
      <p:ext uri="{BB962C8B-B14F-4D97-AF65-F5344CB8AC3E}">
        <p14:creationId xmlns:p14="http://schemas.microsoft.com/office/powerpoint/2010/main" val="79875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826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7" grpId="0"/>
      <p:bldP spid="8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647" y="1358820"/>
            <a:ext cx="2866030" cy="16223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963973" y="1815152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Cake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3973" y="3981598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ndle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595346" y="1869742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Patty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595346" y="3981599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Taper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992" y="3484460"/>
            <a:ext cx="2866030" cy="15947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ight Arrow 12"/>
          <p:cNvSpPr/>
          <p:nvPr/>
        </p:nvSpPr>
        <p:spPr>
          <a:xfrm>
            <a:off x="3971499" y="1869742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6200000">
            <a:off x="5841174" y="761264"/>
            <a:ext cx="278976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7921178" y="3981599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7772499" y="1901586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054830" y="3981598"/>
            <a:ext cx="232011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400632" y="329214"/>
            <a:ext cx="1160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পিঠা</a:t>
            </a:r>
            <a:endParaRPr lang="en-US" sz="3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ight Arrow 18"/>
          <p:cNvSpPr/>
          <p:nvPr/>
        </p:nvSpPr>
        <p:spPr>
          <a:xfrm rot="5244517">
            <a:off x="5888206" y="5139601"/>
            <a:ext cx="31560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920042" y="5623646"/>
            <a:ext cx="2251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মোমবাতি </a:t>
            </a:r>
            <a:endParaRPr lang="en-US" sz="3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9130352" y="208262"/>
            <a:ext cx="2931525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54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44" y="1647379"/>
            <a:ext cx="3170654" cy="14916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868439" y="2092931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Balloon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916908" y="2092931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5400000">
            <a:off x="5953078" y="5181599"/>
            <a:ext cx="234416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7982557" y="4171660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971499" y="4171661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6200000">
            <a:off x="5951760" y="1101987"/>
            <a:ext cx="25262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7982557" y="2147521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722726" y="4208050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Dress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68439" y="4171661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Cloth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722726" y="2142697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Airship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44" y="3666972"/>
            <a:ext cx="3155087" cy="1491606"/>
          </a:xfrm>
          <a:prstGeom prst="rect">
            <a:avLst/>
          </a:prstGeom>
          <a:ln w="381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4" name="TextBox 3"/>
          <p:cNvSpPr txBox="1"/>
          <p:nvPr/>
        </p:nvSpPr>
        <p:spPr>
          <a:xfrm>
            <a:off x="4931659" y="423532"/>
            <a:ext cx="229282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বেলুন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78465" y="5750531"/>
            <a:ext cx="2183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কাপড়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30352" y="208262"/>
            <a:ext cx="2931525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34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9130352" y="208262"/>
            <a:ext cx="2931525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7496" y="1995387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Gift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897872" y="1995387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Offering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897872" y="4087086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Mellow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27496" y="3863409"/>
            <a:ext cx="2402006" cy="60050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Sweet</a:t>
            </a:r>
            <a:endParaRPr lang="en-US" sz="360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898" y="3669320"/>
            <a:ext cx="2792038" cy="1381445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ight Arrow 13"/>
          <p:cNvSpPr/>
          <p:nvPr/>
        </p:nvSpPr>
        <p:spPr>
          <a:xfrm>
            <a:off x="4333431" y="1995387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6200000">
            <a:off x="6165979" y="1030472"/>
            <a:ext cx="231878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5400000">
            <a:off x="6172885" y="5145056"/>
            <a:ext cx="21806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7988456" y="4087086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4333431" y="3883336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7939886" y="2049977"/>
            <a:ext cx="232012" cy="545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898" y="1677582"/>
            <a:ext cx="2792038" cy="1405926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5179040" y="445439"/>
            <a:ext cx="220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উপহার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81162" y="5636577"/>
            <a:ext cx="1801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মিষ্টি</a:t>
            </a:r>
            <a:r>
              <a:rPr 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95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1668" y="210684"/>
            <a:ext cx="2900080" cy="87114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Teacher’s Reading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3276" y="1627201"/>
            <a:ext cx="11505447" cy="1446550"/>
          </a:xfrm>
          <a:prstGeom prst="rect">
            <a:avLst/>
          </a:prstGeom>
          <a:solidFill>
            <a:srgbClr val="002060"/>
          </a:solidFill>
          <a:ln w="57150"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Dear student’s..</a:t>
            </a:r>
          </a:p>
          <a:p>
            <a:pPr algn="ctr"/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Listen to the text attentively.</a:t>
            </a:r>
            <a:r>
              <a:rPr lang="bn-BD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82" y="3429000"/>
            <a:ext cx="2651033" cy="2856907"/>
          </a:xfrm>
          <a:prstGeom prst="rect">
            <a:avLst/>
          </a:prstGeom>
          <a:ln w="57150">
            <a:solidFill>
              <a:schemeClr val="tx2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013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" y="1362909"/>
            <a:ext cx="11983326" cy="5372742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64253" y="165174"/>
            <a:ext cx="7495504" cy="119773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38100"/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Student’s look at the board and read the question’s silently.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86277" y="230562"/>
            <a:ext cx="2900080" cy="87114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Teacher’s Reading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76029" y="2689352"/>
            <a:ext cx="8360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What </a:t>
            </a:r>
            <a:r>
              <a:rPr lang="bn-BD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type of day 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is birthday?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93449" y="3802657"/>
            <a:ext cx="77851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n-BD" sz="3200" b="1" dirty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What is the most important thing of a birthday ?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2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78091" y="184585"/>
            <a:ext cx="2900080" cy="87114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Teacher’s Reading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60" y="1350368"/>
            <a:ext cx="5400209" cy="2781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95547" y="4344959"/>
            <a:ext cx="11449319" cy="230832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 person’s birthday is a special day. This is the date when the person was born . People around the world celebrate birthdays in different ways . In many countries, people celebrate with </a:t>
            </a:r>
            <a:r>
              <a:rPr lang="bn-BD" sz="3600" dirty="0">
                <a:latin typeface="Times New Roman" pitchFamily="18" charset="0"/>
                <a:cs typeface="Times New Roman" pitchFamily="18" charset="0"/>
              </a:rPr>
              <a:t>a cake.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32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394" y="4541970"/>
            <a:ext cx="11633982" cy="17543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candles on a cake. There is one candle for each year of the person’s life. People sing a song for the person. At the end of the song , the person blows out the candles 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178091" y="184585"/>
            <a:ext cx="2900080" cy="87114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Teacher’s Reading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67" y="1519312"/>
            <a:ext cx="4250029" cy="22510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96" y="1519312"/>
            <a:ext cx="3742006" cy="2251008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</p:spTree>
    <p:extLst>
      <p:ext uri="{BB962C8B-B14F-4D97-AF65-F5344CB8AC3E}">
        <p14:creationId xmlns:p14="http://schemas.microsoft.com/office/powerpoint/2010/main" val="60723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78091" y="184585"/>
            <a:ext cx="2900080" cy="87114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Individual Work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91318" y="3337216"/>
            <a:ext cx="11436727" cy="1753399"/>
            <a:chOff x="641444" y="3228034"/>
            <a:chExt cx="11436727" cy="1753399"/>
          </a:xfrm>
        </p:grpSpPr>
        <p:grpSp>
          <p:nvGrpSpPr>
            <p:cNvPr id="6" name="Group 5"/>
            <p:cNvGrpSpPr/>
            <p:nvPr/>
          </p:nvGrpSpPr>
          <p:grpSpPr>
            <a:xfrm>
              <a:off x="1078148" y="3616658"/>
              <a:ext cx="11000023" cy="1364775"/>
              <a:chOff x="1078148" y="2798128"/>
              <a:chExt cx="11000023" cy="1364775"/>
            </a:xfrm>
          </p:grpSpPr>
          <p:sp>
            <p:nvSpPr>
              <p:cNvPr id="3" name="Rounded Rectangle 2"/>
              <p:cNvSpPr/>
              <p:nvPr/>
            </p:nvSpPr>
            <p:spPr>
              <a:xfrm>
                <a:off x="1078148" y="2798128"/>
                <a:ext cx="10863521" cy="1364775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38100">
                <a:solidFill>
                  <a:schemeClr val="accent1"/>
                </a:solidFill>
              </a:ln>
              <a:scene3d>
                <a:camera prst="orthographicFront"/>
                <a:lightRig rig="threePt" dir="t"/>
              </a:scene3d>
              <a:sp3d>
                <a:bevelT w="139700" prst="cross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815054" y="2880352"/>
                <a:ext cx="1026311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What are the necessary thinks to celebrate birthday party ? Write two names.</a:t>
                </a:r>
              </a:p>
            </p:txBody>
          </p:sp>
        </p:grpSp>
        <p:sp>
          <p:nvSpPr>
            <p:cNvPr id="5" name="Oval 4"/>
            <p:cNvSpPr/>
            <p:nvPr/>
          </p:nvSpPr>
          <p:spPr>
            <a:xfrm>
              <a:off x="641444" y="3228034"/>
              <a:ext cx="873407" cy="94169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41945" y="1231565"/>
            <a:ext cx="10549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student, Read the text silently and try to find out the answer of the  following question.</a:t>
            </a:r>
          </a:p>
        </p:txBody>
      </p:sp>
      <p:sp>
        <p:nvSpPr>
          <p:cNvPr id="10" name="Down Arrow 9"/>
          <p:cNvSpPr/>
          <p:nvPr/>
        </p:nvSpPr>
        <p:spPr>
          <a:xfrm>
            <a:off x="5731961" y="2798920"/>
            <a:ext cx="1064525" cy="477671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9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935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810" y="4817355"/>
            <a:ext cx="11267578" cy="17543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some countries, there is often a party for a child’s birthday . The child’s friends come to the home . There is special food , like sweets 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78091" y="184585"/>
            <a:ext cx="2900080" cy="87114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Teacher’s Reading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597" y="2068355"/>
            <a:ext cx="4184185" cy="2158402"/>
          </a:xfrm>
          <a:prstGeom prst="rect">
            <a:avLst/>
          </a:prstGeom>
          <a:ln w="57150">
            <a:solidFill>
              <a:srgbClr val="0070C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485" y="2068355"/>
            <a:ext cx="4290646" cy="2158402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36074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545" y="4365541"/>
            <a:ext cx="11820593" cy="23083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children play games and sing . The friends often bring a birthday gift for the child . The gifts are wrapped in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colourful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paper . The gift may be a toy , a book , or some clothes 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78091" y="184586"/>
            <a:ext cx="2900080" cy="83739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Teacher’s Reading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983" y="1886790"/>
            <a:ext cx="3845859" cy="1940501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96" y="1886788"/>
            <a:ext cx="3845859" cy="1940501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3943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9178091" y="184586"/>
            <a:ext cx="2900080" cy="504731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Pair Work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31038" y="1176720"/>
            <a:ext cx="10572950" cy="1153551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Students, make Pair and Read the text with pair.</a:t>
            </a: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859" y="2620571"/>
            <a:ext cx="6611816" cy="386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9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78091" y="184586"/>
            <a:ext cx="2900080" cy="546189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60241" y="1072647"/>
            <a:ext cx="10367890" cy="854298"/>
            <a:chOff x="529953" y="3616659"/>
            <a:chExt cx="11411716" cy="854298"/>
          </a:xfrm>
        </p:grpSpPr>
        <p:sp>
          <p:nvSpPr>
            <p:cNvPr id="6" name="Rounded Rectangle 5"/>
            <p:cNvSpPr/>
            <p:nvPr/>
          </p:nvSpPr>
          <p:spPr>
            <a:xfrm>
              <a:off x="1078148" y="3616659"/>
              <a:ext cx="10863521" cy="854298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Dear Students Answer the following question’s…..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529953" y="3702052"/>
              <a:ext cx="703544" cy="683511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1222531" y="2460303"/>
            <a:ext cx="9523828" cy="4132374"/>
          </a:xfrm>
          <a:prstGeom prst="rect">
            <a:avLst/>
          </a:prstGeom>
          <a:noFill/>
          <a:ln w="38100"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084858" y="2938123"/>
            <a:ext cx="7287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01.What type of day is a birthday?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7153" y="3926326"/>
            <a:ext cx="9242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02.Write the names of three thinks as birthday gift.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0868" y="5224713"/>
            <a:ext cx="8859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03.Why do the child’s friends come to birthday party ?</a:t>
            </a:r>
          </a:p>
        </p:txBody>
      </p:sp>
    </p:spTree>
    <p:extLst>
      <p:ext uri="{BB962C8B-B14F-4D97-AF65-F5344CB8AC3E}">
        <p14:creationId xmlns:p14="http://schemas.microsoft.com/office/powerpoint/2010/main" val="384413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build="p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78091" y="184586"/>
            <a:ext cx="2900080" cy="659476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perspectiveBelow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47" y="1023941"/>
            <a:ext cx="1742049" cy="92676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3713" y="1950703"/>
            <a:ext cx="11365523" cy="601410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Student’s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9992" y="3869771"/>
            <a:ext cx="10649244" cy="1574425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will write at least five sentences about your birthday party.</a:t>
            </a:r>
          </a:p>
        </p:txBody>
      </p:sp>
    </p:spTree>
    <p:extLst>
      <p:ext uri="{BB962C8B-B14F-4D97-AF65-F5344CB8AC3E}">
        <p14:creationId xmlns:p14="http://schemas.microsoft.com/office/powerpoint/2010/main" val="182236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461" y="281727"/>
            <a:ext cx="1702192" cy="14563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37625" y="281727"/>
            <a:ext cx="1001619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9600" dirty="0">
                <a:solidFill>
                  <a:srgbClr val="D600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of my students</a:t>
            </a:r>
            <a:endParaRPr lang="en-US" sz="5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B3B389-E01A-4648-B4CB-C59BAF4ABE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0"/>
          <a:stretch/>
        </p:blipFill>
        <p:spPr>
          <a:xfrm>
            <a:off x="2632363" y="2089132"/>
            <a:ext cx="6927273" cy="4103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596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543</Words>
  <Application>Microsoft Office PowerPoint</Application>
  <PresentationFormat>Widescreen</PresentationFormat>
  <Paragraphs>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USER</cp:lastModifiedBy>
  <cp:revision>319</cp:revision>
  <dcterms:created xsi:type="dcterms:W3CDTF">2018-06-02T13:08:04Z</dcterms:created>
  <dcterms:modified xsi:type="dcterms:W3CDTF">2019-11-01T14:52:56Z</dcterms:modified>
</cp:coreProperties>
</file>