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4" r:id="rId10"/>
    <p:sldId id="286" r:id="rId11"/>
    <p:sldId id="289" r:id="rId12"/>
    <p:sldId id="290" r:id="rId13"/>
    <p:sldId id="265" r:id="rId14"/>
    <p:sldId id="287" r:id="rId15"/>
    <p:sldId id="282" r:id="rId16"/>
    <p:sldId id="284" r:id="rId17"/>
    <p:sldId id="266" r:id="rId18"/>
    <p:sldId id="267" r:id="rId19"/>
    <p:sldId id="268" r:id="rId20"/>
    <p:sldId id="285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teachers.gov.b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.gov.bd/" TargetMode="External"/><Relationship Id="rId3" Type="http://schemas.openxmlformats.org/officeDocument/2006/relationships/image" Target="../media/image27.gif"/><Relationship Id="rId7" Type="http://schemas.openxmlformats.org/officeDocument/2006/relationships/image" Target="../media/image29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ysal.bd71@gmail.com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eb.facebook.com/faysal.bd71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706" y="143691"/>
            <a:ext cx="11828417" cy="66991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15748" y="3806209"/>
            <a:ext cx="2968283" cy="29724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985" y="1061426"/>
            <a:ext cx="10353822" cy="55245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 smtClean="0">
              <a:ln w="6600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71601" y="650356"/>
            <a:ext cx="10626627" cy="92333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দুটি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সমমেরু পরস্পরকে বিকর্ষণ করে।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206" y="3003681"/>
            <a:ext cx="2978643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467357" y="3003681"/>
            <a:ext cx="2999371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1745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22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924904" y="1420967"/>
            <a:ext cx="210894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0261" y="3421413"/>
            <a:ext cx="756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ধর্মগুলো নিজ নিজ খাতায় লিখ।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7612" y="492369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তোমার লেখা উত্তরগুলো মিলিয়ে দেখ।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7612" y="2464939"/>
            <a:ext cx="8130713" cy="192823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মুক্তভাবে ঝুলন্ত চুম্বক সর্বদা উত্তর-দক্ষিণমুখী হয়।</a:t>
            </a:r>
          </a:p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চুম্বক সর্বদা বিপরীত মেরুতে আকর্ষণ করে।</a:t>
            </a:r>
          </a:p>
          <a:p>
            <a:pPr marL="342900" indent="-342900">
              <a:buAutoNum type="arabicPeriod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চুম্বক সর্বদা সমমেরুতে বিকর্ষণ করে।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06359" y="513944"/>
            <a:ext cx="2557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267" y="2894226"/>
            <a:ext cx="2103890" cy="20767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9159" y="2866090"/>
            <a:ext cx="2528980" cy="2132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59345" y="2855404"/>
            <a:ext cx="2270953" cy="2115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451" y="5433481"/>
            <a:ext cx="1491114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9291" y="5433481"/>
            <a:ext cx="1640193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079" y="5433481"/>
            <a:ext cx="1901483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8309" y="1680033"/>
            <a:ext cx="451826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চুম্বককে আকর্ষণ করে-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5132" y="2783245"/>
            <a:ext cx="2751747" cy="1707697"/>
            <a:chOff x="8825132" y="2783245"/>
            <a:chExt cx="2751747" cy="1707697"/>
          </a:xfrm>
        </p:grpSpPr>
        <p:grpSp>
          <p:nvGrpSpPr>
            <p:cNvPr id="15" name="Group 5"/>
            <p:cNvGrpSpPr/>
            <p:nvPr/>
          </p:nvGrpSpPr>
          <p:grpSpPr>
            <a:xfrm rot="21116003">
              <a:off x="10838324" y="3347853"/>
              <a:ext cx="227101" cy="667447"/>
              <a:chOff x="1874520" y="4450080"/>
              <a:chExt cx="381000" cy="883920"/>
            </a:xfrm>
          </p:grpSpPr>
          <p:sp>
            <p:nvSpPr>
              <p:cNvPr id="17" name="Flowchart: Magnetic Disk 16"/>
              <p:cNvSpPr/>
              <p:nvPr/>
            </p:nvSpPr>
            <p:spPr>
              <a:xfrm>
                <a:off x="1874520" y="4450080"/>
                <a:ext cx="381000" cy="15240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1677194" y="4953000"/>
                <a:ext cx="761206" cy="79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 descr="Sterling-Silver-Baby-Diaper-Safety-Pin-Brooch-Charm-Holder.jpg"/>
            <p:cNvPicPr>
              <a:picLocks noChangeAspect="1"/>
            </p:cNvPicPr>
            <p:nvPr/>
          </p:nvPicPr>
          <p:blipFill>
            <a:blip r:embed="rId5" cstate="print"/>
            <a:srcRect l="26693" r="18327"/>
            <a:stretch>
              <a:fillRect/>
            </a:stretch>
          </p:blipFill>
          <p:spPr>
            <a:xfrm rot="21006232">
              <a:off x="10196732" y="2783245"/>
              <a:ext cx="457200" cy="1707697"/>
            </a:xfrm>
            <a:prstGeom prst="rect">
              <a:avLst/>
            </a:prstGeom>
          </p:spPr>
        </p:pic>
        <p:pic>
          <p:nvPicPr>
            <p:cNvPr id="20" name="Picture 19" descr="LARGE_012757_cotter_pin.jpg"/>
            <p:cNvPicPr>
              <a:picLocks noChangeAspect="1"/>
            </p:cNvPicPr>
            <p:nvPr/>
          </p:nvPicPr>
          <p:blipFill>
            <a:blip r:embed="rId6"/>
            <a:srcRect l="36800" t="35600" r="32000" b="41600"/>
            <a:stretch>
              <a:fillRect/>
            </a:stretch>
          </p:blipFill>
          <p:spPr>
            <a:xfrm rot="18447902">
              <a:off x="9347259" y="3411421"/>
              <a:ext cx="834189" cy="609600"/>
            </a:xfrm>
            <a:prstGeom prst="rect">
              <a:avLst/>
            </a:prstGeom>
          </p:spPr>
        </p:pic>
        <p:pic>
          <p:nvPicPr>
            <p:cNvPr id="21" name="Picture 20" descr="pin1.jpg"/>
            <p:cNvPicPr>
              <a:picLocks noChangeAspect="1"/>
            </p:cNvPicPr>
            <p:nvPr/>
          </p:nvPicPr>
          <p:blipFill>
            <a:blip r:embed="rId7" cstate="print"/>
            <a:srcRect l="27457" t="13303" r="27457" b="9633"/>
            <a:stretch>
              <a:fillRect/>
            </a:stretch>
          </p:blipFill>
          <p:spPr>
            <a:xfrm rot="10800000">
              <a:off x="8825132" y="3182821"/>
              <a:ext cx="609600" cy="984738"/>
            </a:xfrm>
            <a:prstGeom prst="rect">
              <a:avLst/>
            </a:prstGeom>
          </p:spPr>
        </p:pic>
        <p:pic>
          <p:nvPicPr>
            <p:cNvPr id="22" name="Picture 21" descr="all-pin-and-gem-clip-250x250.jpg"/>
            <p:cNvPicPr>
              <a:picLocks noChangeAspect="1"/>
            </p:cNvPicPr>
            <p:nvPr/>
          </p:nvPicPr>
          <p:blipFill>
            <a:blip r:embed="rId8" cstate="print"/>
            <a:srcRect t="28531" b="30168"/>
            <a:stretch>
              <a:fillRect/>
            </a:stretch>
          </p:blipFill>
          <p:spPr>
            <a:xfrm rot="15264488">
              <a:off x="10915907" y="3421502"/>
              <a:ext cx="935554" cy="38639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8528775" y="5541203"/>
            <a:ext cx="3318537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জিনিস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4" grpId="0" animBg="1"/>
      <p:bldP spid="25" grpId="0" animBg="1"/>
      <p:bldP spid="2" grpId="0" animBg="1"/>
      <p:bldP spid="26" grpId="0" animBg="1"/>
      <p:bldP spid="27" grpId="0" animBg="1"/>
      <p:bldP spid="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27366" y="191315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অচৌম্বক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5" y="2297859"/>
            <a:ext cx="2387442" cy="2400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6645" y="2308445"/>
            <a:ext cx="2307530" cy="239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2533" y="2297859"/>
            <a:ext cx="2388328" cy="24007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55077" y="4949341"/>
            <a:ext cx="1043876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9845" y="4949341"/>
            <a:ext cx="1550046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পিতল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6505" y="4906136"/>
            <a:ext cx="1484702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6741" y="1147496"/>
            <a:ext cx="43428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চুম্বককে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বিকর্ষণ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9102" y="2308445"/>
            <a:ext cx="3038622" cy="23901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53501" y="4906136"/>
            <a:ext cx="190308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95286" y="520615"/>
            <a:ext cx="2778367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762" y="2544250"/>
            <a:ext cx="10338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 বস্তুগুলোর কাছে চুম্বক নিয়ে দেখ কি ঘটে?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71044" y="2560635"/>
            <a:ext cx="7427741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পদার্থকে চুম্বক আকর্ষণ করবে।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পদার্থকে চুম্বক বিকর্ষণ করবে।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08" y="645059"/>
            <a:ext cx="184981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43000"/>
              </a:schemeClr>
            </a:gs>
            <a:gs pos="23000">
              <a:schemeClr val="accent6">
                <a:lumMod val="97000"/>
                <a:lumOff val="3000"/>
                <a:alpha val="62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86527" y="301908"/>
            <a:ext cx="579588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পদার্থকে চুম্বকে রূপান্তর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809" y="1291122"/>
            <a:ext cx="9432194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ঘর্ষণ পদ্ধতি-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দণ্ড চুম্বকের যে কোন একটি মেরু দ্বারা লোহার দণ্ডের এক প্রান্ত থেকে অন্য প্রান্ত পর্যন্ত ঘষতে হবে।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2043" y="2764415"/>
            <a:ext cx="5204853" cy="3800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2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3557" y="1295717"/>
            <a:ext cx="116755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পদ্ধতি-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লোহার পেরেককে বৈদ্যুতিক তার দিয়ে পেঁচিয়ে কুন্ডলী তৈরি করতে হবে। তারের দুই প্রান্তকে ব্যাটারীর দুই প্রান্তে যুক্ত করতে হবে। চুম্বক ক্ষেত্র তৈরি হবে।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2080" y="318274"/>
            <a:ext cx="543931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পদার্থকে চুম্বকে রূপান্তর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8192" y="2602522"/>
            <a:ext cx="6848515" cy="39811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46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  <a:alpha val="3000"/>
              </a:schemeClr>
            </a:gs>
            <a:gs pos="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152094" y="339770"/>
            <a:ext cx="221887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6158" y="1817058"/>
            <a:ext cx="85507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সুরমা, গোপলা, মনু, কুশিয়ারা দল-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বৈদুতিক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চুম্বক তৈরীর কৌশল বর্ণনা কর? 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চন্দ্রমল্লিকা, শাপলা, রঙ্গন, করবী দল-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 পদ্ধতিতে চুম্বক তৈরির কৌশল বর্ণনা 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91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3766" y="404103"/>
            <a:ext cx="10845289" cy="6033513"/>
            <a:chOff x="816829" y="-34116"/>
            <a:chExt cx="10845289" cy="6033513"/>
          </a:xfrm>
        </p:grpSpPr>
        <p:sp>
          <p:nvSpPr>
            <p:cNvPr id="6" name="Rectangle 5"/>
            <p:cNvSpPr/>
            <p:nvPr/>
          </p:nvSpPr>
          <p:spPr>
            <a:xfrm>
              <a:off x="816829" y="1674162"/>
              <a:ext cx="3586373" cy="42906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FF00"/>
              </a:solidFill>
            </a:ln>
            <a:effectLst>
              <a:outerShdw blurRad="107950" dist="12700" dir="5400000" algn="ctr">
                <a:srgbClr val="000000"/>
              </a:outerShdw>
              <a:softEdge rad="1270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Ribbon 4"/>
            <p:cNvSpPr/>
            <p:nvPr/>
          </p:nvSpPr>
          <p:spPr>
            <a:xfrm>
              <a:off x="1420837" y="-34116"/>
              <a:ext cx="9439422" cy="1371108"/>
            </a:xfrm>
            <a:prstGeom prst="ribb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9340" y="1628970"/>
              <a:ext cx="6942778" cy="437042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softEdge rad="635000"/>
            </a:effectLst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আবু আজম</a:t>
              </a:r>
            </a:p>
            <a:p>
              <a:r>
                <a:rPr lang="en-US" sz="3200" b="1" dirty="0" err="1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বি.এসসি</a:t>
              </a:r>
              <a:r>
                <a:rPr lang="en-US" sz="32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b="1" dirty="0" err="1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অনার্স</a:t>
              </a:r>
              <a:r>
                <a:rPr lang="en-US" sz="32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</a:t>
              </a:r>
              <a:r>
                <a:rPr lang="en-US" sz="3200" b="1" dirty="0" err="1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এম.এসসি</a:t>
              </a:r>
              <a:endParaRPr lang="en-US" sz="32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40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(বিজ্ঞান)</a:t>
              </a:r>
            </a:p>
            <a:p>
              <a:r>
                <a:rPr lang="bn-IN" sz="40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</a:p>
            <a:p>
              <a:r>
                <a:rPr lang="bn-IN" sz="40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শ্রীমঙ্গল, মৌলভীবাজার।</a:t>
              </a:r>
            </a:p>
            <a:p>
              <a:r>
                <a:rPr lang="en-US" sz="36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</a:t>
              </a:r>
              <a:r>
                <a:rPr lang="en-US" sz="36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rPr>
                <a:t>m_azam09@yahoo.com</a:t>
              </a:r>
              <a:endParaRPr lang="bn-IN" sz="36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09009  Akaash"/>
                <a:cs typeface="Akaash" panose="02000603000000000000" pitchFamily="2" charset="0"/>
              </a:endParaRPr>
            </a:p>
            <a:p>
              <a:r>
                <a:rPr lang="en-US" sz="36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rPr>
                <a:t>cell: 01722103042</a:t>
              </a:r>
              <a:endParaRPr lang="en-US" sz="36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09009  Akaash"/>
                <a:cs typeface="Akaash" panose="02000603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5174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63480" y="496320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0355" y="1908084"/>
            <a:ext cx="504911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চুম্বকের কয়টি ধর্ম আছে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56" y="3891929"/>
            <a:ext cx="744062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চুম্বক কোন জাতিয়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আকর্ষন করে।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2457" y="2719769"/>
            <a:ext cx="7384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ব্যবহৃত কয়েকটি চৌম্বক ও অচৌম্বক পদার্থের নাম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6572" y="214516"/>
            <a:ext cx="6892550" cy="48771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6A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34196"/>
            <a:ext cx="7556576" cy="50074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9050852" y="5332451"/>
            <a:ext cx="1068008" cy="90140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6"/>
          </p:cNvPr>
          <p:cNvSpPr/>
          <p:nvPr/>
        </p:nvSpPr>
        <p:spPr>
          <a:xfrm>
            <a:off x="10455035" y="5498849"/>
            <a:ext cx="1095989" cy="71062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4559" y="5162843"/>
            <a:ext cx="5976579" cy="1364566"/>
            <a:chOff x="494559" y="5162843"/>
            <a:chExt cx="5976579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559" y="5440033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  <a:endParaRPr lang="en-US" sz="44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chemeClr val="accent4">
                <a:lumMod val="97000"/>
                <a:lumOff val="3000"/>
              </a:schemeClr>
            </a:gs>
            <a:gs pos="5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</p:grpSpPr>
        <p:sp>
          <p:nvSpPr>
            <p:cNvPr id="4" name="TextBox 3"/>
            <p:cNvSpPr txBox="1"/>
            <p:nvPr/>
          </p:nvSpPr>
          <p:spPr>
            <a:xfrm>
              <a:off x="618858" y="631383"/>
              <a:ext cx="1533379" cy="56323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7972" y="369332"/>
              <a:ext cx="5022166" cy="611944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503928" y="2783742"/>
              <a:ext cx="3953023" cy="984738"/>
            </a:xfrm>
            <a:prstGeom prst="notchedRightArrow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7357282" y="397467"/>
              <a:ext cx="3756073" cy="1922041"/>
            </a:xfrm>
            <a:prstGeom prst="round2SameRect">
              <a:avLst/>
            </a:prstGeom>
            <a:solidFill>
              <a:schemeClr val="accent6"/>
            </a:solidFill>
            <a:ln>
              <a:solidFill>
                <a:srgbClr val="00B0F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1176" y="377016"/>
              <a:ext cx="296828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 শ্রেণি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দশম অধ্যায়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ও চুম্বকের ঘটনা</a:t>
              </a:r>
              <a:endParaRPr lang="en-US" sz="2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0"/>
              <a:ext cx="12168940" cy="6842826"/>
              <a:chOff x="0" y="0"/>
              <a:chExt cx="12168940" cy="6842826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2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7739" y="1118184"/>
            <a:ext cx="4976949" cy="48362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6333" y="1118184"/>
            <a:ext cx="5016138" cy="48362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50" y="2912012"/>
            <a:ext cx="11788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চুম্বক- এর ধর্ম ও চুম্বকে রূপান্তর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863" y="2263003"/>
            <a:ext cx="8679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চুম্বক সংজ্ঞায়িত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চুম্বকের ধর্ম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চৌম্বক ও অচৌম্বক পদার্থ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চৌম্বক পদার্থকে চুম্বকে রূপান্তর করতে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0706" y="143691"/>
            <a:ext cx="11828417" cy="6570729"/>
          </a:xfrm>
          <a:prstGeom prst="rect">
            <a:avLst/>
          </a:prstGeom>
          <a:blipFill dpi="0"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9828" y="243568"/>
            <a:ext cx="116192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চুম্বকঃ-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ম্যাগনেট শব্দটির বাংলা প্রতি শব্দ হলো চুম্বক। এর আকর্ষণ করার ক্ষমতা আছে। আকর্ষণ এক প্রকার বল।বল দিয়ে কাজ করা যায়। অর্থাৎ চুম্বকের কাজ করার সামর্থ্য আছে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সুতরাং চুম্বক এক প্রকার শক্তি।</a:t>
            </a:r>
          </a:p>
          <a:p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মাইনরে ম্যানেশিয়া প্রদেশে এটি আবিষ্কৃত হয়। ম্যাগনাস নামক রাখাল বালক প্রথম এটি প্রত্যক্ষ করেন। তার নাম অনুসারেই ম্যাগনেট নামের উৎপত্তি।</a:t>
            </a: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28407" y="457199"/>
            <a:ext cx="231212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ধর্ম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17" y="1503230"/>
            <a:ext cx="11085341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মুক্তভাবে ঝুলন্ত চুম্বক সর্বদা উত্তর-দক্ষিণমুখী হয়ে স্থির থাকে।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9975" y="3080825"/>
            <a:ext cx="7033845" cy="23633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2978" y="3627302"/>
            <a:ext cx="16318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7723" y="3627302"/>
            <a:ext cx="185693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13041" y="2982648"/>
            <a:ext cx="3736230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170" y="847000"/>
            <a:ext cx="1158348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দুটি বিপরীত মেরু পরস্পরকে আকর্ষণ করে।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2064" y="3014030"/>
            <a:ext cx="3831277" cy="12440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023 L 0.13334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903 L -0.14935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398</Words>
  <Application>Microsoft Office PowerPoint</Application>
  <PresentationFormat>Custom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96</cp:revision>
  <dcterms:created xsi:type="dcterms:W3CDTF">2017-08-31T17:34:57Z</dcterms:created>
  <dcterms:modified xsi:type="dcterms:W3CDTF">2019-11-01T12:12:14Z</dcterms:modified>
</cp:coreProperties>
</file>