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7" r:id="rId20"/>
    <p:sldId id="275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almahdia945@gmail.com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21EC2-003B-4254-AF05-549BAAF0729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FE73C2-B5FF-4BDC-A81A-584015A79D04}">
      <dgm:prSet phldrT="[Text]" phldr="1"/>
      <dgm:spPr/>
      <dgm:t>
        <a:bodyPr/>
        <a:lstStyle/>
        <a:p>
          <a:endParaRPr lang="en-US" dirty="0"/>
        </a:p>
      </dgm:t>
    </dgm:pt>
    <dgm:pt modelId="{0E48FC5B-D68F-46FB-BEF9-FDF19C1E245E}" type="parTrans" cxnId="{AB6AFDF8-0B97-4124-A663-330BB38A1402}">
      <dgm:prSet/>
      <dgm:spPr/>
      <dgm:t>
        <a:bodyPr/>
        <a:lstStyle/>
        <a:p>
          <a:endParaRPr lang="en-US"/>
        </a:p>
      </dgm:t>
    </dgm:pt>
    <dgm:pt modelId="{1A7C6873-2771-4715-A529-B87BDB98A98D}" type="sibTrans" cxnId="{AB6AFDF8-0B97-4124-A663-330BB38A1402}">
      <dgm:prSet/>
      <dgm:spPr/>
      <dgm:t>
        <a:bodyPr/>
        <a:lstStyle/>
        <a:p>
          <a:endParaRPr lang="en-US"/>
        </a:p>
      </dgm:t>
    </dgm:pt>
    <dgm:pt modelId="{310E1882-72E6-42A3-B807-B11FB41E4FC7}">
      <dgm:prSet phldrT="[Text]" custT="1"/>
      <dgm:spPr/>
      <dgm:t>
        <a:bodyPr/>
        <a:lstStyle/>
        <a:p>
          <a:r>
            <a:rPr lang="bn-BD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মোঃ রফিকুল ইসলাম</a:t>
          </a:r>
        </a:p>
        <a:p>
          <a:r>
            <a:rPr lang="bn-BD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সহকারি শিক্ষক </a:t>
          </a:r>
        </a:p>
        <a:p>
          <a:r>
            <a:rPr lang="bn-BD" sz="1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মোহাম্মদ আব্দুল আহাদ উচ্চ বিদ্যালয়</a:t>
          </a:r>
        </a:p>
        <a:p>
          <a:r>
            <a:rPr lang="bn-BD" sz="24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লক্ষ্ণীপুর, লালাবাজার,</a:t>
          </a:r>
        </a:p>
        <a:p>
          <a:r>
            <a:rPr lang="bn-BD" sz="24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দক্ষিন সুরমা, সিলেট। </a:t>
          </a:r>
        </a:p>
        <a:p>
          <a:r>
            <a:rPr lang="bn-BD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মোবাইলঃ ০১৭১৬৭৮৪৭০৪</a:t>
          </a:r>
        </a:p>
        <a:p>
          <a:r>
            <a:rPr lang="en-US" sz="20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Email: </a:t>
          </a:r>
          <a:r>
            <a:rPr lang="en-US" sz="14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1"/>
            </a:rPr>
            <a:t>almahdia945@gmail.com</a:t>
          </a:r>
          <a:r>
            <a:rPr lang="en-US" sz="14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4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BDAC564-9488-48CD-9B61-22BF73464FFE}" type="parTrans" cxnId="{53E7EA77-2565-47E3-8772-45A2D6528BC0}">
      <dgm:prSet/>
      <dgm:spPr/>
      <dgm:t>
        <a:bodyPr/>
        <a:lstStyle/>
        <a:p>
          <a:endParaRPr lang="en-US"/>
        </a:p>
      </dgm:t>
    </dgm:pt>
    <dgm:pt modelId="{AD32A43C-0EA6-4888-981D-2FA978B0703B}" type="sibTrans" cxnId="{53E7EA77-2565-47E3-8772-45A2D6528BC0}">
      <dgm:prSet/>
      <dgm:spPr/>
      <dgm:t>
        <a:bodyPr/>
        <a:lstStyle/>
        <a:p>
          <a:endParaRPr lang="en-US"/>
        </a:p>
      </dgm:t>
    </dgm:pt>
    <dgm:pt modelId="{9E2F3AB0-073A-4793-8F79-F92523B3F313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</a:t>
          </a:r>
          <a:endParaRPr lang="en-US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0DAA031-4677-4B9F-A32A-F990F8DEC63C}" type="parTrans" cxnId="{98EA35F1-A9E3-4FFA-BBFD-04F040612232}">
      <dgm:prSet/>
      <dgm:spPr/>
      <dgm:t>
        <a:bodyPr/>
        <a:lstStyle/>
        <a:p>
          <a:endParaRPr lang="en-US"/>
        </a:p>
      </dgm:t>
    </dgm:pt>
    <dgm:pt modelId="{D4EB21C4-8F2C-4AA6-B62F-D6CDB42EB740}" type="sibTrans" cxnId="{98EA35F1-A9E3-4FFA-BBFD-04F040612232}">
      <dgm:prSet/>
      <dgm:spPr/>
      <dgm:t>
        <a:bodyPr/>
        <a:lstStyle/>
        <a:p>
          <a:endParaRPr lang="en-US"/>
        </a:p>
      </dgm:t>
    </dgm:pt>
    <dgm:pt modelId="{1BF89973-9D5D-4D60-9F80-7DABD5A7A31A}" type="pres">
      <dgm:prSet presAssocID="{99C21EC2-003B-4254-AF05-549BAAF07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C68DB-7CA7-4023-9D83-A632D1A1525B}" type="pres">
      <dgm:prSet presAssocID="{A6FE73C2-B5FF-4BDC-A81A-584015A79D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B355-94AD-44CD-A82D-8042D800AAE3}" type="pres">
      <dgm:prSet presAssocID="{1A7C6873-2771-4715-A529-B87BDB98A98D}" presName="sibTrans" presStyleCnt="0"/>
      <dgm:spPr/>
    </dgm:pt>
    <dgm:pt modelId="{81AC8CE6-9063-46CF-89D2-BA5BFCDD78F8}" type="pres">
      <dgm:prSet presAssocID="{310E1882-72E6-42A3-B807-B11FB41E4F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7B82B-1703-41AC-85CE-407AA0DABFD8}" type="pres">
      <dgm:prSet presAssocID="{AD32A43C-0EA6-4888-981D-2FA978B0703B}" presName="sibTrans" presStyleCnt="0"/>
      <dgm:spPr/>
    </dgm:pt>
    <dgm:pt modelId="{270E56A3-75A1-428E-9753-0D72CB402FC2}" type="pres">
      <dgm:prSet presAssocID="{9E2F3AB0-073A-4793-8F79-F92523B3F3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AFDF8-0B97-4124-A663-330BB38A1402}" srcId="{99C21EC2-003B-4254-AF05-549BAAF07296}" destId="{A6FE73C2-B5FF-4BDC-A81A-584015A79D04}" srcOrd="0" destOrd="0" parTransId="{0E48FC5B-D68F-46FB-BEF9-FDF19C1E245E}" sibTransId="{1A7C6873-2771-4715-A529-B87BDB98A98D}"/>
    <dgm:cxn modelId="{07B10E9F-DDC1-481A-8555-393B83CE75C7}" type="presOf" srcId="{A6FE73C2-B5FF-4BDC-A81A-584015A79D04}" destId="{BCBC68DB-7CA7-4023-9D83-A632D1A1525B}" srcOrd="0" destOrd="0" presId="urn:microsoft.com/office/officeart/2005/8/layout/hList6"/>
    <dgm:cxn modelId="{98EA35F1-A9E3-4FFA-BBFD-04F040612232}" srcId="{99C21EC2-003B-4254-AF05-549BAAF07296}" destId="{9E2F3AB0-073A-4793-8F79-F92523B3F313}" srcOrd="2" destOrd="0" parTransId="{80DAA031-4677-4B9F-A32A-F990F8DEC63C}" sibTransId="{D4EB21C4-8F2C-4AA6-B62F-D6CDB42EB740}"/>
    <dgm:cxn modelId="{ADAA9D1E-C27A-4666-AB44-07ADA8AC42B4}" type="presOf" srcId="{99C21EC2-003B-4254-AF05-549BAAF07296}" destId="{1BF89973-9D5D-4D60-9F80-7DABD5A7A31A}" srcOrd="0" destOrd="0" presId="urn:microsoft.com/office/officeart/2005/8/layout/hList6"/>
    <dgm:cxn modelId="{53E7EA77-2565-47E3-8772-45A2D6528BC0}" srcId="{99C21EC2-003B-4254-AF05-549BAAF07296}" destId="{310E1882-72E6-42A3-B807-B11FB41E4FC7}" srcOrd="1" destOrd="0" parTransId="{6BDAC564-9488-48CD-9B61-22BF73464FFE}" sibTransId="{AD32A43C-0EA6-4888-981D-2FA978B0703B}"/>
    <dgm:cxn modelId="{E0B06009-27FE-4431-AF03-662CAA27A3D3}" type="presOf" srcId="{310E1882-72E6-42A3-B807-B11FB41E4FC7}" destId="{81AC8CE6-9063-46CF-89D2-BA5BFCDD78F8}" srcOrd="0" destOrd="0" presId="urn:microsoft.com/office/officeart/2005/8/layout/hList6"/>
    <dgm:cxn modelId="{151898D0-AA2D-420A-AF11-61883CDA60CE}" type="presOf" srcId="{9E2F3AB0-073A-4793-8F79-F92523B3F313}" destId="{270E56A3-75A1-428E-9753-0D72CB402FC2}" srcOrd="0" destOrd="0" presId="urn:microsoft.com/office/officeart/2005/8/layout/hList6"/>
    <dgm:cxn modelId="{E7536286-4B87-4227-AF38-18133EE97C11}" type="presParOf" srcId="{1BF89973-9D5D-4D60-9F80-7DABD5A7A31A}" destId="{BCBC68DB-7CA7-4023-9D83-A632D1A1525B}" srcOrd="0" destOrd="0" presId="urn:microsoft.com/office/officeart/2005/8/layout/hList6"/>
    <dgm:cxn modelId="{BBBC5EC1-944E-489E-A3DF-FE94B8C78355}" type="presParOf" srcId="{1BF89973-9D5D-4D60-9F80-7DABD5A7A31A}" destId="{2277B355-94AD-44CD-A82D-8042D800AAE3}" srcOrd="1" destOrd="0" presId="urn:microsoft.com/office/officeart/2005/8/layout/hList6"/>
    <dgm:cxn modelId="{506251BA-031C-4182-A5DE-9E01EFBF80D2}" type="presParOf" srcId="{1BF89973-9D5D-4D60-9F80-7DABD5A7A31A}" destId="{81AC8CE6-9063-46CF-89D2-BA5BFCDD78F8}" srcOrd="2" destOrd="0" presId="urn:microsoft.com/office/officeart/2005/8/layout/hList6"/>
    <dgm:cxn modelId="{A2A4CC93-A699-4C37-A51A-303D23099F6B}" type="presParOf" srcId="{1BF89973-9D5D-4D60-9F80-7DABD5A7A31A}" destId="{D687B82B-1703-41AC-85CE-407AA0DABFD8}" srcOrd="3" destOrd="0" presId="urn:microsoft.com/office/officeart/2005/8/layout/hList6"/>
    <dgm:cxn modelId="{8348A96D-0EAA-413D-B8C6-35FAD94BA6A8}" type="presParOf" srcId="{1BF89973-9D5D-4D60-9F80-7DABD5A7A31A}" destId="{270E56A3-75A1-428E-9753-0D72CB402FC2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5C842-03A9-4496-A094-7ED942F368E4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C1BD9D-C32D-48DA-81FE-F9FDE9098C6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শিখন ফল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091BB26-F748-49D9-88B1-3263670DE7B0}" type="parTrans" cxnId="{28FDC16A-AB6A-478B-81B6-27BF0AD72E6F}">
      <dgm:prSet/>
      <dgm:spPr/>
      <dgm:t>
        <a:bodyPr/>
        <a:lstStyle/>
        <a:p>
          <a:endParaRPr lang="en-US"/>
        </a:p>
      </dgm:t>
    </dgm:pt>
    <dgm:pt modelId="{4FD59CF9-BF23-4BFF-A934-85A4AA31E041}" type="sibTrans" cxnId="{28FDC16A-AB6A-478B-81B6-27BF0AD72E6F}">
      <dgm:prSet/>
      <dgm:spPr/>
      <dgm:t>
        <a:bodyPr/>
        <a:lstStyle/>
        <a:p>
          <a:endParaRPr lang="en-US"/>
        </a:p>
      </dgm:t>
    </dgm:pt>
    <dgm:pt modelId="{058B5C44-C144-4809-A4E9-F1FD9F7A0B33}">
      <dgm:prSet phldrT="[Text]" custT="1"/>
      <dgm:spPr/>
      <dgm:t>
        <a:bodyPr/>
        <a:lstStyle/>
        <a:p>
          <a:r>
            <a:rPr lang="bn-BD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এ পাঠ শেষে শিক্ষার্থীরা - </a:t>
          </a:r>
          <a:endParaRPr lang="en-US" sz="36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51BDEE8A-C007-48B4-9D39-A7FA21E7E8BB}" type="parTrans" cxnId="{E53288E7-BC83-4431-A2A4-3DFA4C7A7005}">
      <dgm:prSet/>
      <dgm:spPr/>
      <dgm:t>
        <a:bodyPr/>
        <a:lstStyle/>
        <a:p>
          <a:endParaRPr lang="en-US"/>
        </a:p>
      </dgm:t>
    </dgm:pt>
    <dgm:pt modelId="{A7DF8489-98C2-4775-8EA7-AD29C2ACDB48}" type="sibTrans" cxnId="{E53288E7-BC83-4431-A2A4-3DFA4C7A7005}">
      <dgm:prSet/>
      <dgm:spPr/>
      <dgm:t>
        <a:bodyPr/>
        <a:lstStyle/>
        <a:p>
          <a:endParaRPr lang="en-US"/>
        </a:p>
      </dgm:t>
    </dgm:pt>
    <dgm:pt modelId="{078BDB86-9B88-4BB9-8AA3-2EF5508B13AE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১। মুসলিম মনীষী এ ব্যাপারে প্রাথমিক ধারনা লাভ করতে পারবে।    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DFE421B-9B91-4CEE-9973-0D5700518894}" type="parTrans" cxnId="{AFA3AAA7-221F-4E51-B3C5-612345ECAE6A}">
      <dgm:prSet/>
      <dgm:spPr/>
      <dgm:t>
        <a:bodyPr/>
        <a:lstStyle/>
        <a:p>
          <a:endParaRPr lang="en-US"/>
        </a:p>
      </dgm:t>
    </dgm:pt>
    <dgm:pt modelId="{E86D100D-021B-4504-A5AA-D0867873FA23}" type="sibTrans" cxnId="{AFA3AAA7-221F-4E51-B3C5-612345ECAE6A}">
      <dgm:prSet/>
      <dgm:spPr/>
      <dgm:t>
        <a:bodyPr/>
        <a:lstStyle/>
        <a:p>
          <a:endParaRPr lang="en-US"/>
        </a:p>
      </dgm:t>
    </dgm:pt>
    <dgm:pt modelId="{EAD2162D-3840-49C4-8104-765DE3B58D62}">
      <dgm:prSet phldrT="[Text]" custT="1"/>
      <dgm:spPr/>
      <dgm:t>
        <a:bodyPr/>
        <a:lstStyle/>
        <a:p>
          <a:r>
            <a:rPr lang="bn-BD" sz="5000" b="1" dirty="0" smtClean="0">
              <a:solidFill>
                <a:schemeClr val="tx1"/>
              </a:solidFill>
            </a:rPr>
            <a:t> 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 পাঠ্য বইয়ে নির্বাচিত মুসলিম মনীষীদের পরিচয় বলতে পারবে । 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8689FBC-461B-48A7-9C40-F8535F3EE4D7}" type="parTrans" cxnId="{43B3FFF4-F896-48B2-A451-52CBB7C33445}">
      <dgm:prSet/>
      <dgm:spPr/>
      <dgm:t>
        <a:bodyPr/>
        <a:lstStyle/>
        <a:p>
          <a:endParaRPr lang="en-US"/>
        </a:p>
      </dgm:t>
    </dgm:pt>
    <dgm:pt modelId="{9802AD28-82A3-491C-8314-E01188057221}" type="sibTrans" cxnId="{43B3FFF4-F896-48B2-A451-52CBB7C33445}">
      <dgm:prSet/>
      <dgm:spPr/>
      <dgm:t>
        <a:bodyPr/>
        <a:lstStyle/>
        <a:p>
          <a:endParaRPr lang="en-US"/>
        </a:p>
      </dgm:t>
    </dgm:pt>
    <dgm:pt modelId="{8FEC85DD-84B3-46EA-8350-A5246F2B307D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৩। বিভিন্ন বিষয়ে উক্ত মনীষীদের অবদান বর্ননা করতে পারবে । </a:t>
          </a:r>
          <a:endParaRPr lang="en-US" sz="32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51BC760C-3153-4C12-83FD-037EEA46171B}" type="parTrans" cxnId="{80AD6A42-A467-4372-A38D-082E7046A61B}">
      <dgm:prSet/>
      <dgm:spPr/>
      <dgm:t>
        <a:bodyPr/>
        <a:lstStyle/>
        <a:p>
          <a:endParaRPr lang="en-US"/>
        </a:p>
      </dgm:t>
    </dgm:pt>
    <dgm:pt modelId="{07331274-0282-43A7-BFEE-177BF81D0551}" type="sibTrans" cxnId="{80AD6A42-A467-4372-A38D-082E7046A61B}">
      <dgm:prSet/>
      <dgm:spPr/>
      <dgm:t>
        <a:bodyPr/>
        <a:lstStyle/>
        <a:p>
          <a:endParaRPr lang="en-US"/>
        </a:p>
      </dgm:t>
    </dgm:pt>
    <dgm:pt modelId="{1A3A63A7-149E-4447-92EC-707AA438E339}" type="pres">
      <dgm:prSet presAssocID="{8925C842-03A9-4496-A094-7ED942F368E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074591-7A59-45A4-9A35-477C9B9D2CA1}" type="pres">
      <dgm:prSet presAssocID="{8925C842-03A9-4496-A094-7ED942F368E4}" presName="matrix" presStyleCnt="0"/>
      <dgm:spPr/>
    </dgm:pt>
    <dgm:pt modelId="{68B7BE67-3EA4-4619-909D-9B5A0237648E}" type="pres">
      <dgm:prSet presAssocID="{8925C842-03A9-4496-A094-7ED942F368E4}" presName="tile1" presStyleLbl="node1" presStyleIdx="0" presStyleCnt="4"/>
      <dgm:spPr/>
      <dgm:t>
        <a:bodyPr/>
        <a:lstStyle/>
        <a:p>
          <a:endParaRPr lang="en-US"/>
        </a:p>
      </dgm:t>
    </dgm:pt>
    <dgm:pt modelId="{6FEBB75D-9114-4D9A-82AE-5ABD92B997BE}" type="pres">
      <dgm:prSet presAssocID="{8925C842-03A9-4496-A094-7ED942F368E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6CFFB-696A-42D4-A080-FC4288E4B70B}" type="pres">
      <dgm:prSet presAssocID="{8925C842-03A9-4496-A094-7ED942F368E4}" presName="tile2" presStyleLbl="node1" presStyleIdx="1" presStyleCnt="4"/>
      <dgm:spPr/>
      <dgm:t>
        <a:bodyPr/>
        <a:lstStyle/>
        <a:p>
          <a:endParaRPr lang="en-US"/>
        </a:p>
      </dgm:t>
    </dgm:pt>
    <dgm:pt modelId="{3B8104F3-C7F4-459B-8A47-4B1E1E68FE56}" type="pres">
      <dgm:prSet presAssocID="{8925C842-03A9-4496-A094-7ED942F368E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E28CC-977D-4442-91D4-B6D0DF791BD4}" type="pres">
      <dgm:prSet presAssocID="{8925C842-03A9-4496-A094-7ED942F368E4}" presName="tile3" presStyleLbl="node1" presStyleIdx="2" presStyleCnt="4"/>
      <dgm:spPr/>
      <dgm:t>
        <a:bodyPr/>
        <a:lstStyle/>
        <a:p>
          <a:endParaRPr lang="en-US"/>
        </a:p>
      </dgm:t>
    </dgm:pt>
    <dgm:pt modelId="{C7C6B21B-DBDB-464A-A013-220B3766EE26}" type="pres">
      <dgm:prSet presAssocID="{8925C842-03A9-4496-A094-7ED942F368E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509B0-9D81-4575-9DB4-4C588865C8F2}" type="pres">
      <dgm:prSet presAssocID="{8925C842-03A9-4496-A094-7ED942F368E4}" presName="tile4" presStyleLbl="node1" presStyleIdx="3" presStyleCnt="4"/>
      <dgm:spPr/>
      <dgm:t>
        <a:bodyPr/>
        <a:lstStyle/>
        <a:p>
          <a:endParaRPr lang="en-US"/>
        </a:p>
      </dgm:t>
    </dgm:pt>
    <dgm:pt modelId="{1B855FD6-DEE0-422E-B74A-C56D84581442}" type="pres">
      <dgm:prSet presAssocID="{8925C842-03A9-4496-A094-7ED942F368E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09361-2824-4479-A910-1FF29BCD1B3E}" type="pres">
      <dgm:prSet presAssocID="{8925C842-03A9-4496-A094-7ED942F368E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2A6549F-98F5-4208-8113-92233776B624}" type="presOf" srcId="{058B5C44-C144-4809-A4E9-F1FD9F7A0B33}" destId="{68B7BE67-3EA4-4619-909D-9B5A0237648E}" srcOrd="0" destOrd="0" presId="urn:microsoft.com/office/officeart/2005/8/layout/matrix1"/>
    <dgm:cxn modelId="{47462A6F-D90F-40B8-A8A7-9B2CD3346217}" type="presOf" srcId="{078BDB86-9B88-4BB9-8AA3-2EF5508B13AE}" destId="{3B8104F3-C7F4-459B-8A47-4B1E1E68FE56}" srcOrd="1" destOrd="0" presId="urn:microsoft.com/office/officeart/2005/8/layout/matrix1"/>
    <dgm:cxn modelId="{E53288E7-BC83-4431-A2A4-3DFA4C7A7005}" srcId="{4EC1BD9D-C32D-48DA-81FE-F9FDE9098C6D}" destId="{058B5C44-C144-4809-A4E9-F1FD9F7A0B33}" srcOrd="0" destOrd="0" parTransId="{51BDEE8A-C007-48B4-9D39-A7FA21E7E8BB}" sibTransId="{A7DF8489-98C2-4775-8EA7-AD29C2ACDB48}"/>
    <dgm:cxn modelId="{B18CA6E8-5166-41C2-A2F4-7A5917BD13F7}" type="presOf" srcId="{8FEC85DD-84B3-46EA-8350-A5246F2B307D}" destId="{650509B0-9D81-4575-9DB4-4C588865C8F2}" srcOrd="0" destOrd="0" presId="urn:microsoft.com/office/officeart/2005/8/layout/matrix1"/>
    <dgm:cxn modelId="{43B3FFF4-F896-48B2-A451-52CBB7C33445}" srcId="{4EC1BD9D-C32D-48DA-81FE-F9FDE9098C6D}" destId="{EAD2162D-3840-49C4-8104-765DE3B58D62}" srcOrd="2" destOrd="0" parTransId="{C8689FBC-461B-48A7-9C40-F8535F3EE4D7}" sibTransId="{9802AD28-82A3-491C-8314-E01188057221}"/>
    <dgm:cxn modelId="{F3752555-8870-482D-8517-918E1BD26A30}" type="presOf" srcId="{8925C842-03A9-4496-A094-7ED942F368E4}" destId="{1A3A63A7-149E-4447-92EC-707AA438E339}" srcOrd="0" destOrd="0" presId="urn:microsoft.com/office/officeart/2005/8/layout/matrix1"/>
    <dgm:cxn modelId="{AFA3AAA7-221F-4E51-B3C5-612345ECAE6A}" srcId="{4EC1BD9D-C32D-48DA-81FE-F9FDE9098C6D}" destId="{078BDB86-9B88-4BB9-8AA3-2EF5508B13AE}" srcOrd="1" destOrd="0" parTransId="{6DFE421B-9B91-4CEE-9973-0D5700518894}" sibTransId="{E86D100D-021B-4504-A5AA-D0867873FA23}"/>
    <dgm:cxn modelId="{80AD6A42-A467-4372-A38D-082E7046A61B}" srcId="{4EC1BD9D-C32D-48DA-81FE-F9FDE9098C6D}" destId="{8FEC85DD-84B3-46EA-8350-A5246F2B307D}" srcOrd="3" destOrd="0" parTransId="{51BC760C-3153-4C12-83FD-037EEA46171B}" sibTransId="{07331274-0282-43A7-BFEE-177BF81D0551}"/>
    <dgm:cxn modelId="{6070202D-B330-4980-967C-92F30CB728B8}" type="presOf" srcId="{EAD2162D-3840-49C4-8104-765DE3B58D62}" destId="{B16E28CC-977D-4442-91D4-B6D0DF791BD4}" srcOrd="0" destOrd="0" presId="urn:microsoft.com/office/officeart/2005/8/layout/matrix1"/>
    <dgm:cxn modelId="{400E3F9D-6E83-46C7-BA0E-44570C9E24A3}" type="presOf" srcId="{EAD2162D-3840-49C4-8104-765DE3B58D62}" destId="{C7C6B21B-DBDB-464A-A013-220B3766EE26}" srcOrd="1" destOrd="0" presId="urn:microsoft.com/office/officeart/2005/8/layout/matrix1"/>
    <dgm:cxn modelId="{59F03212-2E37-4556-AAD6-ADB5A2BDB6DA}" type="presOf" srcId="{078BDB86-9B88-4BB9-8AA3-2EF5508B13AE}" destId="{3336CFFB-696A-42D4-A080-FC4288E4B70B}" srcOrd="0" destOrd="0" presId="urn:microsoft.com/office/officeart/2005/8/layout/matrix1"/>
    <dgm:cxn modelId="{1E0030EB-6D9C-4A11-9E37-953B476BF66B}" type="presOf" srcId="{8FEC85DD-84B3-46EA-8350-A5246F2B307D}" destId="{1B855FD6-DEE0-422E-B74A-C56D84581442}" srcOrd="1" destOrd="0" presId="urn:microsoft.com/office/officeart/2005/8/layout/matrix1"/>
    <dgm:cxn modelId="{28FDC16A-AB6A-478B-81B6-27BF0AD72E6F}" srcId="{8925C842-03A9-4496-A094-7ED942F368E4}" destId="{4EC1BD9D-C32D-48DA-81FE-F9FDE9098C6D}" srcOrd="0" destOrd="0" parTransId="{B091BB26-F748-49D9-88B1-3263670DE7B0}" sibTransId="{4FD59CF9-BF23-4BFF-A934-85A4AA31E041}"/>
    <dgm:cxn modelId="{EE483AC7-AD07-4F52-ACC6-D78908A6C6D4}" type="presOf" srcId="{4EC1BD9D-C32D-48DA-81FE-F9FDE9098C6D}" destId="{F5309361-2824-4479-A910-1FF29BCD1B3E}" srcOrd="0" destOrd="0" presId="urn:microsoft.com/office/officeart/2005/8/layout/matrix1"/>
    <dgm:cxn modelId="{3C382CF8-27EA-40F8-880B-4C6C9AFC804E}" type="presOf" srcId="{058B5C44-C144-4809-A4E9-F1FD9F7A0B33}" destId="{6FEBB75D-9114-4D9A-82AE-5ABD92B997BE}" srcOrd="1" destOrd="0" presId="urn:microsoft.com/office/officeart/2005/8/layout/matrix1"/>
    <dgm:cxn modelId="{1D3FD1FB-453F-4EAC-9E1E-40976623A149}" type="presParOf" srcId="{1A3A63A7-149E-4447-92EC-707AA438E339}" destId="{50074591-7A59-45A4-9A35-477C9B9D2CA1}" srcOrd="0" destOrd="0" presId="urn:microsoft.com/office/officeart/2005/8/layout/matrix1"/>
    <dgm:cxn modelId="{56928FA8-CB87-4F23-B72D-0DCF1B09CA38}" type="presParOf" srcId="{50074591-7A59-45A4-9A35-477C9B9D2CA1}" destId="{68B7BE67-3EA4-4619-909D-9B5A0237648E}" srcOrd="0" destOrd="0" presId="urn:microsoft.com/office/officeart/2005/8/layout/matrix1"/>
    <dgm:cxn modelId="{4D27E81D-B10B-448E-A996-73943FB4775F}" type="presParOf" srcId="{50074591-7A59-45A4-9A35-477C9B9D2CA1}" destId="{6FEBB75D-9114-4D9A-82AE-5ABD92B997BE}" srcOrd="1" destOrd="0" presId="urn:microsoft.com/office/officeart/2005/8/layout/matrix1"/>
    <dgm:cxn modelId="{FFDD998E-5E7C-43C4-A25D-E1A2F46FB21D}" type="presParOf" srcId="{50074591-7A59-45A4-9A35-477C9B9D2CA1}" destId="{3336CFFB-696A-42D4-A080-FC4288E4B70B}" srcOrd="2" destOrd="0" presId="urn:microsoft.com/office/officeart/2005/8/layout/matrix1"/>
    <dgm:cxn modelId="{7719930F-F380-4336-9D84-5DCC45C2ECD4}" type="presParOf" srcId="{50074591-7A59-45A4-9A35-477C9B9D2CA1}" destId="{3B8104F3-C7F4-459B-8A47-4B1E1E68FE56}" srcOrd="3" destOrd="0" presId="urn:microsoft.com/office/officeart/2005/8/layout/matrix1"/>
    <dgm:cxn modelId="{16A86FEA-92B7-4552-BD1D-2D85FE2263D7}" type="presParOf" srcId="{50074591-7A59-45A4-9A35-477C9B9D2CA1}" destId="{B16E28CC-977D-4442-91D4-B6D0DF791BD4}" srcOrd="4" destOrd="0" presId="urn:microsoft.com/office/officeart/2005/8/layout/matrix1"/>
    <dgm:cxn modelId="{5FB030B4-ED7D-40EB-A2F8-50DC32A34340}" type="presParOf" srcId="{50074591-7A59-45A4-9A35-477C9B9D2CA1}" destId="{C7C6B21B-DBDB-464A-A013-220B3766EE26}" srcOrd="5" destOrd="0" presId="urn:microsoft.com/office/officeart/2005/8/layout/matrix1"/>
    <dgm:cxn modelId="{9305FA31-BDB3-4901-AF2F-F44FA07942B4}" type="presParOf" srcId="{50074591-7A59-45A4-9A35-477C9B9D2CA1}" destId="{650509B0-9D81-4575-9DB4-4C588865C8F2}" srcOrd="6" destOrd="0" presId="urn:microsoft.com/office/officeart/2005/8/layout/matrix1"/>
    <dgm:cxn modelId="{EF878867-70D0-4CE4-A6BA-F290A519D243}" type="presParOf" srcId="{50074591-7A59-45A4-9A35-477C9B9D2CA1}" destId="{1B855FD6-DEE0-422E-B74A-C56D84581442}" srcOrd="7" destOrd="0" presId="urn:microsoft.com/office/officeart/2005/8/layout/matrix1"/>
    <dgm:cxn modelId="{AD6C8177-7DFC-4463-BCB5-3EAE6A481DF7}" type="presParOf" srcId="{1A3A63A7-149E-4447-92EC-707AA438E339}" destId="{F5309361-2824-4479-A910-1FF29BCD1B3E}" srcOrd="1" destOrd="0" presId="urn:microsoft.com/office/officeart/2005/8/layout/matrix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7C4B3-76A7-4AD1-8717-62EB0C25C6E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97E25F-B874-41C6-9F7A-C012D4BDDB89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মহানবি (সাঃ) এর নিকট প্রথম ওহির শব্দ ছিল ইকরা (পড়) । </a:t>
          </a:r>
          <a:endParaRPr lang="en-US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13F8656-A50E-48E8-9EF7-E49697918316}" type="parTrans" cxnId="{F89CF685-039E-440C-951F-C7338F4EC580}">
      <dgm:prSet/>
      <dgm:spPr/>
      <dgm:t>
        <a:bodyPr/>
        <a:lstStyle/>
        <a:p>
          <a:endParaRPr lang="en-US"/>
        </a:p>
      </dgm:t>
    </dgm:pt>
    <dgm:pt modelId="{366DAD23-8746-4D9B-967B-EF41A7B1E80C}" type="sibTrans" cxnId="{F89CF685-039E-440C-951F-C7338F4EC580}">
      <dgm:prSet/>
      <dgm:spPr/>
      <dgm:t>
        <a:bodyPr/>
        <a:lstStyle/>
        <a:p>
          <a:endParaRPr lang="en-US"/>
        </a:p>
      </dgm:t>
    </dgm:pt>
    <dgm:pt modelId="{8E5E1BE0-0F6A-4F82-B868-52F07E2764CD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রাসুল (সাঃ) প্রতিষ্টিত প্রথম প্রতিষ্টান দারুল আরকাম ।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40616A9-A90D-4EA4-B7BC-89086997F571}" type="parTrans" cxnId="{9BFFF57C-7DAB-48F2-883F-E1A2162AFEE5}">
      <dgm:prSet/>
      <dgm:spPr/>
      <dgm:t>
        <a:bodyPr/>
        <a:lstStyle/>
        <a:p>
          <a:endParaRPr lang="en-US"/>
        </a:p>
      </dgm:t>
    </dgm:pt>
    <dgm:pt modelId="{EBD025F9-C091-46D3-8B8A-A8E9446A3257}" type="sibTrans" cxnId="{9BFFF57C-7DAB-48F2-883F-E1A2162AFEE5}">
      <dgm:prSet/>
      <dgm:spPr/>
      <dgm:t>
        <a:bodyPr/>
        <a:lstStyle/>
        <a:p>
          <a:endParaRPr lang="en-US"/>
        </a:p>
      </dgm:t>
    </dgm:pt>
    <dgm:pt modelId="{AFAE14DC-1662-47CC-A24C-56C4D736AD32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মসজিদে নববির বারান্দায় ৭০জন শিক্ষার্থীর জন্য এবং মসজিদে নববি ছিল শিক্ষার প্রানকেন্দ্র ।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94CF9F4-2D68-421A-B18D-66B6C91FE71A}" type="parTrans" cxnId="{80A4C39F-2181-4552-9173-6D29FC62A7DD}">
      <dgm:prSet/>
      <dgm:spPr/>
      <dgm:t>
        <a:bodyPr/>
        <a:lstStyle/>
        <a:p>
          <a:endParaRPr lang="en-US"/>
        </a:p>
      </dgm:t>
    </dgm:pt>
    <dgm:pt modelId="{AEE3267E-C0C3-4E0D-BDF8-01480C2CA3EB}" type="sibTrans" cxnId="{80A4C39F-2181-4552-9173-6D29FC62A7DD}">
      <dgm:prSet/>
      <dgm:spPr/>
      <dgm:t>
        <a:bodyPr/>
        <a:lstStyle/>
        <a:p>
          <a:endParaRPr lang="en-US"/>
        </a:p>
      </dgm:t>
    </dgm:pt>
    <dgm:pt modelId="{FAF7A79A-D201-4006-BCBD-B8C610D2C5A5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রাসুল (সাঃ) এর সাহাবিগন বিভিন্ন দেশে জ্ঞান-বিজ্ঞানের আলো প্রজ্বলিত করেন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F7E261B-32A4-43D2-8233-4D4A06291A81}" type="parTrans" cxnId="{C4349150-9B28-45C6-B3EC-59986A45C767}">
      <dgm:prSet/>
      <dgm:spPr/>
      <dgm:t>
        <a:bodyPr/>
        <a:lstStyle/>
        <a:p>
          <a:endParaRPr lang="en-US"/>
        </a:p>
      </dgm:t>
    </dgm:pt>
    <dgm:pt modelId="{2FDC9BB7-BA3D-4B7F-B2A9-66AEFE785CFB}" type="sibTrans" cxnId="{C4349150-9B28-45C6-B3EC-59986A45C767}">
      <dgm:prSet/>
      <dgm:spPr/>
      <dgm:t>
        <a:bodyPr/>
        <a:lstStyle/>
        <a:p>
          <a:endParaRPr lang="en-US"/>
        </a:p>
      </dgm:t>
    </dgm:pt>
    <dgm:pt modelId="{F944EDA9-9CC9-425B-9161-9F886E8A62C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আব্বাসি খলিফা মামুন  প্রতিষ্টা করেন বাইতুল হিকমা ।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F5DCD5C-E302-48FC-8896-06C4A03C8CEF}" type="parTrans" cxnId="{E3ABD129-4A30-4295-B96E-0E32357540FC}">
      <dgm:prSet/>
      <dgm:spPr/>
      <dgm:t>
        <a:bodyPr/>
        <a:lstStyle/>
        <a:p>
          <a:endParaRPr lang="en-US"/>
        </a:p>
      </dgm:t>
    </dgm:pt>
    <dgm:pt modelId="{F4ADAECC-519F-4E4B-A6FF-9CE72D641E1B}" type="sibTrans" cxnId="{E3ABD129-4A30-4295-B96E-0E32357540FC}">
      <dgm:prSet/>
      <dgm:spPr/>
      <dgm:t>
        <a:bodyPr/>
        <a:lstStyle/>
        <a:p>
          <a:endParaRPr lang="en-US"/>
        </a:p>
      </dgm:t>
    </dgm:pt>
    <dgm:pt modelId="{D33BF7B9-DCFA-4A81-A9E2-B5E27E00495C}">
      <dgm:prSet phldrT="[Text]" custT="1"/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যার ফলে মুসলিমগন জ্ঞান-বিজ্ঞানের    স্বর্ণশিখরে আরোহন করেন।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9F3D271-D404-43CD-B488-5EAA061CB6FB}" type="parTrans" cxnId="{5FA9A68A-F85D-454D-80A0-F0703BB0D0DF}">
      <dgm:prSet/>
      <dgm:spPr/>
      <dgm:t>
        <a:bodyPr/>
        <a:lstStyle/>
        <a:p>
          <a:endParaRPr lang="en-US"/>
        </a:p>
      </dgm:t>
    </dgm:pt>
    <dgm:pt modelId="{D9089DC1-6B95-48AF-A437-717CA50D11CF}" type="sibTrans" cxnId="{5FA9A68A-F85D-454D-80A0-F0703BB0D0DF}">
      <dgm:prSet/>
      <dgm:spPr/>
      <dgm:t>
        <a:bodyPr/>
        <a:lstStyle/>
        <a:p>
          <a:endParaRPr lang="en-US"/>
        </a:p>
      </dgm:t>
    </dgm:pt>
    <dgm:pt modelId="{CCEC6D6B-C88A-49AB-9596-D6584035F26B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rPr>
            <a:t>এ ক্ষেত্রে যারা অবদান রেখেছেন তাঁরাই হচ্ছেন মুসলিম মনীষী । </a:t>
          </a:r>
          <a:endParaRPr lang="en-US" sz="2400" b="1" dirty="0">
            <a:solidFill>
              <a:schemeClr val="accent2"/>
            </a:solidFill>
            <a:latin typeface="NikoshBAN" pitchFamily="2" charset="0"/>
            <a:cs typeface="NikoshBAN" pitchFamily="2" charset="0"/>
          </a:endParaRPr>
        </a:p>
      </dgm:t>
    </dgm:pt>
    <dgm:pt modelId="{04F1D446-5235-45BB-B896-CA671B3CB80D}" type="parTrans" cxnId="{26DF8B0F-DECA-4738-BE09-DBCBAA138E4E}">
      <dgm:prSet/>
      <dgm:spPr/>
      <dgm:t>
        <a:bodyPr/>
        <a:lstStyle/>
        <a:p>
          <a:endParaRPr lang="en-US"/>
        </a:p>
      </dgm:t>
    </dgm:pt>
    <dgm:pt modelId="{EE721650-EBB7-4B34-A951-1EEA7452590E}" type="sibTrans" cxnId="{26DF8B0F-DECA-4738-BE09-DBCBAA138E4E}">
      <dgm:prSet/>
      <dgm:spPr/>
      <dgm:t>
        <a:bodyPr/>
        <a:lstStyle/>
        <a:p>
          <a:endParaRPr lang="en-US"/>
        </a:p>
      </dgm:t>
    </dgm:pt>
    <dgm:pt modelId="{36E5439D-3FDD-4A07-BC0B-121CB5FDB3AF}" type="pres">
      <dgm:prSet presAssocID="{8AC7C4B3-76A7-4AD1-8717-62EB0C25C6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602A2-2A94-4C8D-A30C-02D2CFDEBAB1}" type="pres">
      <dgm:prSet presAssocID="{F944EDA9-9CC9-425B-9161-9F886E8A62C6}" presName="boxAndChildren" presStyleCnt="0"/>
      <dgm:spPr/>
    </dgm:pt>
    <dgm:pt modelId="{EB10673B-D51A-4735-B00E-158B9879332C}" type="pres">
      <dgm:prSet presAssocID="{F944EDA9-9CC9-425B-9161-9F886E8A62C6}" presName="parentTextBox" presStyleLbl="node1" presStyleIdx="0" presStyleCnt="3"/>
      <dgm:spPr/>
      <dgm:t>
        <a:bodyPr/>
        <a:lstStyle/>
        <a:p>
          <a:endParaRPr lang="en-US"/>
        </a:p>
      </dgm:t>
    </dgm:pt>
    <dgm:pt modelId="{38658433-D5F7-476C-B108-6E5378D21CB3}" type="pres">
      <dgm:prSet presAssocID="{F944EDA9-9CC9-425B-9161-9F886E8A62C6}" presName="entireBox" presStyleLbl="node1" presStyleIdx="0" presStyleCnt="3" custScaleY="41809" custLinFactNeighborY="-3797"/>
      <dgm:spPr/>
      <dgm:t>
        <a:bodyPr/>
        <a:lstStyle/>
        <a:p>
          <a:endParaRPr lang="en-US"/>
        </a:p>
      </dgm:t>
    </dgm:pt>
    <dgm:pt modelId="{12E3FBE4-2EDA-49A9-92EA-AC69A43DBA35}" type="pres">
      <dgm:prSet presAssocID="{F944EDA9-9CC9-425B-9161-9F886E8A62C6}" presName="descendantBox" presStyleCnt="0"/>
      <dgm:spPr/>
    </dgm:pt>
    <dgm:pt modelId="{30B60528-5D15-4EDF-A84E-064B2D1E141A}" type="pres">
      <dgm:prSet presAssocID="{D33BF7B9-DCFA-4A81-A9E2-B5E27E00495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007D-6059-4009-BD74-9E55703BF07B}" type="pres">
      <dgm:prSet presAssocID="{CCEC6D6B-C88A-49AB-9596-D6584035F26B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DEF80-A12F-475C-8E2F-CDC8562E0338}" type="pres">
      <dgm:prSet presAssocID="{AEE3267E-C0C3-4E0D-BDF8-01480C2CA3EB}" presName="sp" presStyleCnt="0"/>
      <dgm:spPr/>
    </dgm:pt>
    <dgm:pt modelId="{6A06DABC-1C0F-436E-A6AC-C6BCCCAFD147}" type="pres">
      <dgm:prSet presAssocID="{AFAE14DC-1662-47CC-A24C-56C4D736AD32}" presName="arrowAndChildren" presStyleCnt="0"/>
      <dgm:spPr/>
    </dgm:pt>
    <dgm:pt modelId="{FC8EADED-1FDA-43EB-939D-DB591CAEB2B1}" type="pres">
      <dgm:prSet presAssocID="{AFAE14DC-1662-47CC-A24C-56C4D736AD3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37A44C8-38D8-4212-9D51-C7CDA056C098}" type="pres">
      <dgm:prSet presAssocID="{AFAE14DC-1662-47CC-A24C-56C4D736AD32}" presName="arrow" presStyleLbl="node1" presStyleIdx="1" presStyleCnt="3" custScaleY="48701" custLinFactNeighborY="1591"/>
      <dgm:spPr/>
      <dgm:t>
        <a:bodyPr/>
        <a:lstStyle/>
        <a:p>
          <a:endParaRPr lang="en-US"/>
        </a:p>
      </dgm:t>
    </dgm:pt>
    <dgm:pt modelId="{C4F0CF03-3EC3-4744-993F-63BEACE82F4E}" type="pres">
      <dgm:prSet presAssocID="{AFAE14DC-1662-47CC-A24C-56C4D736AD32}" presName="descendantArrow" presStyleCnt="0"/>
      <dgm:spPr/>
    </dgm:pt>
    <dgm:pt modelId="{E403E045-3868-4290-AB32-E205D362BBAE}" type="pres">
      <dgm:prSet presAssocID="{FAF7A79A-D201-4006-BCBD-B8C610D2C5A5}" presName="childTextArrow" presStyleLbl="fgAccFollowNode1" presStyleIdx="2" presStyleCnt="4" custAng="10800000" custFlipVert="1" custScaleY="57213" custLinFactNeighborY="3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BEEDC-33B5-4F66-B94C-0CE20050E0D9}" type="pres">
      <dgm:prSet presAssocID="{366DAD23-8746-4D9B-967B-EF41A7B1E80C}" presName="sp" presStyleCnt="0"/>
      <dgm:spPr/>
    </dgm:pt>
    <dgm:pt modelId="{E5B52C18-51D3-408D-809D-A75940DACACD}" type="pres">
      <dgm:prSet presAssocID="{0897E25F-B874-41C6-9F7A-C012D4BDDB89}" presName="arrowAndChildren" presStyleCnt="0"/>
      <dgm:spPr/>
    </dgm:pt>
    <dgm:pt modelId="{205E5FE6-989F-4094-868B-908218F2B651}" type="pres">
      <dgm:prSet presAssocID="{0897E25F-B874-41C6-9F7A-C012D4BDDB8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58D95BE-8FC8-4D34-87FF-F274DA30ADF1}" type="pres">
      <dgm:prSet presAssocID="{0897E25F-B874-41C6-9F7A-C012D4BDDB89}" presName="arrow" presStyleLbl="node1" presStyleIdx="2" presStyleCnt="3" custScaleY="47053" custLinFactNeighborY="2411"/>
      <dgm:spPr/>
      <dgm:t>
        <a:bodyPr/>
        <a:lstStyle/>
        <a:p>
          <a:endParaRPr lang="en-US"/>
        </a:p>
      </dgm:t>
    </dgm:pt>
    <dgm:pt modelId="{4152B270-AA6A-4978-BB03-90784A04A6E6}" type="pres">
      <dgm:prSet presAssocID="{0897E25F-B874-41C6-9F7A-C012D4BDDB89}" presName="descendantArrow" presStyleCnt="0"/>
      <dgm:spPr/>
    </dgm:pt>
    <dgm:pt modelId="{B05EAC05-CD8B-4FF7-9F33-87D76947D8D4}" type="pres">
      <dgm:prSet presAssocID="{8E5E1BE0-0F6A-4F82-B868-52F07E2764CD}" presName="childTextArrow" presStyleLbl="fgAccFollowNode1" presStyleIdx="3" presStyleCnt="4" custScaleX="500489" custScaleY="50542" custLinFactNeighborY="2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F8B0F-DECA-4738-BE09-DBCBAA138E4E}" srcId="{F944EDA9-9CC9-425B-9161-9F886E8A62C6}" destId="{CCEC6D6B-C88A-49AB-9596-D6584035F26B}" srcOrd="1" destOrd="0" parTransId="{04F1D446-5235-45BB-B896-CA671B3CB80D}" sibTransId="{EE721650-EBB7-4B34-A951-1EEA7452590E}"/>
    <dgm:cxn modelId="{C45EDA81-606C-4295-A695-BD422F17D9F8}" type="presOf" srcId="{8AC7C4B3-76A7-4AD1-8717-62EB0C25C6EC}" destId="{36E5439D-3FDD-4A07-BC0B-121CB5FDB3AF}" srcOrd="0" destOrd="0" presId="urn:microsoft.com/office/officeart/2005/8/layout/process4"/>
    <dgm:cxn modelId="{5FA9A68A-F85D-454D-80A0-F0703BB0D0DF}" srcId="{F944EDA9-9CC9-425B-9161-9F886E8A62C6}" destId="{D33BF7B9-DCFA-4A81-A9E2-B5E27E00495C}" srcOrd="0" destOrd="0" parTransId="{F9F3D271-D404-43CD-B488-5EAA061CB6FB}" sibTransId="{D9089DC1-6B95-48AF-A437-717CA50D11CF}"/>
    <dgm:cxn modelId="{9BFFF57C-7DAB-48F2-883F-E1A2162AFEE5}" srcId="{0897E25F-B874-41C6-9F7A-C012D4BDDB89}" destId="{8E5E1BE0-0F6A-4F82-B868-52F07E2764CD}" srcOrd="0" destOrd="0" parTransId="{E40616A9-A90D-4EA4-B7BC-89086997F571}" sibTransId="{EBD025F9-C091-46D3-8B8A-A8E9446A3257}"/>
    <dgm:cxn modelId="{DCDD9836-78F3-4C75-85D9-F069AC663705}" type="presOf" srcId="{8E5E1BE0-0F6A-4F82-B868-52F07E2764CD}" destId="{B05EAC05-CD8B-4FF7-9F33-87D76947D8D4}" srcOrd="0" destOrd="0" presId="urn:microsoft.com/office/officeart/2005/8/layout/process4"/>
    <dgm:cxn modelId="{80A4C39F-2181-4552-9173-6D29FC62A7DD}" srcId="{8AC7C4B3-76A7-4AD1-8717-62EB0C25C6EC}" destId="{AFAE14DC-1662-47CC-A24C-56C4D736AD32}" srcOrd="1" destOrd="0" parTransId="{C94CF9F4-2D68-421A-B18D-66B6C91FE71A}" sibTransId="{AEE3267E-C0C3-4E0D-BDF8-01480C2CA3EB}"/>
    <dgm:cxn modelId="{A1C46458-10B4-4542-A894-4305C0222588}" type="presOf" srcId="{F944EDA9-9CC9-425B-9161-9F886E8A62C6}" destId="{EB10673B-D51A-4735-B00E-158B9879332C}" srcOrd="0" destOrd="0" presId="urn:microsoft.com/office/officeart/2005/8/layout/process4"/>
    <dgm:cxn modelId="{21471067-DAA3-43CF-A018-BB102C6A9D83}" type="presOf" srcId="{AFAE14DC-1662-47CC-A24C-56C4D736AD32}" destId="{237A44C8-38D8-4212-9D51-C7CDA056C098}" srcOrd="1" destOrd="0" presId="urn:microsoft.com/office/officeart/2005/8/layout/process4"/>
    <dgm:cxn modelId="{F8F3B294-4A4A-4266-8183-E17FB7E782EF}" type="presOf" srcId="{F944EDA9-9CC9-425B-9161-9F886E8A62C6}" destId="{38658433-D5F7-476C-B108-6E5378D21CB3}" srcOrd="1" destOrd="0" presId="urn:microsoft.com/office/officeart/2005/8/layout/process4"/>
    <dgm:cxn modelId="{F89CF685-039E-440C-951F-C7338F4EC580}" srcId="{8AC7C4B3-76A7-4AD1-8717-62EB0C25C6EC}" destId="{0897E25F-B874-41C6-9F7A-C012D4BDDB89}" srcOrd="0" destOrd="0" parTransId="{713F8656-A50E-48E8-9EF7-E49697918316}" sibTransId="{366DAD23-8746-4D9B-967B-EF41A7B1E80C}"/>
    <dgm:cxn modelId="{9D446A92-2D9F-498E-A1C3-43AC3B81099A}" type="presOf" srcId="{D33BF7B9-DCFA-4A81-A9E2-B5E27E00495C}" destId="{30B60528-5D15-4EDF-A84E-064B2D1E141A}" srcOrd="0" destOrd="0" presId="urn:microsoft.com/office/officeart/2005/8/layout/process4"/>
    <dgm:cxn modelId="{AEA8C78A-0115-46EE-8AE4-575F8270893C}" type="presOf" srcId="{0897E25F-B874-41C6-9F7A-C012D4BDDB89}" destId="{258D95BE-8FC8-4D34-87FF-F274DA30ADF1}" srcOrd="1" destOrd="0" presId="urn:microsoft.com/office/officeart/2005/8/layout/process4"/>
    <dgm:cxn modelId="{4F45971A-99DA-49DF-A548-1DB3A7B0E4F9}" type="presOf" srcId="{AFAE14DC-1662-47CC-A24C-56C4D736AD32}" destId="{FC8EADED-1FDA-43EB-939D-DB591CAEB2B1}" srcOrd="0" destOrd="0" presId="urn:microsoft.com/office/officeart/2005/8/layout/process4"/>
    <dgm:cxn modelId="{4B979A3D-1813-43B8-9E0D-479207561299}" type="presOf" srcId="{FAF7A79A-D201-4006-BCBD-B8C610D2C5A5}" destId="{E403E045-3868-4290-AB32-E205D362BBAE}" srcOrd="0" destOrd="0" presId="urn:microsoft.com/office/officeart/2005/8/layout/process4"/>
    <dgm:cxn modelId="{E3ABD129-4A30-4295-B96E-0E32357540FC}" srcId="{8AC7C4B3-76A7-4AD1-8717-62EB0C25C6EC}" destId="{F944EDA9-9CC9-425B-9161-9F886E8A62C6}" srcOrd="2" destOrd="0" parTransId="{CF5DCD5C-E302-48FC-8896-06C4A03C8CEF}" sibTransId="{F4ADAECC-519F-4E4B-A6FF-9CE72D641E1B}"/>
    <dgm:cxn modelId="{C4349150-9B28-45C6-B3EC-59986A45C767}" srcId="{AFAE14DC-1662-47CC-A24C-56C4D736AD32}" destId="{FAF7A79A-D201-4006-BCBD-B8C610D2C5A5}" srcOrd="0" destOrd="0" parTransId="{2F7E261B-32A4-43D2-8233-4D4A06291A81}" sibTransId="{2FDC9BB7-BA3D-4B7F-B2A9-66AEFE785CFB}"/>
    <dgm:cxn modelId="{8CD9F48A-2697-4839-89A1-6391E04716EB}" type="presOf" srcId="{0897E25F-B874-41C6-9F7A-C012D4BDDB89}" destId="{205E5FE6-989F-4094-868B-908218F2B651}" srcOrd="0" destOrd="0" presId="urn:microsoft.com/office/officeart/2005/8/layout/process4"/>
    <dgm:cxn modelId="{97E54516-F82B-44EC-922E-808251B1FD2A}" type="presOf" srcId="{CCEC6D6B-C88A-49AB-9596-D6584035F26B}" destId="{D8AB007D-6059-4009-BD74-9E55703BF07B}" srcOrd="0" destOrd="0" presId="urn:microsoft.com/office/officeart/2005/8/layout/process4"/>
    <dgm:cxn modelId="{A787BD11-F997-4B96-8DBA-679B00AC60C2}" type="presParOf" srcId="{36E5439D-3FDD-4A07-BC0B-121CB5FDB3AF}" destId="{D31602A2-2A94-4C8D-A30C-02D2CFDEBAB1}" srcOrd="0" destOrd="0" presId="urn:microsoft.com/office/officeart/2005/8/layout/process4"/>
    <dgm:cxn modelId="{3070F1DB-21CF-4D0A-92D5-0D650C0832B6}" type="presParOf" srcId="{D31602A2-2A94-4C8D-A30C-02D2CFDEBAB1}" destId="{EB10673B-D51A-4735-B00E-158B9879332C}" srcOrd="0" destOrd="0" presId="urn:microsoft.com/office/officeart/2005/8/layout/process4"/>
    <dgm:cxn modelId="{331A3261-7501-43C6-88D1-66FF1B916C20}" type="presParOf" srcId="{D31602A2-2A94-4C8D-A30C-02D2CFDEBAB1}" destId="{38658433-D5F7-476C-B108-6E5378D21CB3}" srcOrd="1" destOrd="0" presId="urn:microsoft.com/office/officeart/2005/8/layout/process4"/>
    <dgm:cxn modelId="{71CF3DEA-06EF-494A-937B-E4DC013F0EEF}" type="presParOf" srcId="{D31602A2-2A94-4C8D-A30C-02D2CFDEBAB1}" destId="{12E3FBE4-2EDA-49A9-92EA-AC69A43DBA35}" srcOrd="2" destOrd="0" presId="urn:microsoft.com/office/officeart/2005/8/layout/process4"/>
    <dgm:cxn modelId="{D5C0BA1A-6DEB-4E39-888E-A79735653DA7}" type="presParOf" srcId="{12E3FBE4-2EDA-49A9-92EA-AC69A43DBA35}" destId="{30B60528-5D15-4EDF-A84E-064B2D1E141A}" srcOrd="0" destOrd="0" presId="urn:microsoft.com/office/officeart/2005/8/layout/process4"/>
    <dgm:cxn modelId="{031C9CBA-00E6-47F8-84F6-9C5F57D0B9F0}" type="presParOf" srcId="{12E3FBE4-2EDA-49A9-92EA-AC69A43DBA35}" destId="{D8AB007D-6059-4009-BD74-9E55703BF07B}" srcOrd="1" destOrd="0" presId="urn:microsoft.com/office/officeart/2005/8/layout/process4"/>
    <dgm:cxn modelId="{F9D24E2B-E52F-4BE8-AED4-F605503736F6}" type="presParOf" srcId="{36E5439D-3FDD-4A07-BC0B-121CB5FDB3AF}" destId="{45DDEF80-A12F-475C-8E2F-CDC8562E0338}" srcOrd="1" destOrd="0" presId="urn:microsoft.com/office/officeart/2005/8/layout/process4"/>
    <dgm:cxn modelId="{22C9CEA8-29BC-425B-BE8A-8068275BAB3D}" type="presParOf" srcId="{36E5439D-3FDD-4A07-BC0B-121CB5FDB3AF}" destId="{6A06DABC-1C0F-436E-A6AC-C6BCCCAFD147}" srcOrd="2" destOrd="0" presId="urn:microsoft.com/office/officeart/2005/8/layout/process4"/>
    <dgm:cxn modelId="{7E58CEE0-69D9-48A6-9B6F-9951FC3BA4CC}" type="presParOf" srcId="{6A06DABC-1C0F-436E-A6AC-C6BCCCAFD147}" destId="{FC8EADED-1FDA-43EB-939D-DB591CAEB2B1}" srcOrd="0" destOrd="0" presId="urn:microsoft.com/office/officeart/2005/8/layout/process4"/>
    <dgm:cxn modelId="{3370DC79-BD1F-4855-93C2-F60CF3D7C9D8}" type="presParOf" srcId="{6A06DABC-1C0F-436E-A6AC-C6BCCCAFD147}" destId="{237A44C8-38D8-4212-9D51-C7CDA056C098}" srcOrd="1" destOrd="0" presId="urn:microsoft.com/office/officeart/2005/8/layout/process4"/>
    <dgm:cxn modelId="{30373115-615D-4A24-879F-75330779AA56}" type="presParOf" srcId="{6A06DABC-1C0F-436E-A6AC-C6BCCCAFD147}" destId="{C4F0CF03-3EC3-4744-993F-63BEACE82F4E}" srcOrd="2" destOrd="0" presId="urn:microsoft.com/office/officeart/2005/8/layout/process4"/>
    <dgm:cxn modelId="{7074C3DE-1281-4D5C-BE35-63985B6EFC34}" type="presParOf" srcId="{C4F0CF03-3EC3-4744-993F-63BEACE82F4E}" destId="{E403E045-3868-4290-AB32-E205D362BBAE}" srcOrd="0" destOrd="0" presId="urn:microsoft.com/office/officeart/2005/8/layout/process4"/>
    <dgm:cxn modelId="{0143F00F-2494-4F0B-AD1F-BA23B87AABE3}" type="presParOf" srcId="{36E5439D-3FDD-4A07-BC0B-121CB5FDB3AF}" destId="{C4DBEEDC-33B5-4F66-B94C-0CE20050E0D9}" srcOrd="3" destOrd="0" presId="urn:microsoft.com/office/officeart/2005/8/layout/process4"/>
    <dgm:cxn modelId="{3B5502BC-2A27-4DA0-9183-3334FD20E3D5}" type="presParOf" srcId="{36E5439D-3FDD-4A07-BC0B-121CB5FDB3AF}" destId="{E5B52C18-51D3-408D-809D-A75940DACACD}" srcOrd="4" destOrd="0" presId="urn:microsoft.com/office/officeart/2005/8/layout/process4"/>
    <dgm:cxn modelId="{03CD47CC-952F-416D-9EF0-55E5791FB9D2}" type="presParOf" srcId="{E5B52C18-51D3-408D-809D-A75940DACACD}" destId="{205E5FE6-989F-4094-868B-908218F2B651}" srcOrd="0" destOrd="0" presId="urn:microsoft.com/office/officeart/2005/8/layout/process4"/>
    <dgm:cxn modelId="{E74081EC-C7F0-4A5A-A06D-CCCEC138CC27}" type="presParOf" srcId="{E5B52C18-51D3-408D-809D-A75940DACACD}" destId="{258D95BE-8FC8-4D34-87FF-F274DA30ADF1}" srcOrd="1" destOrd="0" presId="urn:microsoft.com/office/officeart/2005/8/layout/process4"/>
    <dgm:cxn modelId="{13EC06A6-BAFC-42C3-A841-CAB63E33CD13}" type="presParOf" srcId="{E5B52C18-51D3-408D-809D-A75940DACACD}" destId="{4152B270-AA6A-4978-BB03-90784A04A6E6}" srcOrd="2" destOrd="0" presId="urn:microsoft.com/office/officeart/2005/8/layout/process4"/>
    <dgm:cxn modelId="{FE5D51B1-382B-4AC2-BEC3-32DECA238B2C}" type="presParOf" srcId="{4152B270-AA6A-4978-BB03-90784A04A6E6}" destId="{B05EAC05-CD8B-4FF7-9F33-87D76947D8D4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6B1A2-E597-4FC1-90CA-BAD2E16DD9C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DD0809-7F3D-45BD-BD1F-BD7326A66879}">
      <dgm:prSet phldrT="[Text]"/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পরিচয়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48EC5A-0538-4E2E-89B5-3DEA3BE25926}" type="parTrans" cxnId="{613E9ADD-4BB0-4B61-9259-63C05DEE1567}">
      <dgm:prSet/>
      <dgm:spPr/>
      <dgm:t>
        <a:bodyPr/>
        <a:lstStyle/>
        <a:p>
          <a:endParaRPr lang="en-US"/>
        </a:p>
      </dgm:t>
    </dgm:pt>
    <dgm:pt modelId="{38901E4D-147E-4B91-A694-FEF561379D1C}" type="sibTrans" cxnId="{613E9ADD-4BB0-4B61-9259-63C05DEE1567}">
      <dgm:prSet/>
      <dgm:spPr/>
      <dgm:t>
        <a:bodyPr/>
        <a:lstStyle/>
        <a:p>
          <a:endParaRPr lang="en-US"/>
        </a:p>
      </dgm:t>
    </dgm:pt>
    <dgm:pt modelId="{C76EE58B-A0B3-46E7-98FF-6A48D282C2E0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ফিকাহ শাস্ত্রের জনক 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3B36EFA-83A3-4FC6-920D-68613E5D5015}" type="parTrans" cxnId="{8E4CFD3D-6D19-4445-B5FF-00692F874B30}">
      <dgm:prSet/>
      <dgm:spPr/>
      <dgm:t>
        <a:bodyPr/>
        <a:lstStyle/>
        <a:p>
          <a:endParaRPr lang="en-US"/>
        </a:p>
      </dgm:t>
    </dgm:pt>
    <dgm:pt modelId="{3043F027-06A7-4B11-8B4F-E922667B9C23}" type="sibTrans" cxnId="{8E4CFD3D-6D19-4445-B5FF-00692F874B30}">
      <dgm:prSet/>
      <dgm:spPr/>
      <dgm:t>
        <a:bodyPr/>
        <a:lstStyle/>
        <a:p>
          <a:endParaRPr lang="en-US"/>
        </a:p>
      </dgm:t>
    </dgm:pt>
    <dgm:pt modelId="{E992CC5A-C0B3-4626-81BE-0B192887B3B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ইরাকের 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কুফা নগরি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CF4F4D6-429D-419D-9B2E-794E70EBD07D}" type="parTrans" cxnId="{CC3A3908-DBB7-41A1-A7F2-5F276AB0B00C}">
      <dgm:prSet/>
      <dgm:spPr/>
      <dgm:t>
        <a:bodyPr/>
        <a:lstStyle/>
        <a:p>
          <a:endParaRPr lang="en-US"/>
        </a:p>
      </dgm:t>
    </dgm:pt>
    <dgm:pt modelId="{7DB71A38-DC3B-4760-9DD8-0A6CBF8398D9}" type="sibTrans" cxnId="{CC3A3908-DBB7-41A1-A7F2-5F276AB0B00C}">
      <dgm:prSet/>
      <dgm:spPr/>
      <dgm:t>
        <a:bodyPr/>
        <a:lstStyle/>
        <a:p>
          <a:endParaRPr lang="en-US"/>
        </a:p>
      </dgm:t>
    </dgm:pt>
    <dgm:pt modelId="{B25F3D0C-8203-44E9-B13B-D50591B66F2C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নামঃ নুমান</a:t>
          </a:r>
        </a:p>
        <a:p>
          <a:r>
            <a: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উপনামঃ আবু হানিফা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876E76C-38F5-4470-A960-C09BE60475BD}" type="parTrans" cxnId="{5ED0D800-1A63-4B00-A434-984E64AEB027}">
      <dgm:prSet/>
      <dgm:spPr/>
      <dgm:t>
        <a:bodyPr/>
        <a:lstStyle/>
        <a:p>
          <a:endParaRPr lang="en-US"/>
        </a:p>
      </dgm:t>
    </dgm:pt>
    <dgm:pt modelId="{52D3DF6F-8DAB-40F2-B25A-C389522E3FD3}" type="sibTrans" cxnId="{5ED0D800-1A63-4B00-A434-984E64AEB027}">
      <dgm:prSet/>
      <dgm:spPr/>
      <dgm:t>
        <a:bodyPr/>
        <a:lstStyle/>
        <a:p>
          <a:endParaRPr lang="en-US"/>
        </a:p>
      </dgm:t>
    </dgm:pt>
    <dgm:pt modelId="{85F8FC3B-30BC-42D3-AEF3-C21B7414E9A4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পিতাঃ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সাবিত 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44CA154-C7C7-4535-A990-CA9F379CC3E9}" type="parTrans" cxnId="{7B601ABC-5C72-4191-905F-B0957E1072AF}">
      <dgm:prSet/>
      <dgm:spPr/>
      <dgm:t>
        <a:bodyPr/>
        <a:lstStyle/>
        <a:p>
          <a:endParaRPr lang="en-US"/>
        </a:p>
      </dgm:t>
    </dgm:pt>
    <dgm:pt modelId="{57392DDF-85CA-4AB0-920D-C30D970A7126}" type="sibTrans" cxnId="{7B601ABC-5C72-4191-905F-B0957E1072AF}">
      <dgm:prSet/>
      <dgm:spPr/>
      <dgm:t>
        <a:bodyPr/>
        <a:lstStyle/>
        <a:p>
          <a:endParaRPr lang="en-US"/>
        </a:p>
      </dgm:t>
    </dgm:pt>
    <dgm:pt modelId="{E31E9D11-BCE6-4C7E-B865-DB9A9F6163A5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 ৮০হিজর       ৬৯৯খ্রিঃ  </a:t>
          </a:r>
          <a:r>
            <a:rPr lang="bn-BD" sz="4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6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D4FABCB7-2B69-4F6D-9FA4-20CF61D62745}" type="parTrans" cxnId="{EF243DCA-5F4D-4260-A2D0-245B65929DD1}">
      <dgm:prSet/>
      <dgm:spPr/>
      <dgm:t>
        <a:bodyPr/>
        <a:lstStyle/>
        <a:p>
          <a:endParaRPr lang="en-US"/>
        </a:p>
      </dgm:t>
    </dgm:pt>
    <dgm:pt modelId="{D8C223E4-D6D2-45B8-96EB-29EBFB3CFEF0}" type="sibTrans" cxnId="{EF243DCA-5F4D-4260-A2D0-245B65929DD1}">
      <dgm:prSet/>
      <dgm:spPr/>
      <dgm:t>
        <a:bodyPr/>
        <a:lstStyle/>
        <a:p>
          <a:endParaRPr lang="en-US"/>
        </a:p>
      </dgm:t>
    </dgm:pt>
    <dgm:pt modelId="{5E6E89FB-8611-43DE-BFBD-CA4B60D07A24}">
      <dgm:prSet phldrT="[Text]" custT="1"/>
      <dgm:spPr/>
      <dgm:t>
        <a:bodyPr/>
        <a:lstStyle/>
        <a:p>
          <a:r>
            <a:rPr lang="bn-BD" sz="29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উপাধিঃ </a:t>
          </a:r>
        </a:p>
        <a:p>
          <a:r>
            <a: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ইমাম আজম </a:t>
          </a:r>
          <a:endParaRPr lang="en-US" sz="29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DDDB557E-4F83-45E1-8C68-DDE975B4E567}" type="parTrans" cxnId="{901D0CDE-68C4-4F78-AF31-8A7D103C4F47}">
      <dgm:prSet/>
      <dgm:spPr/>
      <dgm:t>
        <a:bodyPr/>
        <a:lstStyle/>
        <a:p>
          <a:endParaRPr lang="en-US"/>
        </a:p>
      </dgm:t>
    </dgm:pt>
    <dgm:pt modelId="{A18BE359-51D6-401F-ACE1-7BCBF26DF4FB}" type="sibTrans" cxnId="{901D0CDE-68C4-4F78-AF31-8A7D103C4F47}">
      <dgm:prSet/>
      <dgm:spPr/>
      <dgm:t>
        <a:bodyPr/>
        <a:lstStyle/>
        <a:p>
          <a:endParaRPr lang="en-US"/>
        </a:p>
      </dgm:t>
    </dgm:pt>
    <dgm:pt modelId="{0CB702C4-6B03-4F4A-BCA7-6396992BF4E5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তিনি একজন</a:t>
          </a:r>
        </a:p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তাবেঈ  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B78B0FC-DBB6-4C75-9728-89BB32FAE83D}" type="parTrans" cxnId="{AF55E374-D1FF-46DB-85C1-28F7BA07D286}">
      <dgm:prSet/>
      <dgm:spPr/>
      <dgm:t>
        <a:bodyPr/>
        <a:lstStyle/>
        <a:p>
          <a:endParaRPr lang="en-US"/>
        </a:p>
      </dgm:t>
    </dgm:pt>
    <dgm:pt modelId="{9A02AEB4-C950-4D20-B6BE-E40F1AFAB94E}" type="sibTrans" cxnId="{AF55E374-D1FF-46DB-85C1-28F7BA07D286}">
      <dgm:prSet/>
      <dgm:spPr/>
      <dgm:t>
        <a:bodyPr/>
        <a:lstStyle/>
        <a:p>
          <a:endParaRPr lang="en-US"/>
        </a:p>
      </dgm:t>
    </dgm:pt>
    <dgm:pt modelId="{F9D6B49B-E0ED-4D46-A695-92926D929D2B}" type="pres">
      <dgm:prSet presAssocID="{0A86B1A2-E597-4FC1-90CA-BAD2E16DD9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81E0F-A028-419E-ABB6-5BFBC3161346}" type="pres">
      <dgm:prSet presAssocID="{EDDD0809-7F3D-45BD-BD1F-BD7326A66879}" presName="centerShape" presStyleLbl="node0" presStyleIdx="0" presStyleCnt="1"/>
      <dgm:spPr/>
      <dgm:t>
        <a:bodyPr/>
        <a:lstStyle/>
        <a:p>
          <a:endParaRPr lang="en-US"/>
        </a:p>
      </dgm:t>
    </dgm:pt>
    <dgm:pt modelId="{8EEE2DFA-76E5-4B6E-811D-522E041F1DE7}" type="pres">
      <dgm:prSet presAssocID="{C76EE58B-A0B3-46E7-98FF-6A48D282C2E0}" presName="node" presStyleLbl="node1" presStyleIdx="0" presStyleCnt="7" custScaleX="151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4C6B6-67F9-439F-833C-9D230391F67A}" type="pres">
      <dgm:prSet presAssocID="{C76EE58B-A0B3-46E7-98FF-6A48D282C2E0}" presName="dummy" presStyleCnt="0"/>
      <dgm:spPr/>
    </dgm:pt>
    <dgm:pt modelId="{F1AD38CE-379E-434B-A301-FEDBB15F8B97}" type="pres">
      <dgm:prSet presAssocID="{3043F027-06A7-4B11-8B4F-E922667B9C2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BD08A037-5670-4A2E-AAB7-19E1213178BC}" type="pres">
      <dgm:prSet presAssocID="{E31E9D11-BCE6-4C7E-B865-DB9A9F6163A5}" presName="node" presStyleLbl="node1" presStyleIdx="1" presStyleCnt="7" custScaleX="144202" custScaleY="116575" custRadScaleRad="116627" custRadScaleInc="10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51E7C-FD4B-4E50-A3C0-6DC45DC4CCF0}" type="pres">
      <dgm:prSet presAssocID="{E31E9D11-BCE6-4C7E-B865-DB9A9F6163A5}" presName="dummy" presStyleCnt="0"/>
      <dgm:spPr/>
    </dgm:pt>
    <dgm:pt modelId="{0E54D668-38FF-4DC9-A251-03C17B949349}" type="pres">
      <dgm:prSet presAssocID="{D8C223E4-D6D2-45B8-96EB-29EBFB3CFEF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FF5F4DFD-A706-4F93-9EFB-F802AFD61604}" type="pres">
      <dgm:prSet presAssocID="{E992CC5A-C0B3-4626-81BE-0B192887B3B7}" presName="node" presStyleLbl="node1" presStyleIdx="2" presStyleCnt="7" custScaleX="166222" custScaleY="100165" custRadScaleRad="108811" custRadScaleInc="-2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9056C-472D-42D0-BB98-A9EA149E62ED}" type="pres">
      <dgm:prSet presAssocID="{E992CC5A-C0B3-4626-81BE-0B192887B3B7}" presName="dummy" presStyleCnt="0"/>
      <dgm:spPr/>
    </dgm:pt>
    <dgm:pt modelId="{2F128EC5-DEB2-4064-A2DC-852A6A57016B}" type="pres">
      <dgm:prSet presAssocID="{7DB71A38-DC3B-4760-9DD8-0A6CBF8398D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46F45981-86CC-4740-928B-D7F2D02A6FD4}" type="pres">
      <dgm:prSet presAssocID="{B25F3D0C-8203-44E9-B13B-D50591B66F2C}" presName="node" presStyleLbl="node1" presStyleIdx="3" presStyleCnt="7" custScaleX="166090" custRadScaleRad="110069" custRadScaleInc="-54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EAD40-F822-4159-BA2A-D958A6260BFB}" type="pres">
      <dgm:prSet presAssocID="{B25F3D0C-8203-44E9-B13B-D50591B66F2C}" presName="dummy" presStyleCnt="0"/>
      <dgm:spPr/>
    </dgm:pt>
    <dgm:pt modelId="{9DAD8445-C930-4C3F-890E-8227574EC79B}" type="pres">
      <dgm:prSet presAssocID="{52D3DF6F-8DAB-40F2-B25A-C389522E3FD3}" presName="sibTrans" presStyleLbl="sibTrans2D1" presStyleIdx="3" presStyleCnt="7"/>
      <dgm:spPr/>
      <dgm:t>
        <a:bodyPr/>
        <a:lstStyle/>
        <a:p>
          <a:endParaRPr lang="en-US"/>
        </a:p>
      </dgm:t>
    </dgm:pt>
    <dgm:pt modelId="{79F47A64-7F15-4975-A91A-5CC99AD10E72}" type="pres">
      <dgm:prSet presAssocID="{85F8FC3B-30BC-42D3-AEF3-C21B7414E9A4}" presName="node" presStyleLbl="node1" presStyleIdx="4" presStyleCnt="7" custScaleX="165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688DD-5DAA-4708-99A5-62D7FFE8A475}" type="pres">
      <dgm:prSet presAssocID="{85F8FC3B-30BC-42D3-AEF3-C21B7414E9A4}" presName="dummy" presStyleCnt="0"/>
      <dgm:spPr/>
    </dgm:pt>
    <dgm:pt modelId="{4BDD8618-6A24-429B-918D-115DF58603F9}" type="pres">
      <dgm:prSet presAssocID="{57392DDF-85CA-4AB0-920D-C30D970A712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3E0C12B-5455-4794-92C9-520201C5091B}" type="pres">
      <dgm:prSet presAssocID="{5E6E89FB-8611-43DE-BFBD-CA4B60D07A24}" presName="node" presStyleLbl="node1" presStyleIdx="5" presStyleCnt="7" custScaleX="153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B81D0-9832-401E-AA69-8E9F05E2E419}" type="pres">
      <dgm:prSet presAssocID="{5E6E89FB-8611-43DE-BFBD-CA4B60D07A24}" presName="dummy" presStyleCnt="0"/>
      <dgm:spPr/>
    </dgm:pt>
    <dgm:pt modelId="{B7218508-536A-4A6E-9AC5-C0E4432ADAC8}" type="pres">
      <dgm:prSet presAssocID="{A18BE359-51D6-401F-ACE1-7BCBF26DF4FB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D3C5B4A-4B95-4705-B6C5-E08B136DC260}" type="pres">
      <dgm:prSet presAssocID="{0CB702C4-6B03-4F4A-BCA7-6396992BF4E5}" presName="node" presStyleLbl="node1" presStyleIdx="6" presStyleCnt="7" custScaleX="154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58A9D-68E7-4E55-AFD3-9BD5BBE700FC}" type="pres">
      <dgm:prSet presAssocID="{0CB702C4-6B03-4F4A-BCA7-6396992BF4E5}" presName="dummy" presStyleCnt="0"/>
      <dgm:spPr/>
    </dgm:pt>
    <dgm:pt modelId="{CE71E70F-C60E-4733-858D-D553589335A9}" type="pres">
      <dgm:prSet presAssocID="{9A02AEB4-C950-4D20-B6BE-E40F1AFAB94E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1C905B86-6879-4636-8773-3D07C33F7DD9}" type="presOf" srcId="{52D3DF6F-8DAB-40F2-B25A-C389522E3FD3}" destId="{9DAD8445-C930-4C3F-890E-8227574EC79B}" srcOrd="0" destOrd="0" presId="urn:microsoft.com/office/officeart/2005/8/layout/radial6"/>
    <dgm:cxn modelId="{AF55E374-D1FF-46DB-85C1-28F7BA07D286}" srcId="{EDDD0809-7F3D-45BD-BD1F-BD7326A66879}" destId="{0CB702C4-6B03-4F4A-BCA7-6396992BF4E5}" srcOrd="6" destOrd="0" parTransId="{FB78B0FC-DBB6-4C75-9728-89BB32FAE83D}" sibTransId="{9A02AEB4-C950-4D20-B6BE-E40F1AFAB94E}"/>
    <dgm:cxn modelId="{77CE1BD8-C7AA-45C7-B46F-C9F1584BBAC4}" type="presOf" srcId="{85F8FC3B-30BC-42D3-AEF3-C21B7414E9A4}" destId="{79F47A64-7F15-4975-A91A-5CC99AD10E72}" srcOrd="0" destOrd="0" presId="urn:microsoft.com/office/officeart/2005/8/layout/radial6"/>
    <dgm:cxn modelId="{5ED0D800-1A63-4B00-A434-984E64AEB027}" srcId="{EDDD0809-7F3D-45BD-BD1F-BD7326A66879}" destId="{B25F3D0C-8203-44E9-B13B-D50591B66F2C}" srcOrd="3" destOrd="0" parTransId="{4876E76C-38F5-4470-A960-C09BE60475BD}" sibTransId="{52D3DF6F-8DAB-40F2-B25A-C389522E3FD3}"/>
    <dgm:cxn modelId="{B53ADAA0-A0DB-401B-933B-85B1739B79B2}" type="presOf" srcId="{D8C223E4-D6D2-45B8-96EB-29EBFB3CFEF0}" destId="{0E54D668-38FF-4DC9-A251-03C17B949349}" srcOrd="0" destOrd="0" presId="urn:microsoft.com/office/officeart/2005/8/layout/radial6"/>
    <dgm:cxn modelId="{6346F021-E4D0-4CA2-BB9A-F0F06E2B9B35}" type="presOf" srcId="{C76EE58B-A0B3-46E7-98FF-6A48D282C2E0}" destId="{8EEE2DFA-76E5-4B6E-811D-522E041F1DE7}" srcOrd="0" destOrd="0" presId="urn:microsoft.com/office/officeart/2005/8/layout/radial6"/>
    <dgm:cxn modelId="{948B40C7-3B5B-4585-B941-090423455517}" type="presOf" srcId="{5E6E89FB-8611-43DE-BFBD-CA4B60D07A24}" destId="{13E0C12B-5455-4794-92C9-520201C5091B}" srcOrd="0" destOrd="0" presId="urn:microsoft.com/office/officeart/2005/8/layout/radial6"/>
    <dgm:cxn modelId="{D81B9520-8C07-400B-AFBF-B8252AB744C6}" type="presOf" srcId="{57392DDF-85CA-4AB0-920D-C30D970A7126}" destId="{4BDD8618-6A24-429B-918D-115DF58603F9}" srcOrd="0" destOrd="0" presId="urn:microsoft.com/office/officeart/2005/8/layout/radial6"/>
    <dgm:cxn modelId="{24DA21DD-0022-47C4-A6A5-8786B1761942}" type="presOf" srcId="{0CB702C4-6B03-4F4A-BCA7-6396992BF4E5}" destId="{9D3C5B4A-4B95-4705-B6C5-E08B136DC260}" srcOrd="0" destOrd="0" presId="urn:microsoft.com/office/officeart/2005/8/layout/radial6"/>
    <dgm:cxn modelId="{2EDB938F-BD57-42BE-9403-026A16826309}" type="presOf" srcId="{3043F027-06A7-4B11-8B4F-E922667B9C23}" destId="{F1AD38CE-379E-434B-A301-FEDBB15F8B97}" srcOrd="0" destOrd="0" presId="urn:microsoft.com/office/officeart/2005/8/layout/radial6"/>
    <dgm:cxn modelId="{8E4CFD3D-6D19-4445-B5FF-00692F874B30}" srcId="{EDDD0809-7F3D-45BD-BD1F-BD7326A66879}" destId="{C76EE58B-A0B3-46E7-98FF-6A48D282C2E0}" srcOrd="0" destOrd="0" parTransId="{D3B36EFA-83A3-4FC6-920D-68613E5D5015}" sibTransId="{3043F027-06A7-4B11-8B4F-E922667B9C23}"/>
    <dgm:cxn modelId="{5A8122AB-BDFA-448E-8384-06F3FB2DFAED}" type="presOf" srcId="{E992CC5A-C0B3-4626-81BE-0B192887B3B7}" destId="{FF5F4DFD-A706-4F93-9EFB-F802AFD61604}" srcOrd="0" destOrd="0" presId="urn:microsoft.com/office/officeart/2005/8/layout/radial6"/>
    <dgm:cxn modelId="{CAEF40D1-86D8-4D57-B6D3-639A2B39C6BD}" type="presOf" srcId="{7DB71A38-DC3B-4760-9DD8-0A6CBF8398D9}" destId="{2F128EC5-DEB2-4064-A2DC-852A6A57016B}" srcOrd="0" destOrd="0" presId="urn:microsoft.com/office/officeart/2005/8/layout/radial6"/>
    <dgm:cxn modelId="{AECC0CF2-0878-4A70-B88A-78D71BC6F782}" type="presOf" srcId="{EDDD0809-7F3D-45BD-BD1F-BD7326A66879}" destId="{FF481E0F-A028-419E-ABB6-5BFBC3161346}" srcOrd="0" destOrd="0" presId="urn:microsoft.com/office/officeart/2005/8/layout/radial6"/>
    <dgm:cxn modelId="{6A1A17D0-A961-4D3C-A8FF-6D82263CB208}" type="presOf" srcId="{B25F3D0C-8203-44E9-B13B-D50591B66F2C}" destId="{46F45981-86CC-4740-928B-D7F2D02A6FD4}" srcOrd="0" destOrd="0" presId="urn:microsoft.com/office/officeart/2005/8/layout/radial6"/>
    <dgm:cxn modelId="{6CD8FF22-6369-4709-A1A8-F5E553F51C5A}" type="presOf" srcId="{9A02AEB4-C950-4D20-B6BE-E40F1AFAB94E}" destId="{CE71E70F-C60E-4733-858D-D553589335A9}" srcOrd="0" destOrd="0" presId="urn:microsoft.com/office/officeart/2005/8/layout/radial6"/>
    <dgm:cxn modelId="{C970B5DA-4ABA-4D2C-BC05-B6749BFD9CA9}" type="presOf" srcId="{0A86B1A2-E597-4FC1-90CA-BAD2E16DD9C0}" destId="{F9D6B49B-E0ED-4D46-A695-92926D929D2B}" srcOrd="0" destOrd="0" presId="urn:microsoft.com/office/officeart/2005/8/layout/radial6"/>
    <dgm:cxn modelId="{CC3A3908-DBB7-41A1-A7F2-5F276AB0B00C}" srcId="{EDDD0809-7F3D-45BD-BD1F-BD7326A66879}" destId="{E992CC5A-C0B3-4626-81BE-0B192887B3B7}" srcOrd="2" destOrd="0" parTransId="{DCF4F4D6-429D-419D-9B2E-794E70EBD07D}" sibTransId="{7DB71A38-DC3B-4760-9DD8-0A6CBF8398D9}"/>
    <dgm:cxn modelId="{D77FB6CD-1DC4-486A-8A31-8D68026A0B5C}" type="presOf" srcId="{E31E9D11-BCE6-4C7E-B865-DB9A9F6163A5}" destId="{BD08A037-5670-4A2E-AAB7-19E1213178BC}" srcOrd="0" destOrd="0" presId="urn:microsoft.com/office/officeart/2005/8/layout/radial6"/>
    <dgm:cxn modelId="{7B601ABC-5C72-4191-905F-B0957E1072AF}" srcId="{EDDD0809-7F3D-45BD-BD1F-BD7326A66879}" destId="{85F8FC3B-30BC-42D3-AEF3-C21B7414E9A4}" srcOrd="4" destOrd="0" parTransId="{944CA154-C7C7-4535-A990-CA9F379CC3E9}" sibTransId="{57392DDF-85CA-4AB0-920D-C30D970A7126}"/>
    <dgm:cxn modelId="{613E9ADD-4BB0-4B61-9259-63C05DEE1567}" srcId="{0A86B1A2-E597-4FC1-90CA-BAD2E16DD9C0}" destId="{EDDD0809-7F3D-45BD-BD1F-BD7326A66879}" srcOrd="0" destOrd="0" parTransId="{3248EC5A-0538-4E2E-89B5-3DEA3BE25926}" sibTransId="{38901E4D-147E-4B91-A694-FEF561379D1C}"/>
    <dgm:cxn modelId="{901D0CDE-68C4-4F78-AF31-8A7D103C4F47}" srcId="{EDDD0809-7F3D-45BD-BD1F-BD7326A66879}" destId="{5E6E89FB-8611-43DE-BFBD-CA4B60D07A24}" srcOrd="5" destOrd="0" parTransId="{DDDB557E-4F83-45E1-8C68-DDE975B4E567}" sibTransId="{A18BE359-51D6-401F-ACE1-7BCBF26DF4FB}"/>
    <dgm:cxn modelId="{259FAEB1-13F8-4C98-A8F9-89755D7050DC}" type="presOf" srcId="{A18BE359-51D6-401F-ACE1-7BCBF26DF4FB}" destId="{B7218508-536A-4A6E-9AC5-C0E4432ADAC8}" srcOrd="0" destOrd="0" presId="urn:microsoft.com/office/officeart/2005/8/layout/radial6"/>
    <dgm:cxn modelId="{EF243DCA-5F4D-4260-A2D0-245B65929DD1}" srcId="{EDDD0809-7F3D-45BD-BD1F-BD7326A66879}" destId="{E31E9D11-BCE6-4C7E-B865-DB9A9F6163A5}" srcOrd="1" destOrd="0" parTransId="{D4FABCB7-2B69-4F6D-9FA4-20CF61D62745}" sibTransId="{D8C223E4-D6D2-45B8-96EB-29EBFB3CFEF0}"/>
    <dgm:cxn modelId="{A3F4027F-5668-4580-867E-0144E24BA25B}" type="presParOf" srcId="{F9D6B49B-E0ED-4D46-A695-92926D929D2B}" destId="{FF481E0F-A028-419E-ABB6-5BFBC3161346}" srcOrd="0" destOrd="0" presId="urn:microsoft.com/office/officeart/2005/8/layout/radial6"/>
    <dgm:cxn modelId="{63AF549C-0A34-45C0-B8C2-C30C7ED9E5B4}" type="presParOf" srcId="{F9D6B49B-E0ED-4D46-A695-92926D929D2B}" destId="{8EEE2DFA-76E5-4B6E-811D-522E041F1DE7}" srcOrd="1" destOrd="0" presId="urn:microsoft.com/office/officeart/2005/8/layout/radial6"/>
    <dgm:cxn modelId="{B3C09D7B-6A57-4BAF-A214-AD5CC2AA7A29}" type="presParOf" srcId="{F9D6B49B-E0ED-4D46-A695-92926D929D2B}" destId="{9454C6B6-67F9-439F-833C-9D230391F67A}" srcOrd="2" destOrd="0" presId="urn:microsoft.com/office/officeart/2005/8/layout/radial6"/>
    <dgm:cxn modelId="{E939F1E9-66B8-4065-8FB1-820576531E12}" type="presParOf" srcId="{F9D6B49B-E0ED-4D46-A695-92926D929D2B}" destId="{F1AD38CE-379E-434B-A301-FEDBB15F8B97}" srcOrd="3" destOrd="0" presId="urn:microsoft.com/office/officeart/2005/8/layout/radial6"/>
    <dgm:cxn modelId="{24E52EA8-5993-4D25-8643-5DE074F372A9}" type="presParOf" srcId="{F9D6B49B-E0ED-4D46-A695-92926D929D2B}" destId="{BD08A037-5670-4A2E-AAB7-19E1213178BC}" srcOrd="4" destOrd="0" presId="urn:microsoft.com/office/officeart/2005/8/layout/radial6"/>
    <dgm:cxn modelId="{D3FC8E8A-F53D-40B5-8F99-7D46A23E99FB}" type="presParOf" srcId="{F9D6B49B-E0ED-4D46-A695-92926D929D2B}" destId="{47B51E7C-FD4B-4E50-A3C0-6DC45DC4CCF0}" srcOrd="5" destOrd="0" presId="urn:microsoft.com/office/officeart/2005/8/layout/radial6"/>
    <dgm:cxn modelId="{7DC9D5A6-2139-4DCE-92CB-637ED132BFC9}" type="presParOf" srcId="{F9D6B49B-E0ED-4D46-A695-92926D929D2B}" destId="{0E54D668-38FF-4DC9-A251-03C17B949349}" srcOrd="6" destOrd="0" presId="urn:microsoft.com/office/officeart/2005/8/layout/radial6"/>
    <dgm:cxn modelId="{72DB2605-0374-4E14-BE49-6540194554E5}" type="presParOf" srcId="{F9D6B49B-E0ED-4D46-A695-92926D929D2B}" destId="{FF5F4DFD-A706-4F93-9EFB-F802AFD61604}" srcOrd="7" destOrd="0" presId="urn:microsoft.com/office/officeart/2005/8/layout/radial6"/>
    <dgm:cxn modelId="{656BFACA-F883-4E7E-BD53-A623988FA3C3}" type="presParOf" srcId="{F9D6B49B-E0ED-4D46-A695-92926D929D2B}" destId="{7589056C-472D-42D0-BB98-A9EA149E62ED}" srcOrd="8" destOrd="0" presId="urn:microsoft.com/office/officeart/2005/8/layout/radial6"/>
    <dgm:cxn modelId="{19A4D381-E71D-490C-A057-AE139941BCD1}" type="presParOf" srcId="{F9D6B49B-E0ED-4D46-A695-92926D929D2B}" destId="{2F128EC5-DEB2-4064-A2DC-852A6A57016B}" srcOrd="9" destOrd="0" presId="urn:microsoft.com/office/officeart/2005/8/layout/radial6"/>
    <dgm:cxn modelId="{0F99A995-16A8-401E-9CC3-8489AE99EADF}" type="presParOf" srcId="{F9D6B49B-E0ED-4D46-A695-92926D929D2B}" destId="{46F45981-86CC-4740-928B-D7F2D02A6FD4}" srcOrd="10" destOrd="0" presId="urn:microsoft.com/office/officeart/2005/8/layout/radial6"/>
    <dgm:cxn modelId="{963C5A3F-950D-455D-9F35-171CB4C42DFC}" type="presParOf" srcId="{F9D6B49B-E0ED-4D46-A695-92926D929D2B}" destId="{B85EAD40-F822-4159-BA2A-D958A6260BFB}" srcOrd="11" destOrd="0" presId="urn:microsoft.com/office/officeart/2005/8/layout/radial6"/>
    <dgm:cxn modelId="{16EF5AAF-8FE4-4560-9BA6-E37455FCC58D}" type="presParOf" srcId="{F9D6B49B-E0ED-4D46-A695-92926D929D2B}" destId="{9DAD8445-C930-4C3F-890E-8227574EC79B}" srcOrd="12" destOrd="0" presId="urn:microsoft.com/office/officeart/2005/8/layout/radial6"/>
    <dgm:cxn modelId="{25165338-B287-4512-A02B-B039361643E8}" type="presParOf" srcId="{F9D6B49B-E0ED-4D46-A695-92926D929D2B}" destId="{79F47A64-7F15-4975-A91A-5CC99AD10E72}" srcOrd="13" destOrd="0" presId="urn:microsoft.com/office/officeart/2005/8/layout/radial6"/>
    <dgm:cxn modelId="{81488B1D-FF27-44F9-9473-31F2692821EB}" type="presParOf" srcId="{F9D6B49B-E0ED-4D46-A695-92926D929D2B}" destId="{AA3688DD-5DAA-4708-99A5-62D7FFE8A475}" srcOrd="14" destOrd="0" presId="urn:microsoft.com/office/officeart/2005/8/layout/radial6"/>
    <dgm:cxn modelId="{4CE3C385-734C-44B8-904F-873A63AD30A6}" type="presParOf" srcId="{F9D6B49B-E0ED-4D46-A695-92926D929D2B}" destId="{4BDD8618-6A24-429B-918D-115DF58603F9}" srcOrd="15" destOrd="0" presId="urn:microsoft.com/office/officeart/2005/8/layout/radial6"/>
    <dgm:cxn modelId="{A5E31316-C052-4020-A841-457B5719ADB5}" type="presParOf" srcId="{F9D6B49B-E0ED-4D46-A695-92926D929D2B}" destId="{13E0C12B-5455-4794-92C9-520201C5091B}" srcOrd="16" destOrd="0" presId="urn:microsoft.com/office/officeart/2005/8/layout/radial6"/>
    <dgm:cxn modelId="{112EA523-E3B2-46BA-9878-328FDE0C2408}" type="presParOf" srcId="{F9D6B49B-E0ED-4D46-A695-92926D929D2B}" destId="{800B81D0-9832-401E-AA69-8E9F05E2E419}" srcOrd="17" destOrd="0" presId="urn:microsoft.com/office/officeart/2005/8/layout/radial6"/>
    <dgm:cxn modelId="{3440B0B6-AD8A-4973-A709-7F2ADFEA6EE9}" type="presParOf" srcId="{F9D6B49B-E0ED-4D46-A695-92926D929D2B}" destId="{B7218508-536A-4A6E-9AC5-C0E4432ADAC8}" srcOrd="18" destOrd="0" presId="urn:microsoft.com/office/officeart/2005/8/layout/radial6"/>
    <dgm:cxn modelId="{2948B14B-FB16-4800-AEC2-19E4727B2E4B}" type="presParOf" srcId="{F9D6B49B-E0ED-4D46-A695-92926D929D2B}" destId="{9D3C5B4A-4B95-4705-B6C5-E08B136DC260}" srcOrd="19" destOrd="0" presId="urn:microsoft.com/office/officeart/2005/8/layout/radial6"/>
    <dgm:cxn modelId="{712787A5-736A-4A53-B54B-C9A91952B68A}" type="presParOf" srcId="{F9D6B49B-E0ED-4D46-A695-92926D929D2B}" destId="{B3B58A9D-68E7-4E55-AFD3-9BD5BBE700FC}" srcOrd="20" destOrd="0" presId="urn:microsoft.com/office/officeart/2005/8/layout/radial6"/>
    <dgm:cxn modelId="{7C2E2840-C746-499E-BB91-480BB6BC6ADD}" type="presParOf" srcId="{F9D6B49B-E0ED-4D46-A695-92926D929D2B}" destId="{CE71E70F-C60E-4733-858D-D553589335A9}" srcOrd="21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4D30CB-C2CE-4F3C-91EE-BEDBCD7AF9AD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D7C108-88FB-4E00-98AB-31DFDAC66CC1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পরিচিতি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931DE5A-925E-49AC-B428-A92405D565AF}" type="parTrans" cxnId="{BD3893B2-D77F-4F80-9E6A-D82A444607DB}">
      <dgm:prSet/>
      <dgm:spPr/>
      <dgm:t>
        <a:bodyPr/>
        <a:lstStyle/>
        <a:p>
          <a:endParaRPr lang="en-US"/>
        </a:p>
      </dgm:t>
    </dgm:pt>
    <dgm:pt modelId="{F46BE97C-A4C5-48D4-ADF0-79E15FD4A743}" type="sibTrans" cxnId="{BD3893B2-D77F-4F80-9E6A-D82A444607DB}">
      <dgm:prSet/>
      <dgm:spPr/>
      <dgm:t>
        <a:bodyPr/>
        <a:lstStyle/>
        <a:p>
          <a:endParaRPr lang="en-US"/>
        </a:p>
      </dgm:t>
    </dgm:pt>
    <dgm:pt modelId="{746B98F3-1E9F-4EC6-8462-E8249FE9A2C6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মুসলিম বিশ্বের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শ্রেষ্ট দার্শনিক  </a:t>
          </a:r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DA53DC-5665-4A8F-BDAD-C18089E5D696}" type="parTrans" cxnId="{C0426374-E386-477D-9759-62B99A273928}">
      <dgm:prSet/>
      <dgm:spPr/>
      <dgm:t>
        <a:bodyPr/>
        <a:lstStyle/>
        <a:p>
          <a:endParaRPr lang="en-US"/>
        </a:p>
      </dgm:t>
    </dgm:pt>
    <dgm:pt modelId="{1A8909AB-BD2B-4CD1-A36E-7D646998D15F}" type="sibTrans" cxnId="{C0426374-E386-477D-9759-62B99A273928}">
      <dgm:prSet/>
      <dgm:spPr/>
      <dgm:t>
        <a:bodyPr/>
        <a:lstStyle/>
        <a:p>
          <a:endParaRPr lang="en-US"/>
        </a:p>
      </dgm:t>
    </dgm:pt>
    <dgm:pt modelId="{059541D5-A95F-4B36-AF13-50710B425633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৪৫০হিজরি</a:t>
          </a:r>
        </a:p>
        <a:p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১০৫৮খ্রিঃ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তুস নগর</a:t>
          </a:r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54BB2451-5AA2-49D7-9448-E201420487DD}" type="parTrans" cxnId="{43052146-AF27-4301-BA2C-363146BE7F71}">
      <dgm:prSet/>
      <dgm:spPr/>
      <dgm:t>
        <a:bodyPr/>
        <a:lstStyle/>
        <a:p>
          <a:endParaRPr lang="en-US"/>
        </a:p>
      </dgm:t>
    </dgm:pt>
    <dgm:pt modelId="{B54710D9-DE3A-4A6A-8864-41EB018711BA}" type="sibTrans" cxnId="{43052146-AF27-4301-BA2C-363146BE7F71}">
      <dgm:prSet/>
      <dgm:spPr/>
      <dgm:t>
        <a:bodyPr/>
        <a:lstStyle/>
        <a:p>
          <a:endParaRPr lang="en-US"/>
        </a:p>
      </dgm:t>
    </dgm:pt>
    <dgm:pt modelId="{3F6BF422-D525-4FD9-82CE-E4A6AE8EEE3D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নামঃ মুহাম্মদ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উপনামঃ আবু হামিদ 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78B271C-0AC1-4787-B386-D3DFC84FDA6A}" type="parTrans" cxnId="{DD4A9AB3-5703-40AD-AE37-5E266D34C433}">
      <dgm:prSet/>
      <dgm:spPr/>
      <dgm:t>
        <a:bodyPr/>
        <a:lstStyle/>
        <a:p>
          <a:endParaRPr lang="en-US"/>
        </a:p>
      </dgm:t>
    </dgm:pt>
    <dgm:pt modelId="{847B8B57-127A-4DAB-9D05-6E8675F47128}" type="sibTrans" cxnId="{DD4A9AB3-5703-40AD-AE37-5E266D34C433}">
      <dgm:prSet/>
      <dgm:spPr/>
      <dgm:t>
        <a:bodyPr/>
        <a:lstStyle/>
        <a:p>
          <a:endParaRPr lang="en-US"/>
        </a:p>
      </dgm:t>
    </dgm:pt>
    <dgm:pt modelId="{6B8A7D95-9126-4A11-A48B-99AAE5E62FF0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পিতাঃ মুহাম্মদ আততুসি </a:t>
          </a:r>
          <a:endParaRPr lang="en-US" sz="24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63E01F16-104C-4A95-959E-DBC8B9D8B6EE}" type="parTrans" cxnId="{7A5F77F3-8CD1-4476-9004-4D9BDCB35304}">
      <dgm:prSet/>
      <dgm:spPr/>
      <dgm:t>
        <a:bodyPr/>
        <a:lstStyle/>
        <a:p>
          <a:endParaRPr lang="en-US"/>
        </a:p>
      </dgm:t>
    </dgm:pt>
    <dgm:pt modelId="{651A454A-A7F2-4A71-AE18-0A8542E1B0DF}" type="sibTrans" cxnId="{7A5F77F3-8CD1-4476-9004-4D9BDCB35304}">
      <dgm:prSet/>
      <dgm:spPr/>
      <dgm:t>
        <a:bodyPr/>
        <a:lstStyle/>
        <a:p>
          <a:endParaRPr lang="en-US"/>
        </a:p>
      </dgm:t>
    </dgm:pt>
    <dgm:pt modelId="{8A22CC47-7065-4350-8CE2-E967E1AB3230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উপাধিঃ হুজ্জাতুল ইসলাম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0EFA44A-1DB3-4F40-B02F-3842EBDB5353}" type="parTrans" cxnId="{F1ED89BC-87E3-4125-B176-1F8834EF396B}">
      <dgm:prSet/>
      <dgm:spPr/>
      <dgm:t>
        <a:bodyPr/>
        <a:lstStyle/>
        <a:p>
          <a:endParaRPr lang="en-US"/>
        </a:p>
      </dgm:t>
    </dgm:pt>
    <dgm:pt modelId="{FB3CD9F8-C14B-4E1F-B479-D4512D217033}" type="sibTrans" cxnId="{F1ED89BC-87E3-4125-B176-1F8834EF396B}">
      <dgm:prSet/>
      <dgm:spPr/>
      <dgm:t>
        <a:bodyPr/>
        <a:lstStyle/>
        <a:p>
          <a:endParaRPr lang="en-US"/>
        </a:p>
      </dgm:t>
    </dgm:pt>
    <dgm:pt modelId="{786DCC63-742C-433E-B4DF-8408C3D0FE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ইন্তেকালঃ </a:t>
          </a:r>
        </a:p>
        <a:p>
          <a:r>
            <a:rPr lang="bn-BD" sz="2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১১১১ হিজরি </a:t>
          </a:r>
          <a:endParaRPr lang="en-US" sz="24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C500B38E-C6B0-4D71-AB9F-CCF345B15A59}" type="parTrans" cxnId="{3963C15B-9BB4-4CE6-AC76-9DB9845FAAA8}">
      <dgm:prSet/>
      <dgm:spPr/>
      <dgm:t>
        <a:bodyPr/>
        <a:lstStyle/>
        <a:p>
          <a:endParaRPr lang="en-US"/>
        </a:p>
      </dgm:t>
    </dgm:pt>
    <dgm:pt modelId="{6203622C-006A-4631-88BB-BFA8E4756A5D}" type="sibTrans" cxnId="{3963C15B-9BB4-4CE6-AC76-9DB9845FAAA8}">
      <dgm:prSet/>
      <dgm:spPr/>
      <dgm:t>
        <a:bodyPr/>
        <a:lstStyle/>
        <a:p>
          <a:endParaRPr lang="en-US"/>
        </a:p>
      </dgm:t>
    </dgm:pt>
    <dgm:pt modelId="{EFD76660-B06D-4A13-84A2-2F5F6E5FF188}" type="pres">
      <dgm:prSet presAssocID="{334D30CB-C2CE-4F3C-91EE-BEDBCD7AF9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67FA3-BFA3-46D9-8D4B-8A15B7CF9DCB}" type="pres">
      <dgm:prSet presAssocID="{9FD7C108-88FB-4E00-98AB-31DFDAC66CC1}" presName="centerShape" presStyleLbl="node0" presStyleIdx="0" presStyleCnt="1" custScaleX="117072" custScaleY="88974"/>
      <dgm:spPr/>
      <dgm:t>
        <a:bodyPr/>
        <a:lstStyle/>
        <a:p>
          <a:endParaRPr lang="en-US"/>
        </a:p>
      </dgm:t>
    </dgm:pt>
    <dgm:pt modelId="{9DE2B91F-F59E-462A-9B8D-127523780A90}" type="pres">
      <dgm:prSet presAssocID="{FDDA53DC-5665-4A8F-BDAD-C18089E5D696}" presName="Name9" presStyleLbl="parChTrans1D2" presStyleIdx="0" presStyleCnt="6"/>
      <dgm:spPr/>
      <dgm:t>
        <a:bodyPr/>
        <a:lstStyle/>
        <a:p>
          <a:endParaRPr lang="en-US"/>
        </a:p>
      </dgm:t>
    </dgm:pt>
    <dgm:pt modelId="{A9750AD2-BCAE-4819-A880-5AD430D45774}" type="pres">
      <dgm:prSet presAssocID="{FDDA53DC-5665-4A8F-BDAD-C18089E5D69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C3E765D-3FD4-4FF5-952D-B06AB953FEB1}" type="pres">
      <dgm:prSet presAssocID="{746B98F3-1E9F-4EC6-8462-E8249FE9A2C6}" presName="node" presStyleLbl="node1" presStyleIdx="0" presStyleCnt="6" custScaleX="172065" custScaleY="72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EA96C-B048-43FF-9660-8984ABE34A0A}" type="pres">
      <dgm:prSet presAssocID="{54BB2451-5AA2-49D7-9448-E201420487DD}" presName="Name9" presStyleLbl="parChTrans1D2" presStyleIdx="1" presStyleCnt="6"/>
      <dgm:spPr/>
      <dgm:t>
        <a:bodyPr/>
        <a:lstStyle/>
        <a:p>
          <a:endParaRPr lang="en-US"/>
        </a:p>
      </dgm:t>
    </dgm:pt>
    <dgm:pt modelId="{16D6EB6E-EA30-49F6-8CCF-2F4CAEE93150}" type="pres">
      <dgm:prSet presAssocID="{54BB2451-5AA2-49D7-9448-E201420487D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7F56753-0477-4058-9F5D-24EC30E8C352}" type="pres">
      <dgm:prSet presAssocID="{059541D5-A95F-4B36-AF13-50710B425633}" presName="node" presStyleLbl="node1" presStyleIdx="1" presStyleCnt="6" custScaleX="192069" custScaleY="69681" custRadScaleRad="130627" custRadScaleInc="39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2BC4B-7817-426C-9C24-16EA4529CFE9}" type="pres">
      <dgm:prSet presAssocID="{678B271C-0AC1-4787-B386-D3DFC84FDA6A}" presName="Name9" presStyleLbl="parChTrans1D2" presStyleIdx="2" presStyleCnt="6"/>
      <dgm:spPr/>
      <dgm:t>
        <a:bodyPr/>
        <a:lstStyle/>
        <a:p>
          <a:endParaRPr lang="en-US"/>
        </a:p>
      </dgm:t>
    </dgm:pt>
    <dgm:pt modelId="{687EDC04-07F5-4443-8EB1-87422BDA362B}" type="pres">
      <dgm:prSet presAssocID="{678B271C-0AC1-4787-B386-D3DFC84FDA6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4D2F174-051C-4F5F-9B3A-EA99766A67DC}" type="pres">
      <dgm:prSet presAssocID="{3F6BF422-D525-4FD9-82CE-E4A6AE8EEE3D}" presName="node" presStyleLbl="node1" presStyleIdx="2" presStyleCnt="6" custScaleX="179662" custScaleY="66349" custRadScaleRad="151271" custRadScaleInc="-9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7A5AB-1EEA-4BF7-9C94-DED7AC2FD656}" type="pres">
      <dgm:prSet presAssocID="{63E01F16-104C-4A95-959E-DBC8B9D8B6EE}" presName="Name9" presStyleLbl="parChTrans1D2" presStyleIdx="3" presStyleCnt="6"/>
      <dgm:spPr/>
      <dgm:t>
        <a:bodyPr/>
        <a:lstStyle/>
        <a:p>
          <a:endParaRPr lang="en-US"/>
        </a:p>
      </dgm:t>
    </dgm:pt>
    <dgm:pt modelId="{38921AC8-F4D9-4991-BA70-107DFFD586BF}" type="pres">
      <dgm:prSet presAssocID="{63E01F16-104C-4A95-959E-DBC8B9D8B6E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D5ECB2F-A477-4A1C-B3B6-1AC3F5C37E2E}" type="pres">
      <dgm:prSet presAssocID="{6B8A7D95-9126-4A11-A48B-99AAE5E62FF0}" presName="node" presStyleLbl="node1" presStyleIdx="3" presStyleCnt="6" custScaleX="180725" custScaleY="67953" custRadScaleRad="106553" custRadScaleInc="13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5089A-3B56-46B4-9749-BB98F1A8C731}" type="pres">
      <dgm:prSet presAssocID="{20EFA44A-1DB3-4F40-B02F-3842EBDB5353}" presName="Name9" presStyleLbl="parChTrans1D2" presStyleIdx="4" presStyleCnt="6"/>
      <dgm:spPr/>
      <dgm:t>
        <a:bodyPr/>
        <a:lstStyle/>
        <a:p>
          <a:endParaRPr lang="en-US"/>
        </a:p>
      </dgm:t>
    </dgm:pt>
    <dgm:pt modelId="{E2B6DAFB-15F9-4227-84AC-ABC8764088C3}" type="pres">
      <dgm:prSet presAssocID="{20EFA44A-1DB3-4F40-B02F-3842EBDB535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270B619-C2C3-45DC-8AE8-FB87127B55D6}" type="pres">
      <dgm:prSet presAssocID="{8A22CC47-7065-4350-8CE2-E967E1AB3230}" presName="node" presStyleLbl="node1" presStyleIdx="4" presStyleCnt="6" custScaleX="172452" custScaleY="78496" custRadScaleRad="135872" custRadScaleInc="42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7CE1A-5281-47AE-911F-E0C714871C22}" type="pres">
      <dgm:prSet presAssocID="{C500B38E-C6B0-4D71-AB9F-CCF345B15A59}" presName="Name9" presStyleLbl="parChTrans1D2" presStyleIdx="5" presStyleCnt="6"/>
      <dgm:spPr/>
      <dgm:t>
        <a:bodyPr/>
        <a:lstStyle/>
        <a:p>
          <a:endParaRPr lang="en-US"/>
        </a:p>
      </dgm:t>
    </dgm:pt>
    <dgm:pt modelId="{D466B9A6-7E33-418E-869E-72DB1683BF33}" type="pres">
      <dgm:prSet presAssocID="{C500B38E-C6B0-4D71-AB9F-CCF345B15A5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E7ED24EB-4318-4BDF-9CE9-FDF0C348A85D}" type="pres">
      <dgm:prSet presAssocID="{786DCC63-742C-433E-B4DF-8408C3D0FEFF}" presName="node" presStyleLbl="node1" presStyleIdx="5" presStyleCnt="6" custScaleX="156195" custScaleY="70831" custRadScaleRad="150999" custRadScaleInc="-14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52146-AF27-4301-BA2C-363146BE7F71}" srcId="{9FD7C108-88FB-4E00-98AB-31DFDAC66CC1}" destId="{059541D5-A95F-4B36-AF13-50710B425633}" srcOrd="1" destOrd="0" parTransId="{54BB2451-5AA2-49D7-9448-E201420487DD}" sibTransId="{B54710D9-DE3A-4A6A-8864-41EB018711BA}"/>
    <dgm:cxn modelId="{DD4A9AB3-5703-40AD-AE37-5E266D34C433}" srcId="{9FD7C108-88FB-4E00-98AB-31DFDAC66CC1}" destId="{3F6BF422-D525-4FD9-82CE-E4A6AE8EEE3D}" srcOrd="2" destOrd="0" parTransId="{678B271C-0AC1-4787-B386-D3DFC84FDA6A}" sibTransId="{847B8B57-127A-4DAB-9D05-6E8675F47128}"/>
    <dgm:cxn modelId="{86F87BD0-2E69-4276-9839-EDE421E0BF3A}" type="presOf" srcId="{54BB2451-5AA2-49D7-9448-E201420487DD}" destId="{3FCEA96C-B048-43FF-9660-8984ABE34A0A}" srcOrd="0" destOrd="0" presId="urn:microsoft.com/office/officeart/2005/8/layout/radial1"/>
    <dgm:cxn modelId="{DB7D488D-F8C0-4C17-B8A2-4BEFEC2AF506}" type="presOf" srcId="{54BB2451-5AA2-49D7-9448-E201420487DD}" destId="{16D6EB6E-EA30-49F6-8CCF-2F4CAEE93150}" srcOrd="1" destOrd="0" presId="urn:microsoft.com/office/officeart/2005/8/layout/radial1"/>
    <dgm:cxn modelId="{19EF2941-0084-48F3-9DF3-37B03D2EC2E2}" type="presOf" srcId="{20EFA44A-1DB3-4F40-B02F-3842EBDB5353}" destId="{E2B6DAFB-15F9-4227-84AC-ABC8764088C3}" srcOrd="1" destOrd="0" presId="urn:microsoft.com/office/officeart/2005/8/layout/radial1"/>
    <dgm:cxn modelId="{C1A57F77-072D-4281-8EFD-278F70286CD3}" type="presOf" srcId="{9FD7C108-88FB-4E00-98AB-31DFDAC66CC1}" destId="{A0C67FA3-BFA3-46D9-8D4B-8A15B7CF9DCB}" srcOrd="0" destOrd="0" presId="urn:microsoft.com/office/officeart/2005/8/layout/radial1"/>
    <dgm:cxn modelId="{AB1DB781-34A2-4670-8269-921EB2AD82E2}" type="presOf" srcId="{63E01F16-104C-4A95-959E-DBC8B9D8B6EE}" destId="{38921AC8-F4D9-4991-BA70-107DFFD586BF}" srcOrd="1" destOrd="0" presId="urn:microsoft.com/office/officeart/2005/8/layout/radial1"/>
    <dgm:cxn modelId="{C7CDF7DA-681B-40E3-87A1-BDAFD33D996D}" type="presOf" srcId="{20EFA44A-1DB3-4F40-B02F-3842EBDB5353}" destId="{8B45089A-3B56-46B4-9749-BB98F1A8C731}" srcOrd="0" destOrd="0" presId="urn:microsoft.com/office/officeart/2005/8/layout/radial1"/>
    <dgm:cxn modelId="{AE166ED7-44C9-4EDC-A188-9B802AA456B4}" type="presOf" srcId="{746B98F3-1E9F-4EC6-8462-E8249FE9A2C6}" destId="{6C3E765D-3FD4-4FF5-952D-B06AB953FEB1}" srcOrd="0" destOrd="0" presId="urn:microsoft.com/office/officeart/2005/8/layout/radial1"/>
    <dgm:cxn modelId="{CC341CC2-9D2B-4748-B031-1FC7685C1C53}" type="presOf" srcId="{3F6BF422-D525-4FD9-82CE-E4A6AE8EEE3D}" destId="{54D2F174-051C-4F5F-9B3A-EA99766A67DC}" srcOrd="0" destOrd="0" presId="urn:microsoft.com/office/officeart/2005/8/layout/radial1"/>
    <dgm:cxn modelId="{F1ED89BC-87E3-4125-B176-1F8834EF396B}" srcId="{9FD7C108-88FB-4E00-98AB-31DFDAC66CC1}" destId="{8A22CC47-7065-4350-8CE2-E967E1AB3230}" srcOrd="4" destOrd="0" parTransId="{20EFA44A-1DB3-4F40-B02F-3842EBDB5353}" sibTransId="{FB3CD9F8-C14B-4E1F-B479-D4512D217033}"/>
    <dgm:cxn modelId="{BD3893B2-D77F-4F80-9E6A-D82A444607DB}" srcId="{334D30CB-C2CE-4F3C-91EE-BEDBCD7AF9AD}" destId="{9FD7C108-88FB-4E00-98AB-31DFDAC66CC1}" srcOrd="0" destOrd="0" parTransId="{F931DE5A-925E-49AC-B428-A92405D565AF}" sibTransId="{F46BE97C-A4C5-48D4-ADF0-79E15FD4A743}"/>
    <dgm:cxn modelId="{9E57C938-B00D-477E-A27B-37FD7A369B37}" type="presOf" srcId="{FDDA53DC-5665-4A8F-BDAD-C18089E5D696}" destId="{A9750AD2-BCAE-4819-A880-5AD430D45774}" srcOrd="1" destOrd="0" presId="urn:microsoft.com/office/officeart/2005/8/layout/radial1"/>
    <dgm:cxn modelId="{94F5DE9C-BBFC-441F-A5A7-29A456AB0DBC}" type="presOf" srcId="{C500B38E-C6B0-4D71-AB9F-CCF345B15A59}" destId="{D466B9A6-7E33-418E-869E-72DB1683BF33}" srcOrd="1" destOrd="0" presId="urn:microsoft.com/office/officeart/2005/8/layout/radial1"/>
    <dgm:cxn modelId="{AAFEB430-B9FB-44BF-AD9E-92F2A805BEAB}" type="presOf" srcId="{678B271C-0AC1-4787-B386-D3DFC84FDA6A}" destId="{3272BC4B-7817-426C-9C24-16EA4529CFE9}" srcOrd="0" destOrd="0" presId="urn:microsoft.com/office/officeart/2005/8/layout/radial1"/>
    <dgm:cxn modelId="{F02E3295-991F-4E89-BA22-D304944AB566}" type="presOf" srcId="{786DCC63-742C-433E-B4DF-8408C3D0FEFF}" destId="{E7ED24EB-4318-4BDF-9CE9-FDF0C348A85D}" srcOrd="0" destOrd="0" presId="urn:microsoft.com/office/officeart/2005/8/layout/radial1"/>
    <dgm:cxn modelId="{02ED29E6-B2D1-4ACE-9EDF-BD16A5D2B65A}" type="presOf" srcId="{334D30CB-C2CE-4F3C-91EE-BEDBCD7AF9AD}" destId="{EFD76660-B06D-4A13-84A2-2F5F6E5FF188}" srcOrd="0" destOrd="0" presId="urn:microsoft.com/office/officeart/2005/8/layout/radial1"/>
    <dgm:cxn modelId="{29426A04-7A62-4F0A-8AA7-588120AFF85D}" type="presOf" srcId="{678B271C-0AC1-4787-B386-D3DFC84FDA6A}" destId="{687EDC04-07F5-4443-8EB1-87422BDA362B}" srcOrd="1" destOrd="0" presId="urn:microsoft.com/office/officeart/2005/8/layout/radial1"/>
    <dgm:cxn modelId="{1E57C4DE-0147-42C6-B20F-621B93C82582}" type="presOf" srcId="{8A22CC47-7065-4350-8CE2-E967E1AB3230}" destId="{4270B619-C2C3-45DC-8AE8-FB87127B55D6}" srcOrd="0" destOrd="0" presId="urn:microsoft.com/office/officeart/2005/8/layout/radial1"/>
    <dgm:cxn modelId="{5DDEA7EB-E553-453C-9EFE-EABF1E224403}" type="presOf" srcId="{059541D5-A95F-4B36-AF13-50710B425633}" destId="{87F56753-0477-4058-9F5D-24EC30E8C352}" srcOrd="0" destOrd="0" presId="urn:microsoft.com/office/officeart/2005/8/layout/radial1"/>
    <dgm:cxn modelId="{DAF9DA1D-B5DA-4B46-ABED-011CF815F273}" type="presOf" srcId="{6B8A7D95-9126-4A11-A48B-99AAE5E62FF0}" destId="{1D5ECB2F-A477-4A1C-B3B6-1AC3F5C37E2E}" srcOrd="0" destOrd="0" presId="urn:microsoft.com/office/officeart/2005/8/layout/radial1"/>
    <dgm:cxn modelId="{C0426374-E386-477D-9759-62B99A273928}" srcId="{9FD7C108-88FB-4E00-98AB-31DFDAC66CC1}" destId="{746B98F3-1E9F-4EC6-8462-E8249FE9A2C6}" srcOrd="0" destOrd="0" parTransId="{FDDA53DC-5665-4A8F-BDAD-C18089E5D696}" sibTransId="{1A8909AB-BD2B-4CD1-A36E-7D646998D15F}"/>
    <dgm:cxn modelId="{7A5F77F3-8CD1-4476-9004-4D9BDCB35304}" srcId="{9FD7C108-88FB-4E00-98AB-31DFDAC66CC1}" destId="{6B8A7D95-9126-4A11-A48B-99AAE5E62FF0}" srcOrd="3" destOrd="0" parTransId="{63E01F16-104C-4A95-959E-DBC8B9D8B6EE}" sibTransId="{651A454A-A7F2-4A71-AE18-0A8542E1B0DF}"/>
    <dgm:cxn modelId="{9287459C-7888-40E0-85FC-03AB37405DA2}" type="presOf" srcId="{63E01F16-104C-4A95-959E-DBC8B9D8B6EE}" destId="{7F87A5AB-1EEA-4BF7-9C94-DED7AC2FD656}" srcOrd="0" destOrd="0" presId="urn:microsoft.com/office/officeart/2005/8/layout/radial1"/>
    <dgm:cxn modelId="{3963C15B-9BB4-4CE6-AC76-9DB9845FAAA8}" srcId="{9FD7C108-88FB-4E00-98AB-31DFDAC66CC1}" destId="{786DCC63-742C-433E-B4DF-8408C3D0FEFF}" srcOrd="5" destOrd="0" parTransId="{C500B38E-C6B0-4D71-AB9F-CCF345B15A59}" sibTransId="{6203622C-006A-4631-88BB-BFA8E4756A5D}"/>
    <dgm:cxn modelId="{A4629B2B-19F5-4E83-B1AF-0493F5FF8B2C}" type="presOf" srcId="{C500B38E-C6B0-4D71-AB9F-CCF345B15A59}" destId="{4A77CE1A-5281-47AE-911F-E0C714871C22}" srcOrd="0" destOrd="0" presId="urn:microsoft.com/office/officeart/2005/8/layout/radial1"/>
    <dgm:cxn modelId="{0EA9F10C-B462-472A-915D-168924A209BE}" type="presOf" srcId="{FDDA53DC-5665-4A8F-BDAD-C18089E5D696}" destId="{9DE2B91F-F59E-462A-9B8D-127523780A90}" srcOrd="0" destOrd="0" presId="urn:microsoft.com/office/officeart/2005/8/layout/radial1"/>
    <dgm:cxn modelId="{163F6618-AD78-433D-8E8A-23D389B58983}" type="presParOf" srcId="{EFD76660-B06D-4A13-84A2-2F5F6E5FF188}" destId="{A0C67FA3-BFA3-46D9-8D4B-8A15B7CF9DCB}" srcOrd="0" destOrd="0" presId="urn:microsoft.com/office/officeart/2005/8/layout/radial1"/>
    <dgm:cxn modelId="{9991A1DF-19F2-4EBC-8C5D-F2F09BA45463}" type="presParOf" srcId="{EFD76660-B06D-4A13-84A2-2F5F6E5FF188}" destId="{9DE2B91F-F59E-462A-9B8D-127523780A90}" srcOrd="1" destOrd="0" presId="urn:microsoft.com/office/officeart/2005/8/layout/radial1"/>
    <dgm:cxn modelId="{538580A0-62D7-43B4-988D-9687A6477419}" type="presParOf" srcId="{9DE2B91F-F59E-462A-9B8D-127523780A90}" destId="{A9750AD2-BCAE-4819-A880-5AD430D45774}" srcOrd="0" destOrd="0" presId="urn:microsoft.com/office/officeart/2005/8/layout/radial1"/>
    <dgm:cxn modelId="{89140E67-C94C-47B8-A78D-1B55847EAC7C}" type="presParOf" srcId="{EFD76660-B06D-4A13-84A2-2F5F6E5FF188}" destId="{6C3E765D-3FD4-4FF5-952D-B06AB953FEB1}" srcOrd="2" destOrd="0" presId="urn:microsoft.com/office/officeart/2005/8/layout/radial1"/>
    <dgm:cxn modelId="{330427A1-A2C3-4DC2-AAFC-4F65C71A1CC0}" type="presParOf" srcId="{EFD76660-B06D-4A13-84A2-2F5F6E5FF188}" destId="{3FCEA96C-B048-43FF-9660-8984ABE34A0A}" srcOrd="3" destOrd="0" presId="urn:microsoft.com/office/officeart/2005/8/layout/radial1"/>
    <dgm:cxn modelId="{C9533B59-EF9A-4B7A-84A7-62974361946A}" type="presParOf" srcId="{3FCEA96C-B048-43FF-9660-8984ABE34A0A}" destId="{16D6EB6E-EA30-49F6-8CCF-2F4CAEE93150}" srcOrd="0" destOrd="0" presId="urn:microsoft.com/office/officeart/2005/8/layout/radial1"/>
    <dgm:cxn modelId="{5016B84C-CE7D-49EC-85A6-AD7CEF67A09F}" type="presParOf" srcId="{EFD76660-B06D-4A13-84A2-2F5F6E5FF188}" destId="{87F56753-0477-4058-9F5D-24EC30E8C352}" srcOrd="4" destOrd="0" presId="urn:microsoft.com/office/officeart/2005/8/layout/radial1"/>
    <dgm:cxn modelId="{CDD9B150-9086-4E3E-988B-364F3CDBA531}" type="presParOf" srcId="{EFD76660-B06D-4A13-84A2-2F5F6E5FF188}" destId="{3272BC4B-7817-426C-9C24-16EA4529CFE9}" srcOrd="5" destOrd="0" presId="urn:microsoft.com/office/officeart/2005/8/layout/radial1"/>
    <dgm:cxn modelId="{4059B94C-7BA6-4DC0-9995-3E0382AA01C2}" type="presParOf" srcId="{3272BC4B-7817-426C-9C24-16EA4529CFE9}" destId="{687EDC04-07F5-4443-8EB1-87422BDA362B}" srcOrd="0" destOrd="0" presId="urn:microsoft.com/office/officeart/2005/8/layout/radial1"/>
    <dgm:cxn modelId="{EEFC9DD6-E2FF-4D3B-978D-100865291D5C}" type="presParOf" srcId="{EFD76660-B06D-4A13-84A2-2F5F6E5FF188}" destId="{54D2F174-051C-4F5F-9B3A-EA99766A67DC}" srcOrd="6" destOrd="0" presId="urn:microsoft.com/office/officeart/2005/8/layout/radial1"/>
    <dgm:cxn modelId="{29A65D09-D342-496A-A1EF-D907534F5AFA}" type="presParOf" srcId="{EFD76660-B06D-4A13-84A2-2F5F6E5FF188}" destId="{7F87A5AB-1EEA-4BF7-9C94-DED7AC2FD656}" srcOrd="7" destOrd="0" presId="urn:microsoft.com/office/officeart/2005/8/layout/radial1"/>
    <dgm:cxn modelId="{018BC56B-4B60-4959-A1C9-DAD219D06908}" type="presParOf" srcId="{7F87A5AB-1EEA-4BF7-9C94-DED7AC2FD656}" destId="{38921AC8-F4D9-4991-BA70-107DFFD586BF}" srcOrd="0" destOrd="0" presId="urn:microsoft.com/office/officeart/2005/8/layout/radial1"/>
    <dgm:cxn modelId="{A89EFC29-6E50-4182-BAFE-B03262E0461A}" type="presParOf" srcId="{EFD76660-B06D-4A13-84A2-2F5F6E5FF188}" destId="{1D5ECB2F-A477-4A1C-B3B6-1AC3F5C37E2E}" srcOrd="8" destOrd="0" presId="urn:microsoft.com/office/officeart/2005/8/layout/radial1"/>
    <dgm:cxn modelId="{593EFDDE-EC20-443E-B587-22BE2FDEDCF5}" type="presParOf" srcId="{EFD76660-B06D-4A13-84A2-2F5F6E5FF188}" destId="{8B45089A-3B56-46B4-9749-BB98F1A8C731}" srcOrd="9" destOrd="0" presId="urn:microsoft.com/office/officeart/2005/8/layout/radial1"/>
    <dgm:cxn modelId="{805741E7-3331-4B1A-A405-5D75880B46B8}" type="presParOf" srcId="{8B45089A-3B56-46B4-9749-BB98F1A8C731}" destId="{E2B6DAFB-15F9-4227-84AC-ABC8764088C3}" srcOrd="0" destOrd="0" presId="urn:microsoft.com/office/officeart/2005/8/layout/radial1"/>
    <dgm:cxn modelId="{F74900EB-575E-4D5B-B4B1-BDDBC372EEAE}" type="presParOf" srcId="{EFD76660-B06D-4A13-84A2-2F5F6E5FF188}" destId="{4270B619-C2C3-45DC-8AE8-FB87127B55D6}" srcOrd="10" destOrd="0" presId="urn:microsoft.com/office/officeart/2005/8/layout/radial1"/>
    <dgm:cxn modelId="{2B7BA98D-E0F0-43AC-955D-5DD2577FE0CF}" type="presParOf" srcId="{EFD76660-B06D-4A13-84A2-2F5F6E5FF188}" destId="{4A77CE1A-5281-47AE-911F-E0C714871C22}" srcOrd="11" destOrd="0" presId="urn:microsoft.com/office/officeart/2005/8/layout/radial1"/>
    <dgm:cxn modelId="{9ED7025A-33DE-4EB1-B7A5-48495560F0A5}" type="presParOf" srcId="{4A77CE1A-5281-47AE-911F-E0C714871C22}" destId="{D466B9A6-7E33-418E-869E-72DB1683BF33}" srcOrd="0" destOrd="0" presId="urn:microsoft.com/office/officeart/2005/8/layout/radial1"/>
    <dgm:cxn modelId="{FA61C997-9B6A-4953-AB52-3E8FD18979E3}" type="presParOf" srcId="{EFD76660-B06D-4A13-84A2-2F5F6E5FF188}" destId="{E7ED24EB-4318-4BDF-9CE9-FDF0C348A85D}" srcOrd="12" destOrd="0" presId="urn:microsoft.com/office/officeart/2005/8/layout/radial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843FD5-3D75-4D6A-8380-6289177E9B2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73F2C0-D589-4657-B411-8D9B74576511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সুরমা দল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784D822-6C31-4C1B-BFBE-AFF2100483C2}" type="parTrans" cxnId="{7095701A-4287-402C-A369-598188FBAF08}">
      <dgm:prSet/>
      <dgm:spPr/>
      <dgm:t>
        <a:bodyPr/>
        <a:lstStyle/>
        <a:p>
          <a:endParaRPr lang="en-US"/>
        </a:p>
      </dgm:t>
    </dgm:pt>
    <dgm:pt modelId="{1E6A12F1-03F1-4DF8-80DC-F5B9511B8ADC}" type="sibTrans" cxnId="{7095701A-4287-402C-A369-598188FBAF08}">
      <dgm:prSet/>
      <dgm:spPr/>
      <dgm:t>
        <a:bodyPr/>
        <a:lstStyle/>
        <a:p>
          <a:endParaRPr lang="en-US"/>
        </a:p>
      </dgm:t>
    </dgm:pt>
    <dgm:pt modelId="{329C4614-CF30-40DA-B64D-32312CA5075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 দলে আলোচনা করে ইমাম বুখারি (রঃ) এর অবদান উল্লেখ কর ।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DBC7C1A-F0B0-4F2E-ACBC-C0E7D13B2B39}" type="parTrans" cxnId="{9635FC80-2CD9-404A-8804-C9912EF4A778}">
      <dgm:prSet/>
      <dgm:spPr/>
      <dgm:t>
        <a:bodyPr/>
        <a:lstStyle/>
        <a:p>
          <a:endParaRPr lang="en-US"/>
        </a:p>
      </dgm:t>
    </dgm:pt>
    <dgm:pt modelId="{F33BD72D-A5C0-4316-ABA6-ED89D1368C2B}" type="sibTrans" cxnId="{9635FC80-2CD9-404A-8804-C9912EF4A778}">
      <dgm:prSet/>
      <dgm:spPr/>
      <dgm:t>
        <a:bodyPr/>
        <a:lstStyle/>
        <a:p>
          <a:endParaRPr lang="en-US"/>
        </a:p>
      </dgm:t>
    </dgm:pt>
    <dgm:pt modelId="{0659240C-DBAC-4C2A-9627-F1A5C694A564}">
      <dgm:prSet phldrT="[Text]" custT="1"/>
      <dgm:spPr/>
      <dgm:t>
        <a:bodyPr/>
        <a:lstStyle/>
        <a:p>
          <a:r>
            <a: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পদ্মা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2D145259-FEBD-4C5F-A315-415DE8EFB75F}" type="parTrans" cxnId="{3612D877-DD58-4682-AE87-CC7A6C0AA9E0}">
      <dgm:prSet/>
      <dgm:spPr/>
      <dgm:t>
        <a:bodyPr/>
        <a:lstStyle/>
        <a:p>
          <a:endParaRPr lang="en-US"/>
        </a:p>
      </dgm:t>
    </dgm:pt>
    <dgm:pt modelId="{2D57EAB7-26C2-43AC-AEEC-DB35B8CA8345}" type="sibTrans" cxnId="{3612D877-DD58-4682-AE87-CC7A6C0AA9E0}">
      <dgm:prSet/>
      <dgm:spPr/>
      <dgm:t>
        <a:bodyPr/>
        <a:lstStyle/>
        <a:p>
          <a:endParaRPr lang="en-US"/>
        </a:p>
      </dgm:t>
    </dgm:pt>
    <dgm:pt modelId="{C314AD15-5750-480B-AC71-5CCEB0A2655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আলোচনার মাধ্যমে ইমাম আবু হানিফা (রঃ) এর অবদানের একটি তালিকা করে উপস্থাপন কর।  </a:t>
          </a:r>
          <a:endParaRPr lang="en-US" sz="5700" dirty="0"/>
        </a:p>
      </dgm:t>
    </dgm:pt>
    <dgm:pt modelId="{561E1A56-BE6D-4954-BE4B-97DDC3327095}" type="parTrans" cxnId="{9B325801-6862-4C09-9A6A-F4BB26D49EBC}">
      <dgm:prSet/>
      <dgm:spPr/>
      <dgm:t>
        <a:bodyPr/>
        <a:lstStyle/>
        <a:p>
          <a:endParaRPr lang="en-US"/>
        </a:p>
      </dgm:t>
    </dgm:pt>
    <dgm:pt modelId="{774AEFD6-713E-4A3A-A03C-2E84C2E26436}" type="sibTrans" cxnId="{9B325801-6862-4C09-9A6A-F4BB26D49EBC}">
      <dgm:prSet/>
      <dgm:spPr/>
      <dgm:t>
        <a:bodyPr/>
        <a:lstStyle/>
        <a:p>
          <a:endParaRPr lang="en-US"/>
        </a:p>
      </dgm:t>
    </dgm:pt>
    <dgm:pt modelId="{D116B5B6-281A-4B34-B372-82D1AF86B609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মেঘনা </a:t>
          </a:r>
          <a:endParaRPr lang="en-US" sz="27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0F2506A-5D79-40D1-B719-647AE7C44BFE}" type="parTrans" cxnId="{DF1A3686-EE5F-462A-B7E8-55E3671BAE40}">
      <dgm:prSet/>
      <dgm:spPr/>
      <dgm:t>
        <a:bodyPr/>
        <a:lstStyle/>
        <a:p>
          <a:endParaRPr lang="en-US"/>
        </a:p>
      </dgm:t>
    </dgm:pt>
    <dgm:pt modelId="{51D30202-9583-404F-A0CF-1ECC5674FDFD}" type="sibTrans" cxnId="{DF1A3686-EE5F-462A-B7E8-55E3671BAE40}">
      <dgm:prSet/>
      <dgm:spPr/>
      <dgm:t>
        <a:bodyPr/>
        <a:lstStyle/>
        <a:p>
          <a:endParaRPr lang="en-US"/>
        </a:p>
      </dgm:t>
    </dgm:pt>
    <dgm:pt modelId="{D22861E0-888C-4C7A-AE24-8C1CF9629D4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দলে পরামর্শ করে ইমাম গাযালি (রঃ) এর অবদানগুলো লিখে দল নেতা পাঠ করে শুনাও 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CCFB46F-8F69-4B7E-B922-CA7576DB3DAC}" type="parTrans" cxnId="{36DA4EA5-4E77-45D6-829A-D1338AF296C7}">
      <dgm:prSet/>
      <dgm:spPr/>
      <dgm:t>
        <a:bodyPr/>
        <a:lstStyle/>
        <a:p>
          <a:endParaRPr lang="en-US"/>
        </a:p>
      </dgm:t>
    </dgm:pt>
    <dgm:pt modelId="{09D06624-BA54-4673-93DC-43D64F827EBE}" type="sibTrans" cxnId="{36DA4EA5-4E77-45D6-829A-D1338AF296C7}">
      <dgm:prSet/>
      <dgm:spPr/>
      <dgm:t>
        <a:bodyPr/>
        <a:lstStyle/>
        <a:p>
          <a:endParaRPr lang="en-US"/>
        </a:p>
      </dgm:t>
    </dgm:pt>
    <dgm:pt modelId="{DE6EF303-3900-4338-986B-5D4B8AEB875E}" type="pres">
      <dgm:prSet presAssocID="{91843FD5-3D75-4D6A-8380-6289177E9B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6DE6D1-BFD5-41F4-BEE2-880319517809}" type="pres">
      <dgm:prSet presAssocID="{1373F2C0-D589-4657-B411-8D9B74576511}" presName="composite" presStyleCnt="0"/>
      <dgm:spPr/>
    </dgm:pt>
    <dgm:pt modelId="{A64EA52D-E1DF-4C18-9692-C8FB307BFE02}" type="pres">
      <dgm:prSet presAssocID="{1373F2C0-D589-4657-B411-8D9B745765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A4F00-5F74-4EDE-A49B-F2024527A6A4}" type="pres">
      <dgm:prSet presAssocID="{1373F2C0-D589-4657-B411-8D9B745765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28771-B658-45AF-9BD2-C3611E62486D}" type="pres">
      <dgm:prSet presAssocID="{1E6A12F1-03F1-4DF8-80DC-F5B9511B8ADC}" presName="sp" presStyleCnt="0"/>
      <dgm:spPr/>
    </dgm:pt>
    <dgm:pt modelId="{F6C199E4-A52D-4627-9973-E976CC015133}" type="pres">
      <dgm:prSet presAssocID="{0659240C-DBAC-4C2A-9627-F1A5C694A564}" presName="composite" presStyleCnt="0"/>
      <dgm:spPr/>
    </dgm:pt>
    <dgm:pt modelId="{36C31C67-7E97-4BF5-8020-134935E322EA}" type="pres">
      <dgm:prSet presAssocID="{0659240C-DBAC-4C2A-9627-F1A5C694A5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F56C4-18B1-4296-B570-E119250DE516}" type="pres">
      <dgm:prSet presAssocID="{0659240C-DBAC-4C2A-9627-F1A5C694A5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48F5A-BE75-4519-8CEE-7BF7F8CF0746}" type="pres">
      <dgm:prSet presAssocID="{2D57EAB7-26C2-43AC-AEEC-DB35B8CA8345}" presName="sp" presStyleCnt="0"/>
      <dgm:spPr/>
    </dgm:pt>
    <dgm:pt modelId="{35C85BB7-ADD6-4718-BDAE-DF7A4E4403CF}" type="pres">
      <dgm:prSet presAssocID="{D116B5B6-281A-4B34-B372-82D1AF86B609}" presName="composite" presStyleCnt="0"/>
      <dgm:spPr/>
    </dgm:pt>
    <dgm:pt modelId="{3BE7916A-DC74-4F4E-8181-2800676B8E8D}" type="pres">
      <dgm:prSet presAssocID="{D116B5B6-281A-4B34-B372-82D1AF86B60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E3FDA-1A52-4344-94AC-A743FF3A3FB8}" type="pres">
      <dgm:prSet presAssocID="{D116B5B6-281A-4B34-B372-82D1AF86B60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A4EA5-4E77-45D6-829A-D1338AF296C7}" srcId="{D116B5B6-281A-4B34-B372-82D1AF86B609}" destId="{D22861E0-888C-4C7A-AE24-8C1CF9629D4D}" srcOrd="0" destOrd="0" parTransId="{8CCFB46F-8F69-4B7E-B922-CA7576DB3DAC}" sibTransId="{09D06624-BA54-4673-93DC-43D64F827EBE}"/>
    <dgm:cxn modelId="{9B325801-6862-4C09-9A6A-F4BB26D49EBC}" srcId="{0659240C-DBAC-4C2A-9627-F1A5C694A564}" destId="{C314AD15-5750-480B-AC71-5CCEB0A26552}" srcOrd="0" destOrd="0" parTransId="{561E1A56-BE6D-4954-BE4B-97DDC3327095}" sibTransId="{774AEFD6-713E-4A3A-A03C-2E84C2E26436}"/>
    <dgm:cxn modelId="{30C954D2-3A20-42CD-8D14-E956B23CF7E6}" type="presOf" srcId="{D22861E0-888C-4C7A-AE24-8C1CF9629D4D}" destId="{B6CE3FDA-1A52-4344-94AC-A743FF3A3FB8}" srcOrd="0" destOrd="0" presId="urn:microsoft.com/office/officeart/2005/8/layout/chevron2"/>
    <dgm:cxn modelId="{9635FC80-2CD9-404A-8804-C9912EF4A778}" srcId="{1373F2C0-D589-4657-B411-8D9B74576511}" destId="{329C4614-CF30-40DA-B64D-32312CA5075E}" srcOrd="0" destOrd="0" parTransId="{5DBC7C1A-F0B0-4F2E-ACBC-C0E7D13B2B39}" sibTransId="{F33BD72D-A5C0-4316-ABA6-ED89D1368C2B}"/>
    <dgm:cxn modelId="{9962D3B4-924A-4B12-9913-858F29D06A18}" type="presOf" srcId="{329C4614-CF30-40DA-B64D-32312CA5075E}" destId="{0ECA4F00-5F74-4EDE-A49B-F2024527A6A4}" srcOrd="0" destOrd="0" presId="urn:microsoft.com/office/officeart/2005/8/layout/chevron2"/>
    <dgm:cxn modelId="{7095701A-4287-402C-A369-598188FBAF08}" srcId="{91843FD5-3D75-4D6A-8380-6289177E9B24}" destId="{1373F2C0-D589-4657-B411-8D9B74576511}" srcOrd="0" destOrd="0" parTransId="{5784D822-6C31-4C1B-BFBE-AFF2100483C2}" sibTransId="{1E6A12F1-03F1-4DF8-80DC-F5B9511B8ADC}"/>
    <dgm:cxn modelId="{AA5A2A4C-493F-4434-8063-BFDA81120BC7}" type="presOf" srcId="{D116B5B6-281A-4B34-B372-82D1AF86B609}" destId="{3BE7916A-DC74-4F4E-8181-2800676B8E8D}" srcOrd="0" destOrd="0" presId="urn:microsoft.com/office/officeart/2005/8/layout/chevron2"/>
    <dgm:cxn modelId="{E2B25EAA-E343-4896-A1C9-DF96C4A67309}" type="presOf" srcId="{91843FD5-3D75-4D6A-8380-6289177E9B24}" destId="{DE6EF303-3900-4338-986B-5D4B8AEB875E}" srcOrd="0" destOrd="0" presId="urn:microsoft.com/office/officeart/2005/8/layout/chevron2"/>
    <dgm:cxn modelId="{2E3230F9-66A9-4AC2-813F-35D3E4721439}" type="presOf" srcId="{1373F2C0-D589-4657-B411-8D9B74576511}" destId="{A64EA52D-E1DF-4C18-9692-C8FB307BFE02}" srcOrd="0" destOrd="0" presId="urn:microsoft.com/office/officeart/2005/8/layout/chevron2"/>
    <dgm:cxn modelId="{0602756B-59D0-460C-A1E3-4174A4EF466E}" type="presOf" srcId="{0659240C-DBAC-4C2A-9627-F1A5C694A564}" destId="{36C31C67-7E97-4BF5-8020-134935E322EA}" srcOrd="0" destOrd="0" presId="urn:microsoft.com/office/officeart/2005/8/layout/chevron2"/>
    <dgm:cxn modelId="{3612D877-DD58-4682-AE87-CC7A6C0AA9E0}" srcId="{91843FD5-3D75-4D6A-8380-6289177E9B24}" destId="{0659240C-DBAC-4C2A-9627-F1A5C694A564}" srcOrd="1" destOrd="0" parTransId="{2D145259-FEBD-4C5F-A315-415DE8EFB75F}" sibTransId="{2D57EAB7-26C2-43AC-AEEC-DB35B8CA8345}"/>
    <dgm:cxn modelId="{663B677F-91ED-427E-8268-B7431BFBFE69}" type="presOf" srcId="{C314AD15-5750-480B-AC71-5CCEB0A26552}" destId="{A9DF56C4-18B1-4296-B570-E119250DE516}" srcOrd="0" destOrd="0" presId="urn:microsoft.com/office/officeart/2005/8/layout/chevron2"/>
    <dgm:cxn modelId="{DF1A3686-EE5F-462A-B7E8-55E3671BAE40}" srcId="{91843FD5-3D75-4D6A-8380-6289177E9B24}" destId="{D116B5B6-281A-4B34-B372-82D1AF86B609}" srcOrd="2" destOrd="0" parTransId="{B0F2506A-5D79-40D1-B719-647AE7C44BFE}" sibTransId="{51D30202-9583-404F-A0CF-1ECC5674FDFD}"/>
    <dgm:cxn modelId="{EFF6E561-64DE-4125-BA96-BE4622B8CCC3}" type="presParOf" srcId="{DE6EF303-3900-4338-986B-5D4B8AEB875E}" destId="{966DE6D1-BFD5-41F4-BEE2-880319517809}" srcOrd="0" destOrd="0" presId="urn:microsoft.com/office/officeart/2005/8/layout/chevron2"/>
    <dgm:cxn modelId="{25570446-81E9-44EB-B115-31308694CD25}" type="presParOf" srcId="{966DE6D1-BFD5-41F4-BEE2-880319517809}" destId="{A64EA52D-E1DF-4C18-9692-C8FB307BFE02}" srcOrd="0" destOrd="0" presId="urn:microsoft.com/office/officeart/2005/8/layout/chevron2"/>
    <dgm:cxn modelId="{4DAD828F-1C7B-43DB-BEAE-F91D3F048FCA}" type="presParOf" srcId="{966DE6D1-BFD5-41F4-BEE2-880319517809}" destId="{0ECA4F00-5F74-4EDE-A49B-F2024527A6A4}" srcOrd="1" destOrd="0" presId="urn:microsoft.com/office/officeart/2005/8/layout/chevron2"/>
    <dgm:cxn modelId="{02C4EEC3-7EBC-490B-B971-E62808FF5F1B}" type="presParOf" srcId="{DE6EF303-3900-4338-986B-5D4B8AEB875E}" destId="{61328771-B658-45AF-9BD2-C3611E62486D}" srcOrd="1" destOrd="0" presId="urn:microsoft.com/office/officeart/2005/8/layout/chevron2"/>
    <dgm:cxn modelId="{FBA0C46F-8CB9-4EF7-A98A-5EB25EFC6FDA}" type="presParOf" srcId="{DE6EF303-3900-4338-986B-5D4B8AEB875E}" destId="{F6C199E4-A52D-4627-9973-E976CC015133}" srcOrd="2" destOrd="0" presId="urn:microsoft.com/office/officeart/2005/8/layout/chevron2"/>
    <dgm:cxn modelId="{7D67EC51-AEDB-4309-A196-AD5020C64D89}" type="presParOf" srcId="{F6C199E4-A52D-4627-9973-E976CC015133}" destId="{36C31C67-7E97-4BF5-8020-134935E322EA}" srcOrd="0" destOrd="0" presId="urn:microsoft.com/office/officeart/2005/8/layout/chevron2"/>
    <dgm:cxn modelId="{F7714328-7525-4FBC-AB41-976DB8C80E52}" type="presParOf" srcId="{F6C199E4-A52D-4627-9973-E976CC015133}" destId="{A9DF56C4-18B1-4296-B570-E119250DE516}" srcOrd="1" destOrd="0" presId="urn:microsoft.com/office/officeart/2005/8/layout/chevron2"/>
    <dgm:cxn modelId="{D4C9BC9B-588D-454B-8B49-FCE323ED0B22}" type="presParOf" srcId="{DE6EF303-3900-4338-986B-5D4B8AEB875E}" destId="{6D248F5A-BE75-4519-8CEE-7BF7F8CF0746}" srcOrd="3" destOrd="0" presId="urn:microsoft.com/office/officeart/2005/8/layout/chevron2"/>
    <dgm:cxn modelId="{1E3C39EB-98B5-4359-9BFE-111612C93064}" type="presParOf" srcId="{DE6EF303-3900-4338-986B-5D4B8AEB875E}" destId="{35C85BB7-ADD6-4718-BDAE-DF7A4E4403CF}" srcOrd="4" destOrd="0" presId="urn:microsoft.com/office/officeart/2005/8/layout/chevron2"/>
    <dgm:cxn modelId="{B841C09F-FAE8-4DF6-A1BB-5298D9C220E5}" type="presParOf" srcId="{35C85BB7-ADD6-4718-BDAE-DF7A4E4403CF}" destId="{3BE7916A-DC74-4F4E-8181-2800676B8E8D}" srcOrd="0" destOrd="0" presId="urn:microsoft.com/office/officeart/2005/8/layout/chevron2"/>
    <dgm:cxn modelId="{C482D084-022D-49AA-9DF9-0E17E8221D7A}" type="presParOf" srcId="{35C85BB7-ADD6-4718-BDAE-DF7A4E4403CF}" destId="{B6CE3FDA-1A52-4344-94AC-A743FF3A3FB8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11549D-B843-4EE4-8661-BE1C610A8741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A61B00-930E-4EF1-8D96-ED213015ECAC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মূল্যায়ণ 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03C065-66CF-40FE-B599-87FDA3011D10}" type="parTrans" cxnId="{EBA95800-0761-412D-9D20-8B36C988A62A}">
      <dgm:prSet/>
      <dgm:spPr/>
      <dgm:t>
        <a:bodyPr/>
        <a:lstStyle/>
        <a:p>
          <a:endParaRPr lang="en-US"/>
        </a:p>
      </dgm:t>
    </dgm:pt>
    <dgm:pt modelId="{AD992914-5408-4A4F-ABA8-E57EFAD2F54C}" type="sibTrans" cxnId="{EBA95800-0761-412D-9D20-8B36C988A62A}">
      <dgm:prSet/>
      <dgm:spPr/>
      <dgm:t>
        <a:bodyPr/>
        <a:lstStyle/>
        <a:p>
          <a:endParaRPr lang="en-US"/>
        </a:p>
      </dgm:t>
    </dgm:pt>
    <dgm:pt modelId="{0BA276A0-91B5-492A-BD29-F910B4C0D2F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১। মহানবি (সাঃ) প্রতিষ্টিত প্রথম শিক্ষা প্রতিষ্টানের নাম কী ? </a:t>
          </a:r>
        </a:p>
        <a:p>
          <a:r>
            <a:rPr lang="bn-BD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২। ইমাম আবু হানিফা (রঃ) </a:t>
          </a:r>
        </a:p>
        <a:p>
          <a:r>
            <a:rPr lang="bn-BD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কত হিজরিতে জন্মগ্রহন করেন ।? </a:t>
          </a:r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D2D2E729-B879-4937-B608-75DFEBE3A107}" type="parTrans" cxnId="{7F372B54-84C3-4B27-B54C-C4A509503720}">
      <dgm:prSet/>
      <dgm:spPr/>
      <dgm:t>
        <a:bodyPr/>
        <a:lstStyle/>
        <a:p>
          <a:endParaRPr lang="en-US"/>
        </a:p>
      </dgm:t>
    </dgm:pt>
    <dgm:pt modelId="{C85C2C5C-0F2C-4C46-9496-CC2CF0F74701}" type="sibTrans" cxnId="{7F372B54-84C3-4B27-B54C-C4A509503720}">
      <dgm:prSet/>
      <dgm:spPr/>
      <dgm:t>
        <a:bodyPr/>
        <a:lstStyle/>
        <a:p>
          <a:endParaRPr lang="en-US"/>
        </a:p>
      </dgm:t>
    </dgm:pt>
    <dgm:pt modelId="{244C820E-B496-4DCE-9CC0-A5EA5E6BE37F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3</a:t>
          </a:r>
          <a:r>
            <a: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। ফিকাহশাস্ত্রে ইমাম আবু হানিফা (রঃ) এর অবদান ব্যাখ্যা কর । 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B78ACB8-55BD-4ECC-96E9-A724A5D6EE1D}" type="parTrans" cxnId="{34165476-4BBA-49DB-AD9B-9A9ED1AF0006}">
      <dgm:prSet/>
      <dgm:spPr/>
      <dgm:t>
        <a:bodyPr/>
        <a:lstStyle/>
        <a:p>
          <a:endParaRPr lang="en-US"/>
        </a:p>
      </dgm:t>
    </dgm:pt>
    <dgm:pt modelId="{EFF313A8-AFAE-41AE-92A0-2BE709883004}" type="sibTrans" cxnId="{34165476-4BBA-49DB-AD9B-9A9ED1AF0006}">
      <dgm:prSet/>
      <dgm:spPr/>
      <dgm:t>
        <a:bodyPr/>
        <a:lstStyle/>
        <a:p>
          <a:endParaRPr lang="en-US"/>
        </a:p>
      </dgm:t>
    </dgm:pt>
    <dgm:pt modelId="{B732A618-506F-4DE3-B9D4-DDDE64D3F63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4</a:t>
          </a:r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হাদিস সংকলনে ইমাম বুখারি (রঃ) এর অবদান বর্ননা কর ।  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1BC92F-69B1-47FC-8FFD-9AC6C7CB9D60}" type="parTrans" cxnId="{5BDBF952-D224-4C2C-B689-B8C56127E85A}">
      <dgm:prSet/>
      <dgm:spPr/>
      <dgm:t>
        <a:bodyPr/>
        <a:lstStyle/>
        <a:p>
          <a:endParaRPr lang="en-US"/>
        </a:p>
      </dgm:t>
    </dgm:pt>
    <dgm:pt modelId="{1301B636-0397-4EA4-9745-9B46327A7413}" type="sibTrans" cxnId="{5BDBF952-D224-4C2C-B689-B8C56127E85A}">
      <dgm:prSet/>
      <dgm:spPr/>
      <dgm:t>
        <a:bodyPr/>
        <a:lstStyle/>
        <a:p>
          <a:endParaRPr lang="en-US"/>
        </a:p>
      </dgm:t>
    </dgm:pt>
    <dgm:pt modelId="{D58F2105-07E5-4090-B985-0F8D81AEE519}" type="pres">
      <dgm:prSet presAssocID="{4911549D-B843-4EE4-8661-BE1C610A8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4B42E4-42AF-47A8-8D57-9B6D645347BB}" type="pres">
      <dgm:prSet presAssocID="{2AA61B00-930E-4EF1-8D96-ED213015ECAC}" presName="roof" presStyleLbl="dkBgShp" presStyleIdx="0" presStyleCnt="2"/>
      <dgm:spPr/>
      <dgm:t>
        <a:bodyPr/>
        <a:lstStyle/>
        <a:p>
          <a:endParaRPr lang="en-US"/>
        </a:p>
      </dgm:t>
    </dgm:pt>
    <dgm:pt modelId="{3B3364A3-FA08-4F90-BEFE-D6CE759C572D}" type="pres">
      <dgm:prSet presAssocID="{2AA61B00-930E-4EF1-8D96-ED213015ECAC}" presName="pillars" presStyleCnt="0"/>
      <dgm:spPr/>
    </dgm:pt>
    <dgm:pt modelId="{8B5FFD2F-3119-495A-A237-1EFEE8372F48}" type="pres">
      <dgm:prSet presAssocID="{2AA61B00-930E-4EF1-8D96-ED213015ECA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3189A-BFEA-4AC7-860A-2AA9459CED97}" type="pres">
      <dgm:prSet presAssocID="{244C820E-B496-4DCE-9CC0-A5EA5E6BE37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03810-9633-4A29-9577-47810480E443}" type="pres">
      <dgm:prSet presAssocID="{B732A618-506F-4DE3-B9D4-DDDE64D3F63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DCF79-2C3D-4378-A78D-DCEF11E39AE6}" type="pres">
      <dgm:prSet presAssocID="{2AA61B00-930E-4EF1-8D96-ED213015ECAC}" presName="base" presStyleLbl="dkBgShp" presStyleIdx="1" presStyleCnt="2"/>
      <dgm:spPr/>
    </dgm:pt>
  </dgm:ptLst>
  <dgm:cxnLst>
    <dgm:cxn modelId="{02FAC08A-6980-4252-95E0-2650CF521DCD}" type="presOf" srcId="{244C820E-B496-4DCE-9CC0-A5EA5E6BE37F}" destId="{AD63189A-BFEA-4AC7-860A-2AA9459CED97}" srcOrd="0" destOrd="0" presId="urn:microsoft.com/office/officeart/2005/8/layout/hList3"/>
    <dgm:cxn modelId="{71BD74F4-0B20-49C9-AB9B-4B2144EC6CDA}" type="presOf" srcId="{4911549D-B843-4EE4-8661-BE1C610A8741}" destId="{D58F2105-07E5-4090-B985-0F8D81AEE519}" srcOrd="0" destOrd="0" presId="urn:microsoft.com/office/officeart/2005/8/layout/hList3"/>
    <dgm:cxn modelId="{6A9EF3C3-5E17-4F18-86DA-41D84CC32F91}" type="presOf" srcId="{2AA61B00-930E-4EF1-8D96-ED213015ECAC}" destId="{AF4B42E4-42AF-47A8-8D57-9B6D645347BB}" srcOrd="0" destOrd="0" presId="urn:microsoft.com/office/officeart/2005/8/layout/hList3"/>
    <dgm:cxn modelId="{F943F79A-A0F9-4409-AB4C-D2979E309DB0}" type="presOf" srcId="{0BA276A0-91B5-492A-BD29-F910B4C0D2FF}" destId="{8B5FFD2F-3119-495A-A237-1EFEE8372F48}" srcOrd="0" destOrd="0" presId="urn:microsoft.com/office/officeart/2005/8/layout/hList3"/>
    <dgm:cxn modelId="{EBA95800-0761-412D-9D20-8B36C988A62A}" srcId="{4911549D-B843-4EE4-8661-BE1C610A8741}" destId="{2AA61B00-930E-4EF1-8D96-ED213015ECAC}" srcOrd="0" destOrd="0" parTransId="{1003C065-66CF-40FE-B599-87FDA3011D10}" sibTransId="{AD992914-5408-4A4F-ABA8-E57EFAD2F54C}"/>
    <dgm:cxn modelId="{5BDBF952-D224-4C2C-B689-B8C56127E85A}" srcId="{2AA61B00-930E-4EF1-8D96-ED213015ECAC}" destId="{B732A618-506F-4DE3-B9D4-DDDE64D3F630}" srcOrd="2" destOrd="0" parTransId="{C31BC92F-69B1-47FC-8FFD-9AC6C7CB9D60}" sibTransId="{1301B636-0397-4EA4-9745-9B46327A7413}"/>
    <dgm:cxn modelId="{34165476-4BBA-49DB-AD9B-9A9ED1AF0006}" srcId="{2AA61B00-930E-4EF1-8D96-ED213015ECAC}" destId="{244C820E-B496-4DCE-9CC0-A5EA5E6BE37F}" srcOrd="1" destOrd="0" parTransId="{9B78ACB8-55BD-4ECC-96E9-A724A5D6EE1D}" sibTransId="{EFF313A8-AFAE-41AE-92A0-2BE709883004}"/>
    <dgm:cxn modelId="{FB40029C-D4F4-4C45-A888-0F6BE3D1665D}" type="presOf" srcId="{B732A618-506F-4DE3-B9D4-DDDE64D3F630}" destId="{19803810-9633-4A29-9577-47810480E443}" srcOrd="0" destOrd="0" presId="urn:microsoft.com/office/officeart/2005/8/layout/hList3"/>
    <dgm:cxn modelId="{7F372B54-84C3-4B27-B54C-C4A509503720}" srcId="{2AA61B00-930E-4EF1-8D96-ED213015ECAC}" destId="{0BA276A0-91B5-492A-BD29-F910B4C0D2FF}" srcOrd="0" destOrd="0" parTransId="{D2D2E729-B879-4937-B608-75DFEBE3A107}" sibTransId="{C85C2C5C-0F2C-4C46-9496-CC2CF0F74701}"/>
    <dgm:cxn modelId="{4DA93797-056C-45F5-9819-28E614CB8AF3}" type="presParOf" srcId="{D58F2105-07E5-4090-B985-0F8D81AEE519}" destId="{AF4B42E4-42AF-47A8-8D57-9B6D645347BB}" srcOrd="0" destOrd="0" presId="urn:microsoft.com/office/officeart/2005/8/layout/hList3"/>
    <dgm:cxn modelId="{CE2B3DDD-486F-43D5-A61E-635FAA77B5BE}" type="presParOf" srcId="{D58F2105-07E5-4090-B985-0F8D81AEE519}" destId="{3B3364A3-FA08-4F90-BEFE-D6CE759C572D}" srcOrd="1" destOrd="0" presId="urn:microsoft.com/office/officeart/2005/8/layout/hList3"/>
    <dgm:cxn modelId="{5515B0E5-9639-4636-A1B0-E66E5843F2B2}" type="presParOf" srcId="{3B3364A3-FA08-4F90-BEFE-D6CE759C572D}" destId="{8B5FFD2F-3119-495A-A237-1EFEE8372F48}" srcOrd="0" destOrd="0" presId="urn:microsoft.com/office/officeart/2005/8/layout/hList3"/>
    <dgm:cxn modelId="{94D656B8-7DBB-4C59-9DCF-353F9EFE8377}" type="presParOf" srcId="{3B3364A3-FA08-4F90-BEFE-D6CE759C572D}" destId="{AD63189A-BFEA-4AC7-860A-2AA9459CED97}" srcOrd="1" destOrd="0" presId="urn:microsoft.com/office/officeart/2005/8/layout/hList3"/>
    <dgm:cxn modelId="{513347B2-AB4F-47B0-82B9-D2B24CE890F4}" type="presParOf" srcId="{3B3364A3-FA08-4F90-BEFE-D6CE759C572D}" destId="{19803810-9633-4A29-9577-47810480E443}" srcOrd="2" destOrd="0" presId="urn:microsoft.com/office/officeart/2005/8/layout/hList3"/>
    <dgm:cxn modelId="{A2DBF307-CCF0-483E-B4E7-4C2A9AEB62F6}" type="presParOf" srcId="{D58F2105-07E5-4090-B985-0F8D81AEE519}" destId="{D8FDCF79-2C3D-4378-A78D-DCEF11E39AE6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ainbow_glitter_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90800"/>
            <a:ext cx="8458199" cy="3886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33400" y="533400"/>
            <a:ext cx="8077200" cy="53340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15240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বিসমিল্লাহির রাহমানির রাহিম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4428">
            <a:off x="579374" y="1028666"/>
            <a:ext cx="8686800" cy="41910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পাঠে সকলকে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685800" y="3429000"/>
            <a:ext cx="1981200" cy="1828800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 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2590800" y="4419600"/>
            <a:ext cx="1981200" cy="17526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12-Point Star 17"/>
          <p:cNvSpPr/>
          <p:nvPr/>
        </p:nvSpPr>
        <p:spPr>
          <a:xfrm>
            <a:off x="4724400" y="4572000"/>
            <a:ext cx="2286000" cy="1524000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6934200" y="3810000"/>
            <a:ext cx="1828800" cy="1752600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ndex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762000"/>
            <a:ext cx="3200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ight Arrow 16"/>
          <p:cNvSpPr/>
          <p:nvPr/>
        </p:nvSpPr>
        <p:spPr>
          <a:xfrm>
            <a:off x="685800" y="990600"/>
            <a:ext cx="4419600" cy="21336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304800" y="4800600"/>
            <a:ext cx="8534400" cy="15240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ইমাম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হানিফা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(রঃ) এর পরিচয় খাতায় লিখ । 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382000" cy="6324599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2514600" y="4876800"/>
            <a:ext cx="3962400" cy="1216152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Rofik\2698_1_2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382000" cy="6248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914400" y="1600200"/>
            <a:ext cx="76200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2743200"/>
            <a:ext cx="25146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ফিকাহ শাস্ত্রের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উদ্ভাবক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67000" y="2743200"/>
            <a:ext cx="3810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ফিকহ সম্পাদনা বোর্ড গঠন</a:t>
            </a:r>
          </a:p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৪০জন ছাত্র দিয়ে ।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28800" y="2590800"/>
            <a:ext cx="5257800" cy="1219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ফিকাহ শাস্ত্র প্রচার ও প্রসারের জন্য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বিশেষ বোর্ড গঠন ।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 জন দিয়ে 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1"/>
            <a:ext cx="8458200" cy="6400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1000" y="2286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কুতুবে হানাফিয়্যাত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8349" y="5921514"/>
            <a:ext cx="764985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৮৩ হাজার মাসয়ালা সম্বলিত এ কিতাব প্রনয়ন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1" y="1143000"/>
            <a:ext cx="7086599" cy="47244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352801" y="2590800"/>
            <a:ext cx="25146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" y="4495800"/>
            <a:ext cx="7696200" cy="2209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প্রতিষ্টা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2483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3200400"/>
            <a:ext cx="472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অবদান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2667000"/>
            <a:ext cx="12192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usonade-Im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610600" cy="6172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2200" y="1524000"/>
            <a:ext cx="10668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নামে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00200" y="3581400"/>
            <a:ext cx="60960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৫০০ হাদিস সম্বলিত হাদিসগ্রন্থ রচনা ।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0" y="4724400"/>
            <a:ext cx="54102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534400" cy="594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" y="914400"/>
            <a:ext cx="7924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29400" y="2743200"/>
            <a:ext cx="2133600" cy="3657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5943600"/>
            <a:ext cx="2133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/>
        </p:nvGraphicFramePr>
        <p:xfrm>
          <a:off x="304800" y="4572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0C67FA3-BFA3-46D9-8D4B-8A15B7CF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A0C67FA3-BFA3-46D9-8D4B-8A15B7CF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A0C67FA3-BFA3-46D9-8D4B-8A15B7CF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graphicEl>
                                              <a:dgm id="{A0C67FA3-BFA3-46D9-8D4B-8A15B7CF9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DE2B91F-F59E-462A-9B8D-12752378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dgm id="{9DE2B91F-F59E-462A-9B8D-12752378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graphicEl>
                                              <a:dgm id="{9DE2B91F-F59E-462A-9B8D-12752378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graphicEl>
                                              <a:dgm id="{9DE2B91F-F59E-462A-9B8D-127523780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C3E765D-3FD4-4FF5-952D-B06AB953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graphicEl>
                                              <a:dgm id="{6C3E765D-3FD4-4FF5-952D-B06AB953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graphicEl>
                                              <a:dgm id="{6C3E765D-3FD4-4FF5-952D-B06AB953F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dgm id="{6C3E765D-3FD4-4FF5-952D-B06AB953F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FCEA96C-B048-43FF-9660-8984ABE34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graphicEl>
                                              <a:dgm id="{3FCEA96C-B048-43FF-9660-8984ABE34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dgm id="{3FCEA96C-B048-43FF-9660-8984ABE34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dgm id="{3FCEA96C-B048-43FF-9660-8984ABE34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7F56753-0477-4058-9F5D-24EC30E8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graphicEl>
                                              <a:dgm id="{87F56753-0477-4058-9F5D-24EC30E8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graphicEl>
                                              <a:dgm id="{87F56753-0477-4058-9F5D-24EC30E8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graphicEl>
                                              <a:dgm id="{87F56753-0477-4058-9F5D-24EC30E8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272BC4B-7817-426C-9C24-16EA4529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dgm id="{3272BC4B-7817-426C-9C24-16EA4529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graphicEl>
                                              <a:dgm id="{3272BC4B-7817-426C-9C24-16EA4529C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graphicEl>
                                              <a:dgm id="{3272BC4B-7817-426C-9C24-16EA4529C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4D2F174-051C-4F5F-9B3A-EA99766A6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graphicEl>
                                              <a:dgm id="{54D2F174-051C-4F5F-9B3A-EA99766A6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graphicEl>
                                              <a:dgm id="{54D2F174-051C-4F5F-9B3A-EA99766A6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graphicEl>
                                              <a:dgm id="{54D2F174-051C-4F5F-9B3A-EA99766A6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87A5AB-1EEA-4BF7-9C94-DED7AC2F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graphicEl>
                                              <a:dgm id="{7F87A5AB-1EEA-4BF7-9C94-DED7AC2F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graphicEl>
                                              <a:dgm id="{7F87A5AB-1EEA-4BF7-9C94-DED7AC2F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graphicEl>
                                              <a:dgm id="{7F87A5AB-1EEA-4BF7-9C94-DED7AC2FD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D5ECB2F-A477-4A1C-B3B6-1AC3F5C37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graphicEl>
                                              <a:dgm id="{1D5ECB2F-A477-4A1C-B3B6-1AC3F5C37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1D5ECB2F-A477-4A1C-B3B6-1AC3F5C37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graphicEl>
                                              <a:dgm id="{1D5ECB2F-A477-4A1C-B3B6-1AC3F5C37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B45089A-3B56-46B4-9749-BB98F1A8C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8B45089A-3B56-46B4-9749-BB98F1A8C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graphicEl>
                                              <a:dgm id="{8B45089A-3B56-46B4-9749-BB98F1A8C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graphicEl>
                                              <a:dgm id="{8B45089A-3B56-46B4-9749-BB98F1A8C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270B619-C2C3-45DC-8AE8-FB87127B5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graphicEl>
                                              <a:dgm id="{4270B619-C2C3-45DC-8AE8-FB87127B5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graphicEl>
                                              <a:dgm id="{4270B619-C2C3-45DC-8AE8-FB87127B5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graphicEl>
                                              <a:dgm id="{4270B619-C2C3-45DC-8AE8-FB87127B5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A77CE1A-5281-47AE-911F-E0C714871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4A77CE1A-5281-47AE-911F-E0C714871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4A77CE1A-5281-47AE-911F-E0C714871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graphicEl>
                                              <a:dgm id="{4A77CE1A-5281-47AE-911F-E0C714871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7ED24EB-4318-4BDF-9CE9-FDF0C348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>
                                            <p:graphicEl>
                                              <a:dgm id="{E7ED24EB-4318-4BDF-9CE9-FDF0C348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>
                                            <p:graphicEl>
                                              <a:dgm id="{E7ED24EB-4318-4BDF-9CE9-FDF0C348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graphicEl>
                                              <a:dgm id="{E7ED24EB-4318-4BDF-9CE9-FDF0C348A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hiaoulumaldi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6500"/>
            <a:ext cx="4343400" cy="5422900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914400" y="228600"/>
            <a:ext cx="6553200" cy="8382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ইমাম গাযালি (রঃ) এর অবদান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228600" y="1219200"/>
            <a:ext cx="4267200" cy="5181600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ইসলামি দর্শন ও সুফিবাদের প্রতিষ্ঠা 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86400" y="2590800"/>
            <a:ext cx="25146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গ্রন্থ রচনা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05800" cy="6096000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384048" y="5105400"/>
            <a:ext cx="8302752" cy="1216152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76200" y="1371600"/>
            <a:ext cx="1219200" cy="37338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ম্ম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1371600" y="1371600"/>
            <a:ext cx="1219200" cy="37338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</a:t>
            </a: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</a:t>
            </a: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</a:t>
            </a: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</a:t>
            </a: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2590800" y="1371600"/>
            <a:ext cx="1219200" cy="3733800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</a:t>
            </a:r>
          </a:p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</a:t>
            </a:r>
          </a:p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</a:t>
            </a:r>
          </a:p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3962400" y="1371600"/>
            <a:ext cx="1219200" cy="373380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Vertical Scroll 19"/>
          <p:cNvSpPr/>
          <p:nvPr/>
        </p:nvSpPr>
        <p:spPr>
          <a:xfrm>
            <a:off x="5257800" y="1371600"/>
            <a:ext cx="1219200" cy="373380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প্রখ্যাত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Vertical Scroll 20"/>
          <p:cNvSpPr/>
          <p:nvPr/>
        </p:nvSpPr>
        <p:spPr>
          <a:xfrm>
            <a:off x="6553200" y="1371600"/>
            <a:ext cx="1219200" cy="3733800"/>
          </a:xfrm>
          <a:prstGeom prst="verticalScrol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আরব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ঐতি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হাসিক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ইমাম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Vertical Scroll 21"/>
          <p:cNvSpPr/>
          <p:nvPr/>
        </p:nvSpPr>
        <p:spPr>
          <a:xfrm>
            <a:off x="7848600" y="1295400"/>
            <a:ext cx="1219200" cy="3733800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ইন্তিকাল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304800" y="2895600"/>
            <a:ext cx="8534400" cy="1033272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ইবনে জারির আত-তাবারি (রঃ) এর অবদান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381000" y="304800"/>
            <a:ext cx="3657600" cy="26670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পবিত্র কুরআনের বিশুদ্ধ তাফসির করেন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5181600" y="304800"/>
            <a:ext cx="3657600" cy="2667000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তাফসির বিষয়ে গ্রন্থ</a:t>
            </a:r>
          </a:p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“জামিউল বায়ান আন তাবিলি আয়িল কুরআন” </a:t>
            </a: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রচনা করেন ।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4953000" y="3810000"/>
            <a:ext cx="3657600" cy="2667000"/>
          </a:xfrm>
          <a:prstGeom prst="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ইতিহাস গ্রন্থে ধর্মীয় নীতি ও আইন উপস্থস্পন করেন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304800" y="3810000"/>
            <a:ext cx="3657600" cy="2667000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 বিষয়ে গ্রন্থ</a:t>
            </a:r>
          </a:p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“তারিখ আর-রুসুল ওয়াল মূলক”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 করেন ।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2286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F:\r\IMG_4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/>
        </p:nvGraphicFramePr>
        <p:xfrm>
          <a:off x="3048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64EA52D-E1DF-4C18-9692-C8FB307B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graphicEl>
                                              <a:dgm id="{A64EA52D-E1DF-4C18-9692-C8FB307B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dgm id="{A64EA52D-E1DF-4C18-9692-C8FB307B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A64EA52D-E1DF-4C18-9692-C8FB307BF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CA4F00-5F74-4EDE-A49B-F2024527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0ECA4F00-5F74-4EDE-A49B-F2024527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0ECA4F00-5F74-4EDE-A49B-F2024527A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0ECA4F00-5F74-4EDE-A49B-F2024527A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6C31C67-7E97-4BF5-8020-134935E3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dgm id="{36C31C67-7E97-4BF5-8020-134935E3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graphicEl>
                                              <a:dgm id="{36C31C67-7E97-4BF5-8020-134935E32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36C31C67-7E97-4BF5-8020-134935E32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DF56C4-18B1-4296-B570-E119250DE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graphicEl>
                                              <a:dgm id="{A9DF56C4-18B1-4296-B570-E119250DE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graphicEl>
                                              <a:dgm id="{A9DF56C4-18B1-4296-B570-E119250DE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graphicEl>
                                              <a:dgm id="{A9DF56C4-18B1-4296-B570-E119250DE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BE7916A-DC74-4F4E-8181-2800676B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graphicEl>
                                              <a:dgm id="{3BE7916A-DC74-4F4E-8181-2800676B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graphicEl>
                                              <a:dgm id="{3BE7916A-DC74-4F4E-8181-2800676B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3BE7916A-DC74-4F4E-8181-2800676B8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CE3FDA-1A52-4344-94AC-A743FF3A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graphicEl>
                                              <a:dgm id="{B6CE3FDA-1A52-4344-94AC-A743FF3A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B6CE3FDA-1A52-4344-94AC-A743FF3A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graphicEl>
                                              <a:dgm id="{B6CE3FDA-1A52-4344-94AC-A743FF3A3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558800"/>
          <a:ext cx="80772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FDCF79-2C3D-4378-A78D-DCEF11E39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D8FDCF79-2C3D-4378-A78D-DCEF11E39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D8FDCF79-2C3D-4378-A78D-DCEF11E39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graphicEl>
                                              <a:dgm id="{D8FDCF79-2C3D-4378-A78D-DCEF11E39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4B42E4-42AF-47A8-8D57-9B6D64534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AF4B42E4-42AF-47A8-8D57-9B6D64534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AF4B42E4-42AF-47A8-8D57-9B6D64534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AF4B42E4-42AF-47A8-8D57-9B6D64534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5FFD2F-3119-495A-A237-1EFEE8372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8B5FFD2F-3119-495A-A237-1EFEE8372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8B5FFD2F-3119-495A-A237-1EFEE8372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8B5FFD2F-3119-495A-A237-1EFEE8372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63189A-BFEA-4AC7-860A-2AA9459CE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AD63189A-BFEA-4AC7-860A-2AA9459CE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AD63189A-BFEA-4AC7-860A-2AA9459CE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AD63189A-BFEA-4AC7-860A-2AA9459CE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9803810-9633-4A29-9577-47810480E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19803810-9633-4A29-9577-47810480E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19803810-9633-4A29-9577-47810480E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19803810-9633-4A29-9577-47810480E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58456" y="2097957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421" y="2087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161" y="1033053"/>
            <a:ext cx="2304839" cy="5034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3443" y="1027061"/>
            <a:ext cx="2099860" cy="4397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70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61" y="1907807"/>
            <a:ext cx="2304839" cy="5034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4109" y="1907807"/>
            <a:ext cx="2089194" cy="5034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7141008" y="4834459"/>
            <a:ext cx="734429" cy="2406821"/>
            <a:chOff x="7992370" y="2134145"/>
            <a:chExt cx="979184" cy="3209095"/>
          </a:xfrm>
        </p:grpSpPr>
        <p:sp>
          <p:nvSpPr>
            <p:cNvPr id="19" name="TextBox 18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446492" y="2087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0421" y="21634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9725" y="44196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9373" y="4373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074" y="3124200"/>
            <a:ext cx="8773726" cy="5496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ইমাম আবু হানিফা (রঃ) এর প্রকৃত নাম কোনটি 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161" y="4045396"/>
            <a:ext cx="2304839" cy="58038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 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7750" y="4052969"/>
            <a:ext cx="2155554" cy="4572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নুমান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436" y="5029881"/>
            <a:ext cx="2326226" cy="4572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আব্দুল্লাহ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2193" y="4994189"/>
            <a:ext cx="2133527" cy="4572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জায়েদ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3464" y="44196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0149" y="44196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70" y="228600"/>
            <a:ext cx="7193761" cy="51883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সুফফা শিক্ষায়তনে শিক্ষার্থীর সংখ্যা ছিল কতজন  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2-Point Star 13"/>
          <p:cNvSpPr/>
          <p:nvPr/>
        </p:nvSpPr>
        <p:spPr>
          <a:xfrm>
            <a:off x="2667000" y="228600"/>
            <a:ext cx="3657600" cy="914400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0180402_1015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2438400"/>
            <a:ext cx="2514600" cy="2971800"/>
          </a:xfrm>
          <a:prstGeom prst="rect">
            <a:avLst/>
          </a:prstGeom>
        </p:spPr>
      </p:pic>
      <p:pic>
        <p:nvPicPr>
          <p:cNvPr id="19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1" r="3433" b="9220"/>
          <a:stretch/>
        </p:blipFill>
        <p:spPr bwMode="auto">
          <a:xfrm>
            <a:off x="6300265" y="2362201"/>
            <a:ext cx="2538935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80052" y="3048000"/>
            <a:ext cx="1982947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</a:t>
            </a:r>
            <a:r>
              <a:rPr lang="en-US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38793" y="19050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7328" y="18586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161" y="1377593"/>
            <a:ext cx="2887012" cy="5496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8462" y="1371600"/>
            <a:ext cx="2506138" cy="51883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61" y="2650789"/>
            <a:ext cx="3321282" cy="5496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6508" y="2650789"/>
            <a:ext cx="3468692" cy="5496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ফিকাহ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6200000">
            <a:off x="7141008" y="4834459"/>
            <a:ext cx="734429" cy="2406821"/>
            <a:chOff x="7992370" y="2134145"/>
            <a:chExt cx="979184" cy="3209095"/>
          </a:xfrm>
        </p:grpSpPr>
        <p:sp>
          <p:nvSpPr>
            <p:cNvPr id="19" name="TextBox 18"/>
            <p:cNvSpPr txBox="1"/>
            <p:nvPr/>
          </p:nvSpPr>
          <p:spPr>
            <a:xfrm rot="5400000">
              <a:off x="6930405" y="3249102"/>
              <a:ext cx="3103114" cy="979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477000" y="18586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8586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9725" y="47542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9724" y="4754255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171" y="3488989"/>
            <a:ext cx="8668429" cy="1011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রাহি সাহেব একজন সূফি। তিনি নিজের আধ্যাত্নিক ও নৈতিক উন্নতির জন্য জ্ঞান সাধনা করছেন । কোন মনীষীর সাথে তার মিল রয়েছে  ?   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21" y="4585243"/>
            <a:ext cx="2808979" cy="5496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 বুখারি (রঃ)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4592815"/>
            <a:ext cx="2590800" cy="5034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ইমাম গাযালি (রঃ) 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435" y="5569726"/>
            <a:ext cx="2563667" cy="5034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 আবু হানিফা 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59253" y="5534036"/>
            <a:ext cx="2336747" cy="5496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ইমাম শাফেই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2044" y="47244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2043" y="4724400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71" y="381000"/>
            <a:ext cx="8093829" cy="61116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“তারিখ আর-রুসুল ওয়াল মুলুক” কোন বিষয়ের গ্রন্থ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807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ইমাম বুখারি (রঃ) প্রত্যেক হাদিস লেখার পূর্বে যা করতেন  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0071" y="304800"/>
            <a:ext cx="300392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5271" y="304800"/>
            <a:ext cx="300392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657" y="5054025"/>
            <a:ext cx="2590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994909"/>
            <a:ext cx="25146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713" y="6044625"/>
            <a:ext cx="2444088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044625"/>
            <a:ext cx="2590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645" y="4292025"/>
            <a:ext cx="40363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" y="1701225"/>
            <a:ext cx="59817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অযু- গোসল করতেন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2447465"/>
            <a:ext cx="5029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তায়াম্মুম করতেন 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225225"/>
            <a:ext cx="426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 রাকাত নামাজ পড়তেন 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 descr="index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067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152400" y="0"/>
            <a:ext cx="8839200" cy="12192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5410200"/>
            <a:ext cx="8991600" cy="14478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ফিকহ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হানিফা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রঃ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Picture 33" descr="rainbow_glitter_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610599" cy="480059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400" y="-228600"/>
            <a:ext cx="8991600" cy="63246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অংশগ্রহনের জন্য সকলকে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8400" y="3276600"/>
            <a:ext cx="46201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5334000"/>
            <a:ext cx="8839200" cy="1905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আল্লাহ হাফিজ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5334000"/>
            <a:ext cx="28194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Rofik\com.paradigmsc.dorshonerporivasha-w2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524000"/>
            <a:ext cx="2057400" cy="3886200"/>
          </a:xfrm>
          <a:prstGeom prst="rect">
            <a:avLst/>
          </a:prstGeom>
          <a:noFill/>
        </p:spPr>
      </p:pic>
      <p:pic>
        <p:nvPicPr>
          <p:cNvPr id="1027" name="Picture 3" descr="D:\Rofik\2698_1_2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2038350" cy="3962400"/>
          </a:xfrm>
          <a:prstGeom prst="rect">
            <a:avLst/>
          </a:prstGeom>
          <a:noFill/>
        </p:spPr>
      </p:pic>
      <p:pic>
        <p:nvPicPr>
          <p:cNvPr id="12" name="Picture 11" descr="download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1447800"/>
            <a:ext cx="1790700" cy="3962399"/>
          </a:xfrm>
          <a:prstGeom prst="rect">
            <a:avLst/>
          </a:prstGeom>
        </p:spPr>
      </p:pic>
      <p:pic>
        <p:nvPicPr>
          <p:cNvPr id="13" name="Picture 12" descr="IMG_20180312_0158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447800"/>
            <a:ext cx="2514600" cy="40576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85800" y="3352800"/>
            <a:ext cx="1752600" cy="1600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শাস্ত্রে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3276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0600" y="2286000"/>
            <a:ext cx="1905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3352800"/>
            <a:ext cx="12192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57200" y="228600"/>
            <a:ext cx="8077200" cy="914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457200" y="5410200"/>
            <a:ext cx="8229600" cy="1066800"/>
          </a:xfrm>
          <a:prstGeom prst="cub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বিষয়ে সবচেয়ে বেশি অবদান কোন মনীষীদের 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990600" y="307848"/>
            <a:ext cx="6248400" cy="911352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1371600" y="5334000"/>
            <a:ext cx="6629400" cy="121615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 মনীষী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990600" y="1219200"/>
            <a:ext cx="3200400" cy="4114800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অধ্যায়শিরোনামঃ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জীবনচরিত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4800600" y="1219200"/>
            <a:ext cx="3200400" cy="41148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১০,১১ ও ১২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পৃষ্টাঃ ১৮৭-১৯২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/>
        </p:nvGraphicFramePr>
        <p:xfrm>
          <a:off x="457200" y="4572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309361-2824-4479-A910-1FF29BCD1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F5309361-2824-4479-A910-1FF29BCD1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8B7BE67-3EA4-4619-909D-9B5A02376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68B7BE67-3EA4-4619-909D-9B5A02376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36CFFB-696A-42D4-A080-FC4288E4B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>
                                            <p:graphicEl>
                                              <a:dgm id="{3336CFFB-696A-42D4-A080-FC4288E4B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16E28CC-977D-4442-91D4-B6D0DF79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>
                                            <p:graphicEl>
                                              <a:dgm id="{B16E28CC-977D-4442-91D4-B6D0DF791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50509B0-9D81-4575-9DB4-4C588865C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>
                                            <p:graphicEl>
                                              <a:dgm id="{650509B0-9D81-4575-9DB4-4C588865C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990600" y="228600"/>
            <a:ext cx="6629400" cy="76200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 মনীষী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58D95BE-8FC8-4D34-87FF-F274DA30A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258D95BE-8FC8-4D34-87FF-F274DA30A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258D95BE-8FC8-4D34-87FF-F274DA30A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258D95BE-8FC8-4D34-87FF-F274DA30A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05EAC05-CD8B-4FF7-9F33-87D76947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B05EAC05-CD8B-4FF7-9F33-87D76947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B05EAC05-CD8B-4FF7-9F33-87D76947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B05EAC05-CD8B-4FF7-9F33-87D76947D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7A44C8-38D8-4212-9D51-C7CDA056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237A44C8-38D8-4212-9D51-C7CDA056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237A44C8-38D8-4212-9D51-C7CDA056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237A44C8-38D8-4212-9D51-C7CDA056C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403E045-3868-4290-AB32-E205D362B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E403E045-3868-4290-AB32-E205D362B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E403E045-3868-4290-AB32-E205D362B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graphicEl>
                                              <a:dgm id="{E403E045-3868-4290-AB32-E205D362B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658433-D5F7-476C-B108-6E5378D2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graphicEl>
                                              <a:dgm id="{38658433-D5F7-476C-B108-6E5378D2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graphicEl>
                                              <a:dgm id="{38658433-D5F7-476C-B108-6E5378D21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dgm id="{38658433-D5F7-476C-B108-6E5378D21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B60528-5D15-4EDF-A84E-064B2D1E1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30B60528-5D15-4EDF-A84E-064B2D1E1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30B60528-5D15-4EDF-A84E-064B2D1E1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30B60528-5D15-4EDF-A84E-064B2D1E1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AB007D-6059-4009-BD74-9E55703B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dgm id="{D8AB007D-6059-4009-BD74-9E55703B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D8AB007D-6059-4009-BD74-9E55703B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dgm id="{D8AB007D-6059-4009-BD74-9E55703B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m.idroidbdtech.imambukha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153400" cy="6096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14400" y="571546"/>
            <a:ext cx="6934200" cy="7686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বুখারি রহঃ এর পরিচিতি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4853" y="1676400"/>
            <a:ext cx="8416637" cy="4440382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হজরত ইমাম বুখরি রহঃ এর আসল নাম মুহাম্মদ আবু 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।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৮১০ খ্রীষ্টাব্দে ২১শে জুলাই বুখারা নগরীতে জন্মগ্রহণ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 পিতার নাম -ইসমাইল, দাদার নাম ইবরাহিম ।</a:t>
            </a:r>
          </a:p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উপাধিঃ আমিরুল মু’মিনুন ফিল হাদিস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engaliSahihAl-Bukh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25296"/>
            <a:ext cx="8305800" cy="5099304"/>
          </a:xfrm>
          <a:prstGeom prst="rect">
            <a:avLst/>
          </a:prstGeom>
        </p:spPr>
      </p:pic>
      <p:sp>
        <p:nvSpPr>
          <p:cNvPr id="15" name="Cube 14"/>
          <p:cNvSpPr/>
          <p:nvPr/>
        </p:nvSpPr>
        <p:spPr>
          <a:xfrm>
            <a:off x="1143000" y="228600"/>
            <a:ext cx="6248400" cy="762000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অবদান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495800"/>
            <a:ext cx="49530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সংকলন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4853" y="1167034"/>
            <a:ext cx="8416637" cy="477656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দীর্ঘ ১৬ বছর সাধনা করে 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6লক্ষ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বিশুদ্ধতার পরীক্ষা নিরীক্ষা করে ৭২৭৫ টি হাদিস বুখারি শরিফে লিপিবদ্ধ করেন । উল্লেখ্য প্রতিটি হাদিস লিখার পূর্বে অযু ও গোসল এবং দুই রাকাত নফল নামাজ পড়তেন ।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 ফলে বিশুদ্ধতার দিক দিয়ে কুরানের পরে বুখারি শরিফের স্থান ।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লক্ষাধিক হাদিস সনদসহ মুখস্ত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6200000">
            <a:off x="533400" y="49530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5400000">
            <a:off x="7239000" y="-533400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772400" y="4419599"/>
            <a:ext cx="1371600" cy="2438400"/>
          </a:xfrm>
          <a:prstGeom prst="halfFra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23622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8915400" y="1371600"/>
            <a:ext cx="228600" cy="32004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3962400" y="-2590800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953000" y="4038599"/>
            <a:ext cx="228600" cy="5410200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04800"/>
            <a:ext cx="8305800" cy="6248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7000" y="4876800"/>
            <a:ext cx="3657600" cy="1295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Diagram 14"/>
          <p:cNvGraphicFramePr/>
          <p:nvPr/>
        </p:nvGraphicFramePr>
        <p:xfrm>
          <a:off x="685800" y="762000"/>
          <a:ext cx="7543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F481E0F-A028-419E-ABB6-5BFBC3161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graphicEl>
                                              <a:dgm id="{FF481E0F-A028-419E-ABB6-5BFBC3161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dgm id="{FF481E0F-A028-419E-ABB6-5BFBC3161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graphicEl>
                                              <a:dgm id="{FF481E0F-A028-419E-ABB6-5BFBC3161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EEE2DFA-76E5-4B6E-811D-522E041F1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graphicEl>
                                              <a:dgm id="{8EEE2DFA-76E5-4B6E-811D-522E041F1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graphicEl>
                                              <a:dgm id="{8EEE2DFA-76E5-4B6E-811D-522E041F1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8EEE2DFA-76E5-4B6E-811D-522E041F1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1AD38CE-379E-434B-A301-FEDBB15F8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graphicEl>
                                              <a:dgm id="{F1AD38CE-379E-434B-A301-FEDBB15F8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F1AD38CE-379E-434B-A301-FEDBB15F8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dgm id="{F1AD38CE-379E-434B-A301-FEDBB15F8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D08A037-5670-4A2E-AAB7-19E12131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BD08A037-5670-4A2E-AAB7-19E12131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BD08A037-5670-4A2E-AAB7-19E12131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dgm id="{BD08A037-5670-4A2E-AAB7-19E12131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E54D668-38FF-4DC9-A251-03C17B94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0E54D668-38FF-4DC9-A251-03C17B94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graphicEl>
                                              <a:dgm id="{0E54D668-38FF-4DC9-A251-03C17B94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graphicEl>
                                              <a:dgm id="{0E54D668-38FF-4DC9-A251-03C17B94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F5F4DFD-A706-4F93-9EFB-F802AFD61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dgm id="{FF5F4DFD-A706-4F93-9EFB-F802AFD61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dgm id="{FF5F4DFD-A706-4F93-9EFB-F802AFD61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graphicEl>
                                              <a:dgm id="{FF5F4DFD-A706-4F93-9EFB-F802AFD61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F128EC5-DEB2-4064-A2DC-852A6A570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dgm id="{2F128EC5-DEB2-4064-A2DC-852A6A570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2F128EC5-DEB2-4064-A2DC-852A6A570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graphicEl>
                                              <a:dgm id="{2F128EC5-DEB2-4064-A2DC-852A6A570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F45981-86CC-4740-928B-D7F2D02A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graphicEl>
                                              <a:dgm id="{46F45981-86CC-4740-928B-D7F2D02A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dgm id="{46F45981-86CC-4740-928B-D7F2D02A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graphicEl>
                                              <a:dgm id="{46F45981-86CC-4740-928B-D7F2D02A6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DAD8445-C930-4C3F-890E-8227574E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graphicEl>
                                              <a:dgm id="{9DAD8445-C930-4C3F-890E-8227574E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graphicEl>
                                              <a:dgm id="{9DAD8445-C930-4C3F-890E-8227574E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graphicEl>
                                              <a:dgm id="{9DAD8445-C930-4C3F-890E-8227574EC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F47A64-7F15-4975-A91A-5CC99AD1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graphicEl>
                                              <a:dgm id="{79F47A64-7F15-4975-A91A-5CC99AD1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graphicEl>
                                              <a:dgm id="{79F47A64-7F15-4975-A91A-5CC99AD10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graphicEl>
                                              <a:dgm id="{79F47A64-7F15-4975-A91A-5CC99AD10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BDD8618-6A24-429B-918D-115DF5860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graphicEl>
                                              <a:dgm id="{4BDD8618-6A24-429B-918D-115DF5860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graphicEl>
                                              <a:dgm id="{4BDD8618-6A24-429B-918D-115DF5860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graphicEl>
                                              <a:dgm id="{4BDD8618-6A24-429B-918D-115DF5860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3E0C12B-5455-4794-92C9-520201C50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graphicEl>
                                              <a:dgm id="{13E0C12B-5455-4794-92C9-520201C50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graphicEl>
                                              <a:dgm id="{13E0C12B-5455-4794-92C9-520201C50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graphicEl>
                                              <a:dgm id="{13E0C12B-5455-4794-92C9-520201C50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7218508-536A-4A6E-9AC5-C0E4432A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graphicEl>
                                              <a:dgm id="{B7218508-536A-4A6E-9AC5-C0E4432A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graphicEl>
                                              <a:dgm id="{B7218508-536A-4A6E-9AC5-C0E4432A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graphicEl>
                                              <a:dgm id="{B7218508-536A-4A6E-9AC5-C0E4432AD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D3C5B4A-4B95-4705-B6C5-E08B136DC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graphicEl>
                                              <a:dgm id="{9D3C5B4A-4B95-4705-B6C5-E08B136DC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graphicEl>
                                              <a:dgm id="{9D3C5B4A-4B95-4705-B6C5-E08B136DC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graphicEl>
                                              <a:dgm id="{9D3C5B4A-4B95-4705-B6C5-E08B136DC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E71E70F-C60E-4733-858D-D553589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graphicEl>
                                              <a:dgm id="{CE71E70F-C60E-4733-858D-D553589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graphicEl>
                                              <a:dgm id="{CE71E70F-C60E-4733-858D-D5535893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graphicEl>
                                              <a:dgm id="{CE71E70F-C60E-4733-858D-D55358933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878</Words>
  <Application>Microsoft Office PowerPoint</Application>
  <PresentationFormat>On-screen Show (4:3)</PresentationFormat>
  <Paragraphs>213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57</cp:revision>
  <dcterms:created xsi:type="dcterms:W3CDTF">2006-08-16T00:00:00Z</dcterms:created>
  <dcterms:modified xsi:type="dcterms:W3CDTF">2019-11-01T05:17:21Z</dcterms:modified>
</cp:coreProperties>
</file>