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8" r:id="rId2"/>
    <p:sldId id="291" r:id="rId3"/>
    <p:sldId id="339" r:id="rId4"/>
    <p:sldId id="341" r:id="rId5"/>
    <p:sldId id="332" r:id="rId6"/>
    <p:sldId id="334" r:id="rId7"/>
    <p:sldId id="357" r:id="rId8"/>
    <p:sldId id="359" r:id="rId9"/>
    <p:sldId id="360" r:id="rId10"/>
    <p:sldId id="361" r:id="rId11"/>
    <p:sldId id="348" r:id="rId12"/>
    <p:sldId id="363" r:id="rId13"/>
    <p:sldId id="364" r:id="rId14"/>
    <p:sldId id="365" r:id="rId15"/>
    <p:sldId id="373" r:id="rId16"/>
    <p:sldId id="367" r:id="rId17"/>
    <p:sldId id="355" r:id="rId18"/>
    <p:sldId id="370" r:id="rId19"/>
    <p:sldId id="371" r:id="rId20"/>
    <p:sldId id="352" r:id="rId21"/>
    <p:sldId id="35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A6DEBB"/>
    <a:srgbClr val="62705E"/>
    <a:srgbClr val="586355"/>
    <a:srgbClr val="98B6C4"/>
    <a:srgbClr val="FFFFCC"/>
    <a:srgbClr val="21C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3178" autoAdjust="0"/>
  </p:normalViewPr>
  <p:slideViewPr>
    <p:cSldViewPr snapToGrid="0">
      <p:cViewPr varScale="1">
        <p:scale>
          <a:sx n="68" d="100"/>
          <a:sy n="68" d="100"/>
        </p:scale>
        <p:origin x="13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C8BA-7A15-4A41-9E9B-A5B1C97A783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F47DE-2D0D-4212-A7DC-81309161E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শিশুদের সাথে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কুশল বিনিময় ও শ্রেণিবিন্যাস করব।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07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6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8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7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আমি বোর্ডে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অধ্যায়ের নাম এবং পাঠের শিরোনাম লিখে দিবো।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তাদের নিজ নিজ খাতায় লিখে নিবে।</a:t>
            </a: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17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6609-611E-4DC9-9935-B64990E394A5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55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শিশুদের জোড়ায় জোড়ায় ভাগ করে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দিব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754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শিশুদের তিনটি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দলে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ভাগ করে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দিব।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528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পাঠ্যবই খুলে নির্দিষ্ট সময় নিরবে পড়তে বলব।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22F0-D4BB-45C2-BD03-4A18DE060996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2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3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1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10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>
            <a:extLst>
              <a:ext uri="{FF2B5EF4-FFF2-40B4-BE49-F238E27FC236}">
                <a16:creationId xmlns:a16="http://schemas.microsoft.com/office/drawing/2014/main" id="{33A520D9-0A49-4713-BB9A-502DE20E15A3}"/>
              </a:ext>
            </a:extLst>
          </p:cNvPr>
          <p:cNvSpPr/>
          <p:nvPr userDrawn="1"/>
        </p:nvSpPr>
        <p:spPr>
          <a:xfrm>
            <a:off x="0" y="-2"/>
            <a:ext cx="9144000" cy="6858001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accent2"/>
              </a:gs>
              <a:gs pos="33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69F6921-991B-46CF-BF62-66EABF455A99}"/>
              </a:ext>
            </a:extLst>
          </p:cNvPr>
          <p:cNvSpPr/>
          <p:nvPr userDrawn="1"/>
        </p:nvSpPr>
        <p:spPr>
          <a:xfrm rot="16200000" flipV="1">
            <a:off x="1142999" y="-1143000"/>
            <a:ext cx="6858002" cy="9144000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tx1"/>
              </a:gs>
              <a:gs pos="6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5058"/>
          <a:stretch>
            <a:fillRect/>
          </a:stretch>
        </p:blipFill>
        <p:spPr bwMode="auto">
          <a:xfrm>
            <a:off x="420132" y="351247"/>
            <a:ext cx="8303736" cy="6155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95899" y="4569926"/>
            <a:ext cx="5161349" cy="2162613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spc="12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127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spc="12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IN" sz="9600" b="1" spc="127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8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23889" y="291904"/>
            <a:ext cx="7188591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কি কখনো কারো কাছ থেকে চিঠি পেয়েছ?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5203" y="5373859"/>
            <a:ext cx="67818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দূরের শহর বা গ্রাম থেকে চিঠি প্রথমে ডাকঘরে আসে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ডাকপিয়ন তারপর তা ঘরে ঘরে বিলি করেন।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70" y="1287194"/>
            <a:ext cx="3360517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age_260_54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532" y="1733843"/>
            <a:ext cx="4343400" cy="3033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2029" y="1942870"/>
            <a:ext cx="839841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অবস্থা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B5266E-B103-4880-A5CB-73F0B3334C49}"/>
              </a:ext>
            </a:extLst>
          </p:cNvPr>
          <p:cNvSpPr/>
          <p:nvPr/>
        </p:nvSpPr>
        <p:spPr>
          <a:xfrm>
            <a:off x="3467369" y="341070"/>
            <a:ext cx="2209259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:\School\IMG_20141029_141620.jpg"/>
          <p:cNvPicPr>
            <a:picLocks noChangeAspect="1" noChangeArrowheads="1"/>
          </p:cNvPicPr>
          <p:nvPr/>
        </p:nvPicPr>
        <p:blipFill>
          <a:blip r:embed="rId3" cstate="print"/>
          <a:srcRect t="28643" b="20087"/>
          <a:stretch>
            <a:fillRect/>
          </a:stretch>
        </p:blipFill>
        <p:spPr bwMode="auto">
          <a:xfrm>
            <a:off x="5033890" y="3060895"/>
            <a:ext cx="3856800" cy="2636520"/>
          </a:xfrm>
          <a:prstGeom prst="roundRect">
            <a:avLst>
              <a:gd name="adj" fmla="val 17041"/>
            </a:avLst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4884" y="1157278"/>
            <a:ext cx="140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75645"/>
              </p:ext>
            </p:extLst>
          </p:nvPr>
        </p:nvGraphicFramePr>
        <p:xfrm>
          <a:off x="263021" y="3258646"/>
          <a:ext cx="4519995" cy="204487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67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44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প্রাচীব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তথ্যের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আছে/নাই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9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bn-IN" sz="1200" dirty="0"/>
                    </a:p>
                    <a:p>
                      <a:endParaRPr lang="en-US" sz="12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3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474252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7963" y="1295400"/>
            <a:ext cx="8440615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টেলিফোনের মাধ্যমে দূরের মানুষের সাথে সরাসরি কথা বলা 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9255" y="5506329"/>
            <a:ext cx="671966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টেলিফোন যোগাযোগকে অনেক দ্রুত ও সহজ করেছে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9274" y="243841"/>
            <a:ext cx="406321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পৌঁছানোর মাধ্যম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8_1386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37338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1f6d8c889632c22e2634886938a56616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133600"/>
            <a:ext cx="4533900" cy="302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53175" y="5403166"/>
            <a:ext cx="48932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উপরের ছবিটি তোমরা সবাই চেনা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5203" y="6083311"/>
            <a:ext cx="66294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সাহায্যে দূরের মানুষের সাথে তথ্য বিনিময় করি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7446" y="3352800"/>
            <a:ext cx="2337954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3076136" y="291905"/>
            <a:ext cx="3276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পৌঁছানোর মাধ্যম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hoto-14629388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3622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talk_18417.jpg"/>
          <p:cNvPicPr>
            <a:picLocks noChangeAspect="1"/>
          </p:cNvPicPr>
          <p:nvPr/>
        </p:nvPicPr>
        <p:blipFill>
          <a:blip r:embed="rId4"/>
          <a:srcRect l="31000"/>
          <a:stretch>
            <a:fillRect/>
          </a:stretch>
        </p:blipFill>
        <p:spPr>
          <a:xfrm>
            <a:off x="6553200" y="838200"/>
            <a:ext cx="2362200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 descr="bd-mob-tk.jpg"/>
          <p:cNvPicPr>
            <a:picLocks noChangeAspect="1"/>
          </p:cNvPicPr>
          <p:nvPr/>
        </p:nvPicPr>
        <p:blipFill>
          <a:blip r:embed="rId5"/>
          <a:srcRect r="38571"/>
          <a:stretch>
            <a:fillRect/>
          </a:stretch>
        </p:blipFill>
        <p:spPr>
          <a:xfrm>
            <a:off x="304800" y="3200400"/>
            <a:ext cx="2362200" cy="23982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 descr="nokia-lumia-830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255" y="623668"/>
            <a:ext cx="3233738" cy="42046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hythm01_993470786544f200f134695.94761958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2" y="1504071"/>
            <a:ext cx="35433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Health201511170950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219200"/>
            <a:ext cx="4828032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04800" y="4724400"/>
            <a:ext cx="8534400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ফোনে আমরা মেসেজ পাঠাতে পারি।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কারো অসুখ হলে ডাক্তারের সাথে কথা বলতে পারি।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2326" y="300112"/>
            <a:ext cx="406321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পৌঁছানোর মাধ্যম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4724400"/>
            <a:ext cx="8534400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 ব্যবহার করে কম্পিউটার, ল্যাপটপ ও মোবাইল দিয়ে ইমেইলের মাধ্যমে তথ্য আদান-প্রদান করা যায়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2326" y="300112"/>
            <a:ext cx="406321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পৌঁছানোর মাধ্যম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5148" r="5687" b="7101"/>
          <a:stretch/>
        </p:blipFill>
        <p:spPr>
          <a:xfrm>
            <a:off x="6625881" y="1983545"/>
            <a:ext cx="2118175" cy="1983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81" y="1711569"/>
            <a:ext cx="2898578" cy="2607212"/>
          </a:xfrm>
          <a:prstGeom prst="rect">
            <a:avLst/>
          </a:prstGeom>
        </p:spPr>
      </p:pic>
      <p:pic>
        <p:nvPicPr>
          <p:cNvPr id="8" name="Picture 7" descr="41IdJmbs23L._SX42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59" y="1786597"/>
            <a:ext cx="2893979" cy="256032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3923" y="250573"/>
            <a:ext cx="2793422" cy="769441"/>
          </a:xfrm>
          <a:prstGeom prst="rect">
            <a:avLst/>
          </a:prstGeom>
          <a:solidFill>
            <a:schemeClr val="bg2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2535" y="1890016"/>
            <a:ext cx="1580271" cy="5313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8276" y="1932645"/>
            <a:ext cx="1356465" cy="531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2934" y="1834171"/>
            <a:ext cx="1171898" cy="5313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860" y="2619535"/>
            <a:ext cx="8482747" cy="102384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খাতায় লিখে তিন দলে আলোচনা করে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তোমরা  কীভাবে দুরের মানুষের সাথে যোগাযোগ কর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75645"/>
              </p:ext>
            </p:extLst>
          </p:nvPr>
        </p:nvGraphicFramePr>
        <p:xfrm>
          <a:off x="1275894" y="3788147"/>
          <a:ext cx="6968840" cy="285700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48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319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যোগাযোগ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 প্রযুক্তি ব্যবহার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81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6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96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bn-IN" sz="400" dirty="0"/>
                    </a:p>
                    <a:p>
                      <a:endParaRPr lang="en-US" sz="4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3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319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42002" y="1143210"/>
            <a:ext cx="140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90427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WON PICTURE\DSC012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939" y="1357426"/>
            <a:ext cx="3937897" cy="2929656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668695" y="4588441"/>
            <a:ext cx="229766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48" y="250575"/>
            <a:ext cx="88392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প্রাথমিক বিজ্ঞান বইয়ের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খুলি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500469" y="199715"/>
            <a:ext cx="1350498" cy="714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71,৭2</a:t>
            </a:r>
            <a:endParaRPr lang="en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6404" y="5288789"/>
            <a:ext cx="228381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ct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84" y="1322363"/>
            <a:ext cx="3680389" cy="4837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3963257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5670452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 উত্তরটিতে টিক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    )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চিহ্ন দাওঃ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600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কোন মাধ্যমে একই সঙ্গে তথ্য আদান- প্রদান করা যায়? </a:t>
            </a:r>
            <a:endParaRPr lang="en-US" sz="32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810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তথ্য পাঠানোর প্রাচীন মাধ্যম কোনটি ? </a:t>
            </a:r>
            <a:endParaRPr lang="en-US" sz="32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209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রেডিও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9966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 ফোন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209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টেলিভিশন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996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কম্পিউটার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44444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ডাকঘর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419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কবুতর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52064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রেডিও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51302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টেলিফোন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" y="1600200"/>
            <a:ext cx="533400" cy="533400"/>
          </a:xfrm>
          <a:prstGeom prst="ellipse">
            <a:avLst/>
          </a:prstGeom>
          <a:solidFill>
            <a:srgbClr val="FFCC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5800" y="3810000"/>
            <a:ext cx="533400" cy="533400"/>
          </a:xfrm>
          <a:prstGeom prst="ellipse">
            <a:avLst/>
          </a:prstGeom>
          <a:solidFill>
            <a:srgbClr val="FFCC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600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810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2209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(ক)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22346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(খ)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9966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(গ)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2971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(ঘ)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4419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(ক)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44444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(খ)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5181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(গ)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1000" y="5130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(ঘ)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-Shape 30"/>
          <p:cNvSpPr/>
          <p:nvPr/>
        </p:nvSpPr>
        <p:spPr>
          <a:xfrm rot="18916873">
            <a:off x="-789489" y="3051498"/>
            <a:ext cx="755390" cy="232586"/>
          </a:xfrm>
          <a:prstGeom prst="corner">
            <a:avLst>
              <a:gd name="adj1" fmla="val 42632"/>
              <a:gd name="adj2" fmla="val 55180"/>
            </a:avLst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-Shape 31"/>
          <p:cNvSpPr/>
          <p:nvPr/>
        </p:nvSpPr>
        <p:spPr>
          <a:xfrm rot="18916873">
            <a:off x="9788870" y="4389101"/>
            <a:ext cx="755390" cy="232586"/>
          </a:xfrm>
          <a:prstGeom prst="corner">
            <a:avLst>
              <a:gd name="adj1" fmla="val 42632"/>
              <a:gd name="adj2" fmla="val 55180"/>
            </a:avLst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-Shape 28"/>
          <p:cNvSpPr/>
          <p:nvPr/>
        </p:nvSpPr>
        <p:spPr>
          <a:xfrm rot="18916873">
            <a:off x="3877210" y="1014941"/>
            <a:ext cx="386486" cy="168935"/>
          </a:xfrm>
          <a:prstGeom prst="corner">
            <a:avLst>
              <a:gd name="adj1" fmla="val 42632"/>
              <a:gd name="adj2" fmla="val 55180"/>
            </a:avLst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6 0.01596 L 0.19167 0.0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9017E-6 L -0.60833 0.0275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8311" y="573258"/>
            <a:ext cx="3505200" cy="707886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শূন্যস্থান পূরণ করঃ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শরীরের             কত সেটা একটা তথ্য।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048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ডাকপিয়ন আমাদের            পৌঁছে দেয়।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4444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সরকার                      মাধ্যমে প্রয়োজনীয় তথ্য জানায়।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4350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          খবর শোনা ও দেখা যায়।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382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533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৪।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1676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-------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3048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-------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44444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----------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54350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----------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1676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ওজন </a:t>
            </a:r>
            <a:endParaRPr lang="en-US" sz="32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30728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চিঠি </a:t>
            </a:r>
            <a:endParaRPr lang="en-US" sz="32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" y="4419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মোবাইলের  </a:t>
            </a:r>
            <a:endParaRPr lang="en-US" sz="32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54350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টেলিভিশনে  </a:t>
            </a:r>
            <a:endParaRPr lang="en-US" sz="32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352800" y="2133600"/>
            <a:ext cx="1219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81400" y="3505200"/>
            <a:ext cx="1219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438400" y="4953000"/>
            <a:ext cx="13716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76400" y="5943600"/>
            <a:ext cx="1600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863" y="452248"/>
            <a:ext cx="2082019" cy="76944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09322" y="1470809"/>
            <a:ext cx="174421" cy="3272501"/>
            <a:chOff x="4609322" y="1470809"/>
            <a:chExt cx="174421" cy="327250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689265" y="1470809"/>
              <a:ext cx="6608" cy="3272501"/>
            </a:xfrm>
            <a:prstGeom prst="straightConnector1">
              <a:avLst/>
            </a:prstGeom>
            <a:ln w="15875" cmpd="tri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775814" y="1951749"/>
              <a:ext cx="7929" cy="2437506"/>
            </a:xfrm>
            <a:prstGeom prst="straightConnector1">
              <a:avLst/>
            </a:prstGeom>
            <a:ln w="15875" cmpd="tri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609322" y="1941911"/>
              <a:ext cx="1" cy="2437506"/>
            </a:xfrm>
            <a:prstGeom prst="straightConnector1">
              <a:avLst/>
            </a:prstGeom>
            <a:ln w="15875" cmpd="tri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429289" y="4171473"/>
            <a:ext cx="31870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৩য়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7" y="4171473"/>
            <a:ext cx="49149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মল্লিক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জুর্গা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ছড়ি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লক্ষ্মীছড়ি, খাগড়াছড়ি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Gmail:</a:t>
            </a:r>
            <a:r>
              <a:rPr lang="en-US" sz="2400" dirty="0"/>
              <a:t>rjuday1977@gmail.com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959" y="1505243"/>
            <a:ext cx="1847081" cy="2553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D28017-A1D7-44D7-B5F0-7B5FD4FFD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1529862"/>
            <a:ext cx="1980906" cy="26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5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986" y="1360819"/>
            <a:ext cx="2660549" cy="646331"/>
          </a:xfrm>
          <a:prstGeom prst="rect">
            <a:avLst/>
          </a:prstGeom>
          <a:solidFill>
            <a:srgbClr val="FFFFCC"/>
          </a:soli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447" y="2976594"/>
            <a:ext cx="7331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মোবাইলফোন কী কী কাজে ব্যবহার করা হয়? 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পাঠাবো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399945" y="3018157"/>
            <a:ext cx="500600" cy="95809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7205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7773" y="779467"/>
            <a:ext cx="6166983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97D24-48BD-4E1B-B45F-759F84F1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17" y="1951054"/>
            <a:ext cx="6692479" cy="4186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1747227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379" y="60491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মনোযোগে দেখ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8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6" y="872196"/>
            <a:ext cx="8721969" cy="48252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6DCEE19-1F58-417C-8842-FA510E2FDCA3}"/>
              </a:ext>
            </a:extLst>
          </p:cNvPr>
          <p:cNvSpPr/>
          <p:nvPr/>
        </p:nvSpPr>
        <p:spPr>
          <a:xfrm>
            <a:off x="3313070" y="75250"/>
            <a:ext cx="3304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দে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8807" y="5950633"/>
            <a:ext cx="69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টেলিভিশনে দেখলে বাংলাদেশ ক্রিকেট খেলায় জিতেছে</a:t>
            </a:r>
            <a:r>
              <a:rPr lang="bn-BD" sz="3200" dirty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811" y="1205133"/>
            <a:ext cx="4343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1455510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15" y="1064454"/>
            <a:ext cx="4148796" cy="3836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106657" y="5174566"/>
            <a:ext cx="678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মাইকে জানানো হচ্ছে আগামিকাল টিকা দেওয়া হবে।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DCEE19-1F58-417C-8842-FA510E2FDCA3}"/>
              </a:ext>
            </a:extLst>
          </p:cNvPr>
          <p:cNvSpPr/>
          <p:nvPr/>
        </p:nvSpPr>
        <p:spPr>
          <a:xfrm>
            <a:off x="2722228" y="258130"/>
            <a:ext cx="3304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দে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6532" y="5715187"/>
            <a:ext cx="6929511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 জানানো ঘটনাগুলোকে আমরা কী বলি?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7083" y="5715838"/>
            <a:ext cx="465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এসবই নানা ধরনের খবর 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5122" y="5747212"/>
            <a:ext cx="456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এসবকে আমরা বলি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5410" y="5705772"/>
            <a:ext cx="442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হল দরকারি খবর।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2358" y="405609"/>
            <a:ext cx="3175902" cy="71606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44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8" y="5497107"/>
            <a:ext cx="8918917" cy="1262418"/>
          </a:xfrm>
          <a:prstGeom prst="rect">
            <a:avLst/>
          </a:prstGeom>
        </p:spPr>
      </p:pic>
      <p:pic>
        <p:nvPicPr>
          <p:cNvPr id="7" name="Picture 6" descr="ic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021" y="1392701"/>
            <a:ext cx="3680389" cy="4837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721673" y="1389261"/>
            <a:ext cx="3791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১১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59195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037" y="1346039"/>
            <a:ext cx="82052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3"/>
            <a:r>
              <a:rPr lang="bn-BD" sz="36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**আজকের পাঠ শেষে শিক্ষার্থীরা</a:t>
            </a:r>
            <a:r>
              <a:rPr lang="en-US" sz="36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১১.১.১ তথ্য প্রযুক্তি ব্যবহারের মাধ্যমে সহপাঠীদের সাথে তথ্য </a:t>
            </a:r>
          </a:p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বিনিময় করতে পারবে। </a:t>
            </a:r>
          </a:p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bn-BD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8" y="5468971"/>
            <a:ext cx="8918917" cy="12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59208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_142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94" y="1079695"/>
            <a:ext cx="3067050" cy="4293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r="5058"/>
          <a:stretch>
            <a:fillRect/>
          </a:stretch>
        </p:blipFill>
        <p:spPr bwMode="auto">
          <a:xfrm>
            <a:off x="4164036" y="1317673"/>
            <a:ext cx="4712677" cy="3493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28910" y="325902"/>
            <a:ext cx="480646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পৌঁছানোর প্রাচীন মাধ্যম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178" y="5651696"/>
            <a:ext cx="54617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আগে মানুষ পায়ে হেঁটেই তথ্য পৌঁছে দিত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8871" y="5040923"/>
            <a:ext cx="304682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ঘোড়া ব্যবহার করত 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0" y="235633"/>
            <a:ext cx="4801772" cy="707886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পৌঁছানোর প্রাচীন মাধ্যম 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054025"/>
            <a:ext cx="40386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 পথে নৌকা ব্যবহার করত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105401"/>
            <a:ext cx="4191000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কবুতরের পায়ে বেঁধেও চিঠি পাঠানো হতো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2.jpg"/>
          <p:cNvPicPr>
            <a:picLocks noChangeAspect="1"/>
          </p:cNvPicPr>
          <p:nvPr/>
        </p:nvPicPr>
        <p:blipFill>
          <a:blip r:embed="rId2"/>
          <a:srcRect b="3887"/>
          <a:stretch>
            <a:fillRect/>
          </a:stretch>
        </p:blipFill>
        <p:spPr>
          <a:xfrm>
            <a:off x="5029200" y="1600200"/>
            <a:ext cx="3817215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3" descr="C:\Users\user13\Desktop\Jesmin Sultana\7501312850_43fef7d887_m.jpg"/>
          <p:cNvPicPr>
            <a:picLocks noChangeAspect="1" noChangeArrowheads="1"/>
          </p:cNvPicPr>
          <p:nvPr/>
        </p:nvPicPr>
        <p:blipFill>
          <a:blip r:embed="rId3"/>
          <a:srcRect l="3175" t="7804" r="4762" b="4398"/>
          <a:stretch>
            <a:fillRect/>
          </a:stretch>
        </p:blipFill>
        <p:spPr bwMode="auto">
          <a:xfrm>
            <a:off x="304800" y="1524000"/>
            <a:ext cx="44196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4461" y="327000"/>
            <a:ext cx="8534400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তোমরা কি কখনো ঢোল বা বাজনা বাজিয়ে কোনো কিছু ঘোষণা করতে শুনেছ?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0726" y="5954151"/>
            <a:ext cx="7010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এখনো ঢোল বাজিয়ে মানুষকে তথ্য জানানো হয়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532" y="1647093"/>
            <a:ext cx="6629400" cy="4190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</TotalTime>
  <Words>556</Words>
  <Application>Microsoft Office PowerPoint</Application>
  <PresentationFormat>On-screen Show (4:3)</PresentationFormat>
  <Paragraphs>127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Parash Mamud</dc:creator>
  <cp:lastModifiedBy>User</cp:lastModifiedBy>
  <cp:revision>276</cp:revision>
  <dcterms:created xsi:type="dcterms:W3CDTF">2019-04-09T03:43:03Z</dcterms:created>
  <dcterms:modified xsi:type="dcterms:W3CDTF">2019-11-01T13:58:20Z</dcterms:modified>
</cp:coreProperties>
</file>