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24" r:id="rId2"/>
    <p:sldId id="383" r:id="rId3"/>
    <p:sldId id="326" r:id="rId4"/>
    <p:sldId id="327" r:id="rId5"/>
    <p:sldId id="328" r:id="rId6"/>
    <p:sldId id="368" r:id="rId7"/>
    <p:sldId id="362" r:id="rId8"/>
    <p:sldId id="370" r:id="rId9"/>
    <p:sldId id="360" r:id="rId10"/>
    <p:sldId id="371" r:id="rId11"/>
    <p:sldId id="364" r:id="rId12"/>
    <p:sldId id="340" r:id="rId13"/>
    <p:sldId id="374" r:id="rId14"/>
    <p:sldId id="342" r:id="rId15"/>
    <p:sldId id="379" r:id="rId16"/>
    <p:sldId id="376" r:id="rId17"/>
    <p:sldId id="323" r:id="rId18"/>
    <p:sldId id="357" r:id="rId19"/>
    <p:sldId id="381" r:id="rId20"/>
    <p:sldId id="36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794" autoAdjust="0"/>
    <p:restoredTop sz="94660"/>
  </p:normalViewPr>
  <p:slideViewPr>
    <p:cSldViewPr>
      <p:cViewPr varScale="1">
        <p:scale>
          <a:sx n="72" d="100"/>
          <a:sy n="72" d="100"/>
        </p:scale>
        <p:origin x="1032" y="84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FBB04E-D378-4981-9951-BAD05B37ED6E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59F7D3-960A-46AE-BE5E-45A22C52D8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56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latin typeface="NikoshBAN" pitchFamily="2" charset="0"/>
                <a:cs typeface="NikoshBAN" pitchFamily="2" charset="0"/>
              </a:rPr>
              <a:t>সকলকে</a:t>
            </a:r>
            <a:r>
              <a:rPr lang="en-US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>
                <a:latin typeface="NikoshBAN" pitchFamily="2" charset="0"/>
                <a:cs typeface="NikoshBAN" pitchFamily="2" charset="0"/>
              </a:rPr>
              <a:t>খাতায়</a:t>
            </a:r>
            <a:r>
              <a:rPr lang="en-US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>
                <a:latin typeface="NikoshBAN" pitchFamily="2" charset="0"/>
                <a:cs typeface="NikoshBAN" pitchFamily="2" charset="0"/>
              </a:rPr>
              <a:t>নিতে</a:t>
            </a:r>
            <a:r>
              <a:rPr lang="en-US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>
                <a:latin typeface="NikoshBAN" pitchFamily="2" charset="0"/>
                <a:cs typeface="NikoshBAN" pitchFamily="2" charset="0"/>
              </a:rPr>
              <a:t>বলবো</a:t>
            </a:r>
            <a:r>
              <a:rPr lang="en-US" baseline="0" dirty="0">
                <a:latin typeface="NikoshBAN" pitchFamily="2" charset="0"/>
                <a:cs typeface="NikoshBAN" pitchFamily="2" charset="0"/>
              </a:rPr>
              <a:t>।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F47DE-2D0D-4212-A7DC-81309161E53D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60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2186"/>
            </a:avLst>
          </a:prstGeom>
          <a:solidFill>
            <a:schemeClr val="accent3"/>
          </a:solidFill>
          <a:ln cmpd="tri"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ysClr val="windowText" lastClr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image" Target="../media/image9.gif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55130" y="437763"/>
            <a:ext cx="697325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পাঠে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77330" y="1484784"/>
            <a:ext cx="6119006" cy="4536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03238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4863" y="452248"/>
            <a:ext cx="2082019" cy="769441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29289" y="4171473"/>
            <a:ext cx="318706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বিজ্ঞান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bn-BD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৫ম  </a:t>
            </a:r>
            <a:endParaRPr lang="bn-BD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জলবায়ু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৪০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967" y="4171473"/>
            <a:ext cx="491492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উদ</a:t>
            </a:r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শংকর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মল্লিক</a:t>
            </a:r>
            <a:endParaRPr lang="bn-BD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 শিক্ষক</a:t>
            </a:r>
          </a:p>
          <a:p>
            <a:pPr algn="ctr"/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জুর্গা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ছড়ি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সরকারি প্রাথমিক বিদ্যালয়</a:t>
            </a:r>
          </a:p>
          <a:p>
            <a:pPr algn="ctr"/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লক্ষ্মীছড়ি, খাগড়াছড়ি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2F1802F-49BA-46F0-98A2-D66BCAC144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29611" y="3207752"/>
            <a:ext cx="3934242" cy="5345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6176" y="1628800"/>
            <a:ext cx="1800200" cy="2344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399D549-31D4-4F37-817B-9E0CE25A90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700808"/>
            <a:ext cx="1779662" cy="2372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168649"/>
      </p:ext>
    </p:extLst>
  </p:cSld>
  <p:clrMapOvr>
    <a:masterClrMapping/>
  </p:clrMapOvr>
  <p:transition>
    <p:wheel spokes="8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1" y="240704"/>
            <a:ext cx="8640960" cy="6428656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ysClr val="windowText" lastClr="000000"/>
              </a:solidFill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2133600" y="3886200"/>
            <a:ext cx="1447800" cy="1371600"/>
          </a:xfrm>
          <a:custGeom>
            <a:avLst/>
            <a:gdLst>
              <a:gd name="connsiteX0" fmla="*/ 0 w 1534332"/>
              <a:gd name="connsiteY0" fmla="*/ 0 h 1410346"/>
              <a:gd name="connsiteX1" fmla="*/ 1503335 w 1534332"/>
              <a:gd name="connsiteY1" fmla="*/ 294468 h 1410346"/>
              <a:gd name="connsiteX2" fmla="*/ 1503335 w 1534332"/>
              <a:gd name="connsiteY2" fmla="*/ 294468 h 1410346"/>
              <a:gd name="connsiteX3" fmla="*/ 1534332 w 1534332"/>
              <a:gd name="connsiteY3" fmla="*/ 1410346 h 1410346"/>
              <a:gd name="connsiteX4" fmla="*/ 1534332 w 1534332"/>
              <a:gd name="connsiteY4" fmla="*/ 1410346 h 1410346"/>
              <a:gd name="connsiteX5" fmla="*/ 61993 w 1534332"/>
              <a:gd name="connsiteY5" fmla="*/ 1053885 h 1410346"/>
              <a:gd name="connsiteX6" fmla="*/ 61993 w 1534332"/>
              <a:gd name="connsiteY6" fmla="*/ 1053885 h 1410346"/>
              <a:gd name="connsiteX7" fmla="*/ 0 w 1534332"/>
              <a:gd name="connsiteY7" fmla="*/ 0 h 141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34332" h="1410346">
                <a:moveTo>
                  <a:pt x="0" y="0"/>
                </a:moveTo>
                <a:lnTo>
                  <a:pt x="1503335" y="294468"/>
                </a:lnTo>
                <a:lnTo>
                  <a:pt x="1503335" y="294468"/>
                </a:lnTo>
                <a:lnTo>
                  <a:pt x="1534332" y="1410346"/>
                </a:lnTo>
                <a:lnTo>
                  <a:pt x="1534332" y="1410346"/>
                </a:lnTo>
                <a:lnTo>
                  <a:pt x="61993" y="1053885"/>
                </a:lnTo>
                <a:lnTo>
                  <a:pt x="61993" y="105388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1447800" y="3581400"/>
            <a:ext cx="2319580" cy="805912"/>
          </a:xfrm>
          <a:custGeom>
            <a:avLst/>
            <a:gdLst>
              <a:gd name="connsiteX0" fmla="*/ 1141708 w 2319580"/>
              <a:gd name="connsiteY0" fmla="*/ 0 h 805912"/>
              <a:gd name="connsiteX1" fmla="*/ 165315 w 2319580"/>
              <a:gd name="connsiteY1" fmla="*/ 573438 h 805912"/>
              <a:gd name="connsiteX2" fmla="*/ 149817 w 2319580"/>
              <a:gd name="connsiteY2" fmla="*/ 573438 h 805912"/>
              <a:gd name="connsiteX3" fmla="*/ 2319580 w 2319580"/>
              <a:gd name="connsiteY3" fmla="*/ 805912 h 805912"/>
              <a:gd name="connsiteX4" fmla="*/ 2319580 w 2319580"/>
              <a:gd name="connsiteY4" fmla="*/ 805912 h 805912"/>
              <a:gd name="connsiteX5" fmla="*/ 1141708 w 2319580"/>
              <a:gd name="connsiteY5" fmla="*/ 0 h 805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19580" h="805912">
                <a:moveTo>
                  <a:pt x="1141708" y="0"/>
                </a:moveTo>
                <a:lnTo>
                  <a:pt x="165315" y="573438"/>
                </a:lnTo>
                <a:cubicBezTo>
                  <a:pt x="0" y="669011"/>
                  <a:pt x="149817" y="573438"/>
                  <a:pt x="149817" y="573438"/>
                </a:cubicBezTo>
                <a:lnTo>
                  <a:pt x="2319580" y="805912"/>
                </a:lnTo>
                <a:lnTo>
                  <a:pt x="2319580" y="805912"/>
                </a:lnTo>
                <a:lnTo>
                  <a:pt x="1141708" y="0"/>
                </a:lnTo>
                <a:close/>
              </a:path>
            </a:pathLst>
          </a:custGeom>
          <a:solidFill>
            <a:schemeClr val="accent1">
              <a:alpha val="2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rot="10800000" flipV="1">
            <a:off x="7543800" y="9144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10800000" flipV="1">
            <a:off x="7620000" y="10668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0800000" flipV="1">
            <a:off x="7086600" y="13716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0800000" flipV="1">
            <a:off x="6324600" y="19050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0800000" flipV="1">
            <a:off x="6553200" y="14478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0800000" flipV="1">
            <a:off x="5562600" y="26670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 flipV="1">
            <a:off x="5791200" y="22098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0800000" flipV="1">
            <a:off x="5181600" y="26670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0800000" flipV="1">
            <a:off x="5410200" y="22098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0800000" flipV="1">
            <a:off x="4114800" y="38100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0800000" flipV="1">
            <a:off x="4191000" y="30480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10800000" flipV="1">
            <a:off x="3200400" y="37338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0800000" flipV="1">
            <a:off x="3429000" y="32766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 20"/>
          <p:cNvSpPr/>
          <p:nvPr/>
        </p:nvSpPr>
        <p:spPr>
          <a:xfrm>
            <a:off x="457200" y="3810000"/>
            <a:ext cx="1720312" cy="1270861"/>
          </a:xfrm>
          <a:custGeom>
            <a:avLst/>
            <a:gdLst>
              <a:gd name="connsiteX0" fmla="*/ 0 w 1720312"/>
              <a:gd name="connsiteY0" fmla="*/ 883403 h 1270861"/>
              <a:gd name="connsiteX1" fmla="*/ 1301858 w 1720312"/>
              <a:gd name="connsiteY1" fmla="*/ 0 h 1270861"/>
              <a:gd name="connsiteX2" fmla="*/ 1301858 w 1720312"/>
              <a:gd name="connsiteY2" fmla="*/ 0 h 1270861"/>
              <a:gd name="connsiteX3" fmla="*/ 1720312 w 1720312"/>
              <a:gd name="connsiteY3" fmla="*/ 1270861 h 1270861"/>
              <a:gd name="connsiteX4" fmla="*/ 1720312 w 1720312"/>
              <a:gd name="connsiteY4" fmla="*/ 1270861 h 1270861"/>
              <a:gd name="connsiteX5" fmla="*/ 0 w 1720312"/>
              <a:gd name="connsiteY5" fmla="*/ 883403 h 127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20312" h="1270861">
                <a:moveTo>
                  <a:pt x="0" y="883403"/>
                </a:moveTo>
                <a:lnTo>
                  <a:pt x="1301858" y="0"/>
                </a:lnTo>
                <a:lnTo>
                  <a:pt x="1301858" y="0"/>
                </a:lnTo>
                <a:lnTo>
                  <a:pt x="1720312" y="1270861"/>
                </a:lnTo>
                <a:lnTo>
                  <a:pt x="1720312" y="1270861"/>
                </a:lnTo>
                <a:lnTo>
                  <a:pt x="0" y="883403"/>
                </a:lnTo>
                <a:close/>
              </a:path>
            </a:pathLst>
          </a:custGeom>
          <a:solidFill>
            <a:schemeClr val="accent1"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1752600" y="3581400"/>
            <a:ext cx="2076773" cy="1503335"/>
          </a:xfrm>
          <a:custGeom>
            <a:avLst/>
            <a:gdLst>
              <a:gd name="connsiteX0" fmla="*/ 0 w 2076773"/>
              <a:gd name="connsiteY0" fmla="*/ 201478 h 1503335"/>
              <a:gd name="connsiteX1" fmla="*/ 898901 w 2076773"/>
              <a:gd name="connsiteY1" fmla="*/ 0 h 1503335"/>
              <a:gd name="connsiteX2" fmla="*/ 898901 w 2076773"/>
              <a:gd name="connsiteY2" fmla="*/ 0 h 1503335"/>
              <a:gd name="connsiteX3" fmla="*/ 2076773 w 2076773"/>
              <a:gd name="connsiteY3" fmla="*/ 774915 h 1503335"/>
              <a:gd name="connsiteX4" fmla="*/ 2076773 w 2076773"/>
              <a:gd name="connsiteY4" fmla="*/ 774915 h 1503335"/>
              <a:gd name="connsiteX5" fmla="*/ 433952 w 2076773"/>
              <a:gd name="connsiteY5" fmla="*/ 1503335 h 1503335"/>
              <a:gd name="connsiteX6" fmla="*/ 433952 w 2076773"/>
              <a:gd name="connsiteY6" fmla="*/ 1503335 h 1503335"/>
              <a:gd name="connsiteX7" fmla="*/ 0 w 2076773"/>
              <a:gd name="connsiteY7" fmla="*/ 201478 h 1503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76773" h="1503335">
                <a:moveTo>
                  <a:pt x="0" y="201478"/>
                </a:moveTo>
                <a:lnTo>
                  <a:pt x="898901" y="0"/>
                </a:lnTo>
                <a:lnTo>
                  <a:pt x="898901" y="0"/>
                </a:lnTo>
                <a:lnTo>
                  <a:pt x="2076773" y="774915"/>
                </a:lnTo>
                <a:lnTo>
                  <a:pt x="2076773" y="774915"/>
                </a:lnTo>
                <a:lnTo>
                  <a:pt x="433952" y="1503335"/>
                </a:lnTo>
                <a:lnTo>
                  <a:pt x="433952" y="1503335"/>
                </a:lnTo>
                <a:lnTo>
                  <a:pt x="0" y="201478"/>
                </a:lnTo>
                <a:close/>
              </a:path>
            </a:pathLst>
          </a:cu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381000" y="3581400"/>
            <a:ext cx="2247255" cy="1115878"/>
          </a:xfrm>
          <a:custGeom>
            <a:avLst/>
            <a:gdLst>
              <a:gd name="connsiteX0" fmla="*/ 0 w 2247255"/>
              <a:gd name="connsiteY0" fmla="*/ 1115878 h 1115878"/>
              <a:gd name="connsiteX1" fmla="*/ 1348353 w 2247255"/>
              <a:gd name="connsiteY1" fmla="*/ 232475 h 1115878"/>
              <a:gd name="connsiteX2" fmla="*/ 1348353 w 2247255"/>
              <a:gd name="connsiteY2" fmla="*/ 232475 h 1115878"/>
              <a:gd name="connsiteX3" fmla="*/ 2247255 w 2247255"/>
              <a:gd name="connsiteY3" fmla="*/ 0 h 1115878"/>
              <a:gd name="connsiteX4" fmla="*/ 2247255 w 2247255"/>
              <a:gd name="connsiteY4" fmla="*/ 0 h 1115878"/>
              <a:gd name="connsiteX5" fmla="*/ 1441343 w 2247255"/>
              <a:gd name="connsiteY5" fmla="*/ 542441 h 1115878"/>
              <a:gd name="connsiteX6" fmla="*/ 1441343 w 2247255"/>
              <a:gd name="connsiteY6" fmla="*/ 542441 h 1115878"/>
              <a:gd name="connsiteX7" fmla="*/ 0 w 2247255"/>
              <a:gd name="connsiteY7" fmla="*/ 1115878 h 1115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47255" h="1115878">
                <a:moveTo>
                  <a:pt x="0" y="1115878"/>
                </a:moveTo>
                <a:lnTo>
                  <a:pt x="1348353" y="232475"/>
                </a:lnTo>
                <a:lnTo>
                  <a:pt x="1348353" y="232475"/>
                </a:lnTo>
                <a:lnTo>
                  <a:pt x="2247255" y="0"/>
                </a:lnTo>
                <a:lnTo>
                  <a:pt x="2247255" y="0"/>
                </a:lnTo>
                <a:lnTo>
                  <a:pt x="1441343" y="542441"/>
                </a:lnTo>
                <a:lnTo>
                  <a:pt x="1441343" y="542441"/>
                </a:lnTo>
                <a:lnTo>
                  <a:pt x="0" y="1115878"/>
                </a:lnTo>
                <a:close/>
              </a:path>
            </a:pathLst>
          </a:custGeom>
          <a:solidFill>
            <a:schemeClr val="accent1">
              <a:alpha val="2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1752600" y="5181600"/>
            <a:ext cx="464949" cy="482287"/>
          </a:xfrm>
          <a:custGeom>
            <a:avLst/>
            <a:gdLst>
              <a:gd name="connsiteX0" fmla="*/ 201478 w 464949"/>
              <a:gd name="connsiteY0" fmla="*/ 237427 h 482287"/>
              <a:gd name="connsiteX1" fmla="*/ 185980 w 464949"/>
              <a:gd name="connsiteY1" fmla="*/ 20451 h 482287"/>
              <a:gd name="connsiteX2" fmla="*/ 232475 w 464949"/>
              <a:gd name="connsiteY2" fmla="*/ 4953 h 482287"/>
              <a:gd name="connsiteX3" fmla="*/ 325465 w 464949"/>
              <a:gd name="connsiteY3" fmla="*/ 20451 h 482287"/>
              <a:gd name="connsiteX4" fmla="*/ 340963 w 464949"/>
              <a:gd name="connsiteY4" fmla="*/ 97943 h 482287"/>
              <a:gd name="connsiteX5" fmla="*/ 464949 w 464949"/>
              <a:gd name="connsiteY5" fmla="*/ 113441 h 482287"/>
              <a:gd name="connsiteX6" fmla="*/ 449451 w 464949"/>
              <a:gd name="connsiteY6" fmla="*/ 221929 h 482287"/>
              <a:gd name="connsiteX7" fmla="*/ 402956 w 464949"/>
              <a:gd name="connsiteY7" fmla="*/ 252926 h 482287"/>
              <a:gd name="connsiteX8" fmla="*/ 387458 w 464949"/>
              <a:gd name="connsiteY8" fmla="*/ 299421 h 482287"/>
              <a:gd name="connsiteX9" fmla="*/ 371960 w 464949"/>
              <a:gd name="connsiteY9" fmla="*/ 423407 h 482287"/>
              <a:gd name="connsiteX10" fmla="*/ 216976 w 464949"/>
              <a:gd name="connsiteY10" fmla="*/ 438905 h 482287"/>
              <a:gd name="connsiteX11" fmla="*/ 61993 w 464949"/>
              <a:gd name="connsiteY11" fmla="*/ 376912 h 482287"/>
              <a:gd name="connsiteX12" fmla="*/ 46495 w 464949"/>
              <a:gd name="connsiteY12" fmla="*/ 330417 h 482287"/>
              <a:gd name="connsiteX13" fmla="*/ 30997 w 464949"/>
              <a:gd name="connsiteY13" fmla="*/ 252926 h 482287"/>
              <a:gd name="connsiteX14" fmla="*/ 0 w 464949"/>
              <a:gd name="connsiteY14" fmla="*/ 159936 h 482287"/>
              <a:gd name="connsiteX15" fmla="*/ 46495 w 464949"/>
              <a:gd name="connsiteY15" fmla="*/ 128939 h 482287"/>
              <a:gd name="connsiteX16" fmla="*/ 170482 w 464949"/>
              <a:gd name="connsiteY16" fmla="*/ 159936 h 482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4949" h="482287">
                <a:moveTo>
                  <a:pt x="201478" y="237427"/>
                </a:moveTo>
                <a:cubicBezTo>
                  <a:pt x="148802" y="158414"/>
                  <a:pt x="138245" y="163657"/>
                  <a:pt x="185980" y="20451"/>
                </a:cubicBezTo>
                <a:cubicBezTo>
                  <a:pt x="191146" y="4953"/>
                  <a:pt x="216977" y="10119"/>
                  <a:pt x="232475" y="4953"/>
                </a:cubicBezTo>
                <a:cubicBezTo>
                  <a:pt x="263472" y="10119"/>
                  <a:pt x="301606" y="0"/>
                  <a:pt x="325465" y="20451"/>
                </a:cubicBezTo>
                <a:cubicBezTo>
                  <a:pt x="345465" y="37594"/>
                  <a:pt x="319045" y="83331"/>
                  <a:pt x="340963" y="97943"/>
                </a:cubicBezTo>
                <a:cubicBezTo>
                  <a:pt x="375618" y="121047"/>
                  <a:pt x="423620" y="108275"/>
                  <a:pt x="464949" y="113441"/>
                </a:cubicBezTo>
                <a:cubicBezTo>
                  <a:pt x="459783" y="149604"/>
                  <a:pt x="464287" y="188548"/>
                  <a:pt x="449451" y="221929"/>
                </a:cubicBezTo>
                <a:cubicBezTo>
                  <a:pt x="441886" y="238950"/>
                  <a:pt x="414592" y="238381"/>
                  <a:pt x="402956" y="252926"/>
                </a:cubicBezTo>
                <a:cubicBezTo>
                  <a:pt x="392751" y="265683"/>
                  <a:pt x="392624" y="283923"/>
                  <a:pt x="387458" y="299421"/>
                </a:cubicBezTo>
                <a:cubicBezTo>
                  <a:pt x="382292" y="340750"/>
                  <a:pt x="387428" y="384736"/>
                  <a:pt x="371960" y="423407"/>
                </a:cubicBezTo>
                <a:cubicBezTo>
                  <a:pt x="348408" y="482287"/>
                  <a:pt x="239300" y="442094"/>
                  <a:pt x="216976" y="438905"/>
                </a:cubicBezTo>
                <a:cubicBezTo>
                  <a:pt x="180642" y="329904"/>
                  <a:pt x="235017" y="446122"/>
                  <a:pt x="61993" y="376912"/>
                </a:cubicBezTo>
                <a:cubicBezTo>
                  <a:pt x="46825" y="370845"/>
                  <a:pt x="50457" y="346266"/>
                  <a:pt x="46495" y="330417"/>
                </a:cubicBezTo>
                <a:cubicBezTo>
                  <a:pt x="40106" y="304862"/>
                  <a:pt x="37928" y="278340"/>
                  <a:pt x="30997" y="252926"/>
                </a:cubicBezTo>
                <a:cubicBezTo>
                  <a:pt x="22400" y="221404"/>
                  <a:pt x="0" y="159936"/>
                  <a:pt x="0" y="159936"/>
                </a:cubicBezTo>
                <a:cubicBezTo>
                  <a:pt x="15498" y="149604"/>
                  <a:pt x="27961" y="130792"/>
                  <a:pt x="46495" y="128939"/>
                </a:cubicBezTo>
                <a:cubicBezTo>
                  <a:pt x="136665" y="119922"/>
                  <a:pt x="134262" y="123718"/>
                  <a:pt x="170482" y="159936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2057400" y="5334000"/>
            <a:ext cx="464949" cy="482287"/>
          </a:xfrm>
          <a:custGeom>
            <a:avLst/>
            <a:gdLst>
              <a:gd name="connsiteX0" fmla="*/ 201478 w 464949"/>
              <a:gd name="connsiteY0" fmla="*/ 237427 h 482287"/>
              <a:gd name="connsiteX1" fmla="*/ 185980 w 464949"/>
              <a:gd name="connsiteY1" fmla="*/ 20451 h 482287"/>
              <a:gd name="connsiteX2" fmla="*/ 232475 w 464949"/>
              <a:gd name="connsiteY2" fmla="*/ 4953 h 482287"/>
              <a:gd name="connsiteX3" fmla="*/ 325465 w 464949"/>
              <a:gd name="connsiteY3" fmla="*/ 20451 h 482287"/>
              <a:gd name="connsiteX4" fmla="*/ 340963 w 464949"/>
              <a:gd name="connsiteY4" fmla="*/ 97943 h 482287"/>
              <a:gd name="connsiteX5" fmla="*/ 464949 w 464949"/>
              <a:gd name="connsiteY5" fmla="*/ 113441 h 482287"/>
              <a:gd name="connsiteX6" fmla="*/ 449451 w 464949"/>
              <a:gd name="connsiteY6" fmla="*/ 221929 h 482287"/>
              <a:gd name="connsiteX7" fmla="*/ 402956 w 464949"/>
              <a:gd name="connsiteY7" fmla="*/ 252926 h 482287"/>
              <a:gd name="connsiteX8" fmla="*/ 387458 w 464949"/>
              <a:gd name="connsiteY8" fmla="*/ 299421 h 482287"/>
              <a:gd name="connsiteX9" fmla="*/ 371960 w 464949"/>
              <a:gd name="connsiteY9" fmla="*/ 423407 h 482287"/>
              <a:gd name="connsiteX10" fmla="*/ 216976 w 464949"/>
              <a:gd name="connsiteY10" fmla="*/ 438905 h 482287"/>
              <a:gd name="connsiteX11" fmla="*/ 61993 w 464949"/>
              <a:gd name="connsiteY11" fmla="*/ 376912 h 482287"/>
              <a:gd name="connsiteX12" fmla="*/ 46495 w 464949"/>
              <a:gd name="connsiteY12" fmla="*/ 330417 h 482287"/>
              <a:gd name="connsiteX13" fmla="*/ 30997 w 464949"/>
              <a:gd name="connsiteY13" fmla="*/ 252926 h 482287"/>
              <a:gd name="connsiteX14" fmla="*/ 0 w 464949"/>
              <a:gd name="connsiteY14" fmla="*/ 159936 h 482287"/>
              <a:gd name="connsiteX15" fmla="*/ 46495 w 464949"/>
              <a:gd name="connsiteY15" fmla="*/ 128939 h 482287"/>
              <a:gd name="connsiteX16" fmla="*/ 170482 w 464949"/>
              <a:gd name="connsiteY16" fmla="*/ 159936 h 482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4949" h="482287">
                <a:moveTo>
                  <a:pt x="201478" y="237427"/>
                </a:moveTo>
                <a:cubicBezTo>
                  <a:pt x="148802" y="158414"/>
                  <a:pt x="138245" y="163657"/>
                  <a:pt x="185980" y="20451"/>
                </a:cubicBezTo>
                <a:cubicBezTo>
                  <a:pt x="191146" y="4953"/>
                  <a:pt x="216977" y="10119"/>
                  <a:pt x="232475" y="4953"/>
                </a:cubicBezTo>
                <a:cubicBezTo>
                  <a:pt x="263472" y="10119"/>
                  <a:pt x="301606" y="0"/>
                  <a:pt x="325465" y="20451"/>
                </a:cubicBezTo>
                <a:cubicBezTo>
                  <a:pt x="345465" y="37594"/>
                  <a:pt x="319045" y="83331"/>
                  <a:pt x="340963" y="97943"/>
                </a:cubicBezTo>
                <a:cubicBezTo>
                  <a:pt x="375618" y="121047"/>
                  <a:pt x="423620" y="108275"/>
                  <a:pt x="464949" y="113441"/>
                </a:cubicBezTo>
                <a:cubicBezTo>
                  <a:pt x="459783" y="149604"/>
                  <a:pt x="464287" y="188548"/>
                  <a:pt x="449451" y="221929"/>
                </a:cubicBezTo>
                <a:cubicBezTo>
                  <a:pt x="441886" y="238950"/>
                  <a:pt x="414592" y="238381"/>
                  <a:pt x="402956" y="252926"/>
                </a:cubicBezTo>
                <a:cubicBezTo>
                  <a:pt x="392751" y="265683"/>
                  <a:pt x="392624" y="283923"/>
                  <a:pt x="387458" y="299421"/>
                </a:cubicBezTo>
                <a:cubicBezTo>
                  <a:pt x="382292" y="340750"/>
                  <a:pt x="387428" y="384736"/>
                  <a:pt x="371960" y="423407"/>
                </a:cubicBezTo>
                <a:cubicBezTo>
                  <a:pt x="348408" y="482287"/>
                  <a:pt x="239300" y="442094"/>
                  <a:pt x="216976" y="438905"/>
                </a:cubicBezTo>
                <a:cubicBezTo>
                  <a:pt x="180642" y="329904"/>
                  <a:pt x="235017" y="446122"/>
                  <a:pt x="61993" y="376912"/>
                </a:cubicBezTo>
                <a:cubicBezTo>
                  <a:pt x="46825" y="370845"/>
                  <a:pt x="50457" y="346266"/>
                  <a:pt x="46495" y="330417"/>
                </a:cubicBezTo>
                <a:cubicBezTo>
                  <a:pt x="40106" y="304862"/>
                  <a:pt x="37928" y="278340"/>
                  <a:pt x="30997" y="252926"/>
                </a:cubicBezTo>
                <a:cubicBezTo>
                  <a:pt x="22400" y="221404"/>
                  <a:pt x="0" y="159936"/>
                  <a:pt x="0" y="159936"/>
                </a:cubicBezTo>
                <a:cubicBezTo>
                  <a:pt x="15498" y="149604"/>
                  <a:pt x="27961" y="130792"/>
                  <a:pt x="46495" y="128939"/>
                </a:cubicBezTo>
                <a:cubicBezTo>
                  <a:pt x="136665" y="119922"/>
                  <a:pt x="134262" y="123718"/>
                  <a:pt x="170482" y="159936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2133600" y="4724400"/>
            <a:ext cx="464949" cy="482287"/>
          </a:xfrm>
          <a:custGeom>
            <a:avLst/>
            <a:gdLst>
              <a:gd name="connsiteX0" fmla="*/ 201478 w 464949"/>
              <a:gd name="connsiteY0" fmla="*/ 237427 h 482287"/>
              <a:gd name="connsiteX1" fmla="*/ 185980 w 464949"/>
              <a:gd name="connsiteY1" fmla="*/ 20451 h 482287"/>
              <a:gd name="connsiteX2" fmla="*/ 232475 w 464949"/>
              <a:gd name="connsiteY2" fmla="*/ 4953 h 482287"/>
              <a:gd name="connsiteX3" fmla="*/ 325465 w 464949"/>
              <a:gd name="connsiteY3" fmla="*/ 20451 h 482287"/>
              <a:gd name="connsiteX4" fmla="*/ 340963 w 464949"/>
              <a:gd name="connsiteY4" fmla="*/ 97943 h 482287"/>
              <a:gd name="connsiteX5" fmla="*/ 464949 w 464949"/>
              <a:gd name="connsiteY5" fmla="*/ 113441 h 482287"/>
              <a:gd name="connsiteX6" fmla="*/ 449451 w 464949"/>
              <a:gd name="connsiteY6" fmla="*/ 221929 h 482287"/>
              <a:gd name="connsiteX7" fmla="*/ 402956 w 464949"/>
              <a:gd name="connsiteY7" fmla="*/ 252926 h 482287"/>
              <a:gd name="connsiteX8" fmla="*/ 387458 w 464949"/>
              <a:gd name="connsiteY8" fmla="*/ 299421 h 482287"/>
              <a:gd name="connsiteX9" fmla="*/ 371960 w 464949"/>
              <a:gd name="connsiteY9" fmla="*/ 423407 h 482287"/>
              <a:gd name="connsiteX10" fmla="*/ 216976 w 464949"/>
              <a:gd name="connsiteY10" fmla="*/ 438905 h 482287"/>
              <a:gd name="connsiteX11" fmla="*/ 61993 w 464949"/>
              <a:gd name="connsiteY11" fmla="*/ 376912 h 482287"/>
              <a:gd name="connsiteX12" fmla="*/ 46495 w 464949"/>
              <a:gd name="connsiteY12" fmla="*/ 330417 h 482287"/>
              <a:gd name="connsiteX13" fmla="*/ 30997 w 464949"/>
              <a:gd name="connsiteY13" fmla="*/ 252926 h 482287"/>
              <a:gd name="connsiteX14" fmla="*/ 0 w 464949"/>
              <a:gd name="connsiteY14" fmla="*/ 159936 h 482287"/>
              <a:gd name="connsiteX15" fmla="*/ 46495 w 464949"/>
              <a:gd name="connsiteY15" fmla="*/ 128939 h 482287"/>
              <a:gd name="connsiteX16" fmla="*/ 170482 w 464949"/>
              <a:gd name="connsiteY16" fmla="*/ 159936 h 482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4949" h="482287">
                <a:moveTo>
                  <a:pt x="201478" y="237427"/>
                </a:moveTo>
                <a:cubicBezTo>
                  <a:pt x="148802" y="158414"/>
                  <a:pt x="138245" y="163657"/>
                  <a:pt x="185980" y="20451"/>
                </a:cubicBezTo>
                <a:cubicBezTo>
                  <a:pt x="191146" y="4953"/>
                  <a:pt x="216977" y="10119"/>
                  <a:pt x="232475" y="4953"/>
                </a:cubicBezTo>
                <a:cubicBezTo>
                  <a:pt x="263472" y="10119"/>
                  <a:pt x="301606" y="0"/>
                  <a:pt x="325465" y="20451"/>
                </a:cubicBezTo>
                <a:cubicBezTo>
                  <a:pt x="345465" y="37594"/>
                  <a:pt x="319045" y="83331"/>
                  <a:pt x="340963" y="97943"/>
                </a:cubicBezTo>
                <a:cubicBezTo>
                  <a:pt x="375618" y="121047"/>
                  <a:pt x="423620" y="108275"/>
                  <a:pt x="464949" y="113441"/>
                </a:cubicBezTo>
                <a:cubicBezTo>
                  <a:pt x="459783" y="149604"/>
                  <a:pt x="464287" y="188548"/>
                  <a:pt x="449451" y="221929"/>
                </a:cubicBezTo>
                <a:cubicBezTo>
                  <a:pt x="441886" y="238950"/>
                  <a:pt x="414592" y="238381"/>
                  <a:pt x="402956" y="252926"/>
                </a:cubicBezTo>
                <a:cubicBezTo>
                  <a:pt x="392751" y="265683"/>
                  <a:pt x="392624" y="283923"/>
                  <a:pt x="387458" y="299421"/>
                </a:cubicBezTo>
                <a:cubicBezTo>
                  <a:pt x="382292" y="340750"/>
                  <a:pt x="387428" y="384736"/>
                  <a:pt x="371960" y="423407"/>
                </a:cubicBezTo>
                <a:cubicBezTo>
                  <a:pt x="348408" y="482287"/>
                  <a:pt x="239300" y="442094"/>
                  <a:pt x="216976" y="438905"/>
                </a:cubicBezTo>
                <a:cubicBezTo>
                  <a:pt x="180642" y="329904"/>
                  <a:pt x="235017" y="446122"/>
                  <a:pt x="61993" y="376912"/>
                </a:cubicBezTo>
                <a:cubicBezTo>
                  <a:pt x="46825" y="370845"/>
                  <a:pt x="50457" y="346266"/>
                  <a:pt x="46495" y="330417"/>
                </a:cubicBezTo>
                <a:cubicBezTo>
                  <a:pt x="40106" y="304862"/>
                  <a:pt x="37928" y="278340"/>
                  <a:pt x="30997" y="252926"/>
                </a:cubicBezTo>
                <a:cubicBezTo>
                  <a:pt x="22400" y="221404"/>
                  <a:pt x="0" y="159936"/>
                  <a:pt x="0" y="159936"/>
                </a:cubicBezTo>
                <a:cubicBezTo>
                  <a:pt x="15498" y="149604"/>
                  <a:pt x="27961" y="130792"/>
                  <a:pt x="46495" y="128939"/>
                </a:cubicBezTo>
                <a:cubicBezTo>
                  <a:pt x="136665" y="119922"/>
                  <a:pt x="134262" y="123718"/>
                  <a:pt x="170482" y="159936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1828800" y="4876800"/>
            <a:ext cx="464949" cy="482287"/>
          </a:xfrm>
          <a:custGeom>
            <a:avLst/>
            <a:gdLst>
              <a:gd name="connsiteX0" fmla="*/ 201478 w 464949"/>
              <a:gd name="connsiteY0" fmla="*/ 237427 h 482287"/>
              <a:gd name="connsiteX1" fmla="*/ 185980 w 464949"/>
              <a:gd name="connsiteY1" fmla="*/ 20451 h 482287"/>
              <a:gd name="connsiteX2" fmla="*/ 232475 w 464949"/>
              <a:gd name="connsiteY2" fmla="*/ 4953 h 482287"/>
              <a:gd name="connsiteX3" fmla="*/ 325465 w 464949"/>
              <a:gd name="connsiteY3" fmla="*/ 20451 h 482287"/>
              <a:gd name="connsiteX4" fmla="*/ 340963 w 464949"/>
              <a:gd name="connsiteY4" fmla="*/ 97943 h 482287"/>
              <a:gd name="connsiteX5" fmla="*/ 464949 w 464949"/>
              <a:gd name="connsiteY5" fmla="*/ 113441 h 482287"/>
              <a:gd name="connsiteX6" fmla="*/ 449451 w 464949"/>
              <a:gd name="connsiteY6" fmla="*/ 221929 h 482287"/>
              <a:gd name="connsiteX7" fmla="*/ 402956 w 464949"/>
              <a:gd name="connsiteY7" fmla="*/ 252926 h 482287"/>
              <a:gd name="connsiteX8" fmla="*/ 387458 w 464949"/>
              <a:gd name="connsiteY8" fmla="*/ 299421 h 482287"/>
              <a:gd name="connsiteX9" fmla="*/ 371960 w 464949"/>
              <a:gd name="connsiteY9" fmla="*/ 423407 h 482287"/>
              <a:gd name="connsiteX10" fmla="*/ 216976 w 464949"/>
              <a:gd name="connsiteY10" fmla="*/ 438905 h 482287"/>
              <a:gd name="connsiteX11" fmla="*/ 61993 w 464949"/>
              <a:gd name="connsiteY11" fmla="*/ 376912 h 482287"/>
              <a:gd name="connsiteX12" fmla="*/ 46495 w 464949"/>
              <a:gd name="connsiteY12" fmla="*/ 330417 h 482287"/>
              <a:gd name="connsiteX13" fmla="*/ 30997 w 464949"/>
              <a:gd name="connsiteY13" fmla="*/ 252926 h 482287"/>
              <a:gd name="connsiteX14" fmla="*/ 0 w 464949"/>
              <a:gd name="connsiteY14" fmla="*/ 159936 h 482287"/>
              <a:gd name="connsiteX15" fmla="*/ 46495 w 464949"/>
              <a:gd name="connsiteY15" fmla="*/ 128939 h 482287"/>
              <a:gd name="connsiteX16" fmla="*/ 170482 w 464949"/>
              <a:gd name="connsiteY16" fmla="*/ 159936 h 482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4949" h="482287">
                <a:moveTo>
                  <a:pt x="201478" y="237427"/>
                </a:moveTo>
                <a:cubicBezTo>
                  <a:pt x="148802" y="158414"/>
                  <a:pt x="138245" y="163657"/>
                  <a:pt x="185980" y="20451"/>
                </a:cubicBezTo>
                <a:cubicBezTo>
                  <a:pt x="191146" y="4953"/>
                  <a:pt x="216977" y="10119"/>
                  <a:pt x="232475" y="4953"/>
                </a:cubicBezTo>
                <a:cubicBezTo>
                  <a:pt x="263472" y="10119"/>
                  <a:pt x="301606" y="0"/>
                  <a:pt x="325465" y="20451"/>
                </a:cubicBezTo>
                <a:cubicBezTo>
                  <a:pt x="345465" y="37594"/>
                  <a:pt x="319045" y="83331"/>
                  <a:pt x="340963" y="97943"/>
                </a:cubicBezTo>
                <a:cubicBezTo>
                  <a:pt x="375618" y="121047"/>
                  <a:pt x="423620" y="108275"/>
                  <a:pt x="464949" y="113441"/>
                </a:cubicBezTo>
                <a:cubicBezTo>
                  <a:pt x="459783" y="149604"/>
                  <a:pt x="464287" y="188548"/>
                  <a:pt x="449451" y="221929"/>
                </a:cubicBezTo>
                <a:cubicBezTo>
                  <a:pt x="441886" y="238950"/>
                  <a:pt x="414592" y="238381"/>
                  <a:pt x="402956" y="252926"/>
                </a:cubicBezTo>
                <a:cubicBezTo>
                  <a:pt x="392751" y="265683"/>
                  <a:pt x="392624" y="283923"/>
                  <a:pt x="387458" y="299421"/>
                </a:cubicBezTo>
                <a:cubicBezTo>
                  <a:pt x="382292" y="340750"/>
                  <a:pt x="387428" y="384736"/>
                  <a:pt x="371960" y="423407"/>
                </a:cubicBezTo>
                <a:cubicBezTo>
                  <a:pt x="348408" y="482287"/>
                  <a:pt x="239300" y="442094"/>
                  <a:pt x="216976" y="438905"/>
                </a:cubicBezTo>
                <a:cubicBezTo>
                  <a:pt x="180642" y="329904"/>
                  <a:pt x="235017" y="446122"/>
                  <a:pt x="61993" y="376912"/>
                </a:cubicBezTo>
                <a:cubicBezTo>
                  <a:pt x="46825" y="370845"/>
                  <a:pt x="50457" y="346266"/>
                  <a:pt x="46495" y="330417"/>
                </a:cubicBezTo>
                <a:cubicBezTo>
                  <a:pt x="40106" y="304862"/>
                  <a:pt x="37928" y="278340"/>
                  <a:pt x="30997" y="252926"/>
                </a:cubicBezTo>
                <a:cubicBezTo>
                  <a:pt x="22400" y="221404"/>
                  <a:pt x="0" y="159936"/>
                  <a:pt x="0" y="159936"/>
                </a:cubicBezTo>
                <a:cubicBezTo>
                  <a:pt x="15498" y="149604"/>
                  <a:pt x="27961" y="130792"/>
                  <a:pt x="46495" y="128939"/>
                </a:cubicBezTo>
                <a:cubicBezTo>
                  <a:pt x="136665" y="119922"/>
                  <a:pt x="134262" y="123718"/>
                  <a:pt x="170482" y="159936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2590800" y="4876800"/>
            <a:ext cx="464949" cy="482287"/>
          </a:xfrm>
          <a:custGeom>
            <a:avLst/>
            <a:gdLst>
              <a:gd name="connsiteX0" fmla="*/ 201478 w 464949"/>
              <a:gd name="connsiteY0" fmla="*/ 237427 h 482287"/>
              <a:gd name="connsiteX1" fmla="*/ 185980 w 464949"/>
              <a:gd name="connsiteY1" fmla="*/ 20451 h 482287"/>
              <a:gd name="connsiteX2" fmla="*/ 232475 w 464949"/>
              <a:gd name="connsiteY2" fmla="*/ 4953 h 482287"/>
              <a:gd name="connsiteX3" fmla="*/ 325465 w 464949"/>
              <a:gd name="connsiteY3" fmla="*/ 20451 h 482287"/>
              <a:gd name="connsiteX4" fmla="*/ 340963 w 464949"/>
              <a:gd name="connsiteY4" fmla="*/ 97943 h 482287"/>
              <a:gd name="connsiteX5" fmla="*/ 464949 w 464949"/>
              <a:gd name="connsiteY5" fmla="*/ 113441 h 482287"/>
              <a:gd name="connsiteX6" fmla="*/ 449451 w 464949"/>
              <a:gd name="connsiteY6" fmla="*/ 221929 h 482287"/>
              <a:gd name="connsiteX7" fmla="*/ 402956 w 464949"/>
              <a:gd name="connsiteY7" fmla="*/ 252926 h 482287"/>
              <a:gd name="connsiteX8" fmla="*/ 387458 w 464949"/>
              <a:gd name="connsiteY8" fmla="*/ 299421 h 482287"/>
              <a:gd name="connsiteX9" fmla="*/ 371960 w 464949"/>
              <a:gd name="connsiteY9" fmla="*/ 423407 h 482287"/>
              <a:gd name="connsiteX10" fmla="*/ 216976 w 464949"/>
              <a:gd name="connsiteY10" fmla="*/ 438905 h 482287"/>
              <a:gd name="connsiteX11" fmla="*/ 61993 w 464949"/>
              <a:gd name="connsiteY11" fmla="*/ 376912 h 482287"/>
              <a:gd name="connsiteX12" fmla="*/ 46495 w 464949"/>
              <a:gd name="connsiteY12" fmla="*/ 330417 h 482287"/>
              <a:gd name="connsiteX13" fmla="*/ 30997 w 464949"/>
              <a:gd name="connsiteY13" fmla="*/ 252926 h 482287"/>
              <a:gd name="connsiteX14" fmla="*/ 0 w 464949"/>
              <a:gd name="connsiteY14" fmla="*/ 159936 h 482287"/>
              <a:gd name="connsiteX15" fmla="*/ 46495 w 464949"/>
              <a:gd name="connsiteY15" fmla="*/ 128939 h 482287"/>
              <a:gd name="connsiteX16" fmla="*/ 170482 w 464949"/>
              <a:gd name="connsiteY16" fmla="*/ 159936 h 482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4949" h="482287">
                <a:moveTo>
                  <a:pt x="201478" y="237427"/>
                </a:moveTo>
                <a:cubicBezTo>
                  <a:pt x="148802" y="158414"/>
                  <a:pt x="138245" y="163657"/>
                  <a:pt x="185980" y="20451"/>
                </a:cubicBezTo>
                <a:cubicBezTo>
                  <a:pt x="191146" y="4953"/>
                  <a:pt x="216977" y="10119"/>
                  <a:pt x="232475" y="4953"/>
                </a:cubicBezTo>
                <a:cubicBezTo>
                  <a:pt x="263472" y="10119"/>
                  <a:pt x="301606" y="0"/>
                  <a:pt x="325465" y="20451"/>
                </a:cubicBezTo>
                <a:cubicBezTo>
                  <a:pt x="345465" y="37594"/>
                  <a:pt x="319045" y="83331"/>
                  <a:pt x="340963" y="97943"/>
                </a:cubicBezTo>
                <a:cubicBezTo>
                  <a:pt x="375618" y="121047"/>
                  <a:pt x="423620" y="108275"/>
                  <a:pt x="464949" y="113441"/>
                </a:cubicBezTo>
                <a:cubicBezTo>
                  <a:pt x="459783" y="149604"/>
                  <a:pt x="464287" y="188548"/>
                  <a:pt x="449451" y="221929"/>
                </a:cubicBezTo>
                <a:cubicBezTo>
                  <a:pt x="441886" y="238950"/>
                  <a:pt x="414592" y="238381"/>
                  <a:pt x="402956" y="252926"/>
                </a:cubicBezTo>
                <a:cubicBezTo>
                  <a:pt x="392751" y="265683"/>
                  <a:pt x="392624" y="283923"/>
                  <a:pt x="387458" y="299421"/>
                </a:cubicBezTo>
                <a:cubicBezTo>
                  <a:pt x="382292" y="340750"/>
                  <a:pt x="387428" y="384736"/>
                  <a:pt x="371960" y="423407"/>
                </a:cubicBezTo>
                <a:cubicBezTo>
                  <a:pt x="348408" y="482287"/>
                  <a:pt x="239300" y="442094"/>
                  <a:pt x="216976" y="438905"/>
                </a:cubicBezTo>
                <a:cubicBezTo>
                  <a:pt x="180642" y="329904"/>
                  <a:pt x="235017" y="446122"/>
                  <a:pt x="61993" y="376912"/>
                </a:cubicBezTo>
                <a:cubicBezTo>
                  <a:pt x="46825" y="370845"/>
                  <a:pt x="50457" y="346266"/>
                  <a:pt x="46495" y="330417"/>
                </a:cubicBezTo>
                <a:cubicBezTo>
                  <a:pt x="40106" y="304862"/>
                  <a:pt x="37928" y="278340"/>
                  <a:pt x="30997" y="252926"/>
                </a:cubicBezTo>
                <a:cubicBezTo>
                  <a:pt x="22400" y="221404"/>
                  <a:pt x="0" y="159936"/>
                  <a:pt x="0" y="159936"/>
                </a:cubicBezTo>
                <a:cubicBezTo>
                  <a:pt x="15498" y="149604"/>
                  <a:pt x="27961" y="130792"/>
                  <a:pt x="46495" y="128939"/>
                </a:cubicBezTo>
                <a:cubicBezTo>
                  <a:pt x="136665" y="119922"/>
                  <a:pt x="134262" y="123718"/>
                  <a:pt x="170482" y="159936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1219200" y="5181600"/>
            <a:ext cx="464949" cy="482287"/>
          </a:xfrm>
          <a:custGeom>
            <a:avLst/>
            <a:gdLst>
              <a:gd name="connsiteX0" fmla="*/ 201478 w 464949"/>
              <a:gd name="connsiteY0" fmla="*/ 237427 h 482287"/>
              <a:gd name="connsiteX1" fmla="*/ 185980 w 464949"/>
              <a:gd name="connsiteY1" fmla="*/ 20451 h 482287"/>
              <a:gd name="connsiteX2" fmla="*/ 232475 w 464949"/>
              <a:gd name="connsiteY2" fmla="*/ 4953 h 482287"/>
              <a:gd name="connsiteX3" fmla="*/ 325465 w 464949"/>
              <a:gd name="connsiteY3" fmla="*/ 20451 h 482287"/>
              <a:gd name="connsiteX4" fmla="*/ 340963 w 464949"/>
              <a:gd name="connsiteY4" fmla="*/ 97943 h 482287"/>
              <a:gd name="connsiteX5" fmla="*/ 464949 w 464949"/>
              <a:gd name="connsiteY5" fmla="*/ 113441 h 482287"/>
              <a:gd name="connsiteX6" fmla="*/ 449451 w 464949"/>
              <a:gd name="connsiteY6" fmla="*/ 221929 h 482287"/>
              <a:gd name="connsiteX7" fmla="*/ 402956 w 464949"/>
              <a:gd name="connsiteY7" fmla="*/ 252926 h 482287"/>
              <a:gd name="connsiteX8" fmla="*/ 387458 w 464949"/>
              <a:gd name="connsiteY8" fmla="*/ 299421 h 482287"/>
              <a:gd name="connsiteX9" fmla="*/ 371960 w 464949"/>
              <a:gd name="connsiteY9" fmla="*/ 423407 h 482287"/>
              <a:gd name="connsiteX10" fmla="*/ 216976 w 464949"/>
              <a:gd name="connsiteY10" fmla="*/ 438905 h 482287"/>
              <a:gd name="connsiteX11" fmla="*/ 61993 w 464949"/>
              <a:gd name="connsiteY11" fmla="*/ 376912 h 482287"/>
              <a:gd name="connsiteX12" fmla="*/ 46495 w 464949"/>
              <a:gd name="connsiteY12" fmla="*/ 330417 h 482287"/>
              <a:gd name="connsiteX13" fmla="*/ 30997 w 464949"/>
              <a:gd name="connsiteY13" fmla="*/ 252926 h 482287"/>
              <a:gd name="connsiteX14" fmla="*/ 0 w 464949"/>
              <a:gd name="connsiteY14" fmla="*/ 159936 h 482287"/>
              <a:gd name="connsiteX15" fmla="*/ 46495 w 464949"/>
              <a:gd name="connsiteY15" fmla="*/ 128939 h 482287"/>
              <a:gd name="connsiteX16" fmla="*/ 170482 w 464949"/>
              <a:gd name="connsiteY16" fmla="*/ 159936 h 482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4949" h="482287">
                <a:moveTo>
                  <a:pt x="201478" y="237427"/>
                </a:moveTo>
                <a:cubicBezTo>
                  <a:pt x="148802" y="158414"/>
                  <a:pt x="138245" y="163657"/>
                  <a:pt x="185980" y="20451"/>
                </a:cubicBezTo>
                <a:cubicBezTo>
                  <a:pt x="191146" y="4953"/>
                  <a:pt x="216977" y="10119"/>
                  <a:pt x="232475" y="4953"/>
                </a:cubicBezTo>
                <a:cubicBezTo>
                  <a:pt x="263472" y="10119"/>
                  <a:pt x="301606" y="0"/>
                  <a:pt x="325465" y="20451"/>
                </a:cubicBezTo>
                <a:cubicBezTo>
                  <a:pt x="345465" y="37594"/>
                  <a:pt x="319045" y="83331"/>
                  <a:pt x="340963" y="97943"/>
                </a:cubicBezTo>
                <a:cubicBezTo>
                  <a:pt x="375618" y="121047"/>
                  <a:pt x="423620" y="108275"/>
                  <a:pt x="464949" y="113441"/>
                </a:cubicBezTo>
                <a:cubicBezTo>
                  <a:pt x="459783" y="149604"/>
                  <a:pt x="464287" y="188548"/>
                  <a:pt x="449451" y="221929"/>
                </a:cubicBezTo>
                <a:cubicBezTo>
                  <a:pt x="441886" y="238950"/>
                  <a:pt x="414592" y="238381"/>
                  <a:pt x="402956" y="252926"/>
                </a:cubicBezTo>
                <a:cubicBezTo>
                  <a:pt x="392751" y="265683"/>
                  <a:pt x="392624" y="283923"/>
                  <a:pt x="387458" y="299421"/>
                </a:cubicBezTo>
                <a:cubicBezTo>
                  <a:pt x="382292" y="340750"/>
                  <a:pt x="387428" y="384736"/>
                  <a:pt x="371960" y="423407"/>
                </a:cubicBezTo>
                <a:cubicBezTo>
                  <a:pt x="348408" y="482287"/>
                  <a:pt x="239300" y="442094"/>
                  <a:pt x="216976" y="438905"/>
                </a:cubicBezTo>
                <a:cubicBezTo>
                  <a:pt x="180642" y="329904"/>
                  <a:pt x="235017" y="446122"/>
                  <a:pt x="61993" y="376912"/>
                </a:cubicBezTo>
                <a:cubicBezTo>
                  <a:pt x="46825" y="370845"/>
                  <a:pt x="50457" y="346266"/>
                  <a:pt x="46495" y="330417"/>
                </a:cubicBezTo>
                <a:cubicBezTo>
                  <a:pt x="40106" y="304862"/>
                  <a:pt x="37928" y="278340"/>
                  <a:pt x="30997" y="252926"/>
                </a:cubicBezTo>
                <a:cubicBezTo>
                  <a:pt x="22400" y="221404"/>
                  <a:pt x="0" y="159936"/>
                  <a:pt x="0" y="159936"/>
                </a:cubicBezTo>
                <a:cubicBezTo>
                  <a:pt x="15498" y="149604"/>
                  <a:pt x="27961" y="130792"/>
                  <a:pt x="46495" y="128939"/>
                </a:cubicBezTo>
                <a:cubicBezTo>
                  <a:pt x="136665" y="119922"/>
                  <a:pt x="134262" y="123718"/>
                  <a:pt x="170482" y="159936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2362200" y="5029200"/>
            <a:ext cx="464949" cy="482287"/>
          </a:xfrm>
          <a:custGeom>
            <a:avLst/>
            <a:gdLst>
              <a:gd name="connsiteX0" fmla="*/ 201478 w 464949"/>
              <a:gd name="connsiteY0" fmla="*/ 237427 h 482287"/>
              <a:gd name="connsiteX1" fmla="*/ 185980 w 464949"/>
              <a:gd name="connsiteY1" fmla="*/ 20451 h 482287"/>
              <a:gd name="connsiteX2" fmla="*/ 232475 w 464949"/>
              <a:gd name="connsiteY2" fmla="*/ 4953 h 482287"/>
              <a:gd name="connsiteX3" fmla="*/ 325465 w 464949"/>
              <a:gd name="connsiteY3" fmla="*/ 20451 h 482287"/>
              <a:gd name="connsiteX4" fmla="*/ 340963 w 464949"/>
              <a:gd name="connsiteY4" fmla="*/ 97943 h 482287"/>
              <a:gd name="connsiteX5" fmla="*/ 464949 w 464949"/>
              <a:gd name="connsiteY5" fmla="*/ 113441 h 482287"/>
              <a:gd name="connsiteX6" fmla="*/ 449451 w 464949"/>
              <a:gd name="connsiteY6" fmla="*/ 221929 h 482287"/>
              <a:gd name="connsiteX7" fmla="*/ 402956 w 464949"/>
              <a:gd name="connsiteY7" fmla="*/ 252926 h 482287"/>
              <a:gd name="connsiteX8" fmla="*/ 387458 w 464949"/>
              <a:gd name="connsiteY8" fmla="*/ 299421 h 482287"/>
              <a:gd name="connsiteX9" fmla="*/ 371960 w 464949"/>
              <a:gd name="connsiteY9" fmla="*/ 423407 h 482287"/>
              <a:gd name="connsiteX10" fmla="*/ 216976 w 464949"/>
              <a:gd name="connsiteY10" fmla="*/ 438905 h 482287"/>
              <a:gd name="connsiteX11" fmla="*/ 61993 w 464949"/>
              <a:gd name="connsiteY11" fmla="*/ 376912 h 482287"/>
              <a:gd name="connsiteX12" fmla="*/ 46495 w 464949"/>
              <a:gd name="connsiteY12" fmla="*/ 330417 h 482287"/>
              <a:gd name="connsiteX13" fmla="*/ 30997 w 464949"/>
              <a:gd name="connsiteY13" fmla="*/ 252926 h 482287"/>
              <a:gd name="connsiteX14" fmla="*/ 0 w 464949"/>
              <a:gd name="connsiteY14" fmla="*/ 159936 h 482287"/>
              <a:gd name="connsiteX15" fmla="*/ 46495 w 464949"/>
              <a:gd name="connsiteY15" fmla="*/ 128939 h 482287"/>
              <a:gd name="connsiteX16" fmla="*/ 170482 w 464949"/>
              <a:gd name="connsiteY16" fmla="*/ 159936 h 482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4949" h="482287">
                <a:moveTo>
                  <a:pt x="201478" y="237427"/>
                </a:moveTo>
                <a:cubicBezTo>
                  <a:pt x="148802" y="158414"/>
                  <a:pt x="138245" y="163657"/>
                  <a:pt x="185980" y="20451"/>
                </a:cubicBezTo>
                <a:cubicBezTo>
                  <a:pt x="191146" y="4953"/>
                  <a:pt x="216977" y="10119"/>
                  <a:pt x="232475" y="4953"/>
                </a:cubicBezTo>
                <a:cubicBezTo>
                  <a:pt x="263472" y="10119"/>
                  <a:pt x="301606" y="0"/>
                  <a:pt x="325465" y="20451"/>
                </a:cubicBezTo>
                <a:cubicBezTo>
                  <a:pt x="345465" y="37594"/>
                  <a:pt x="319045" y="83331"/>
                  <a:pt x="340963" y="97943"/>
                </a:cubicBezTo>
                <a:cubicBezTo>
                  <a:pt x="375618" y="121047"/>
                  <a:pt x="423620" y="108275"/>
                  <a:pt x="464949" y="113441"/>
                </a:cubicBezTo>
                <a:cubicBezTo>
                  <a:pt x="459783" y="149604"/>
                  <a:pt x="464287" y="188548"/>
                  <a:pt x="449451" y="221929"/>
                </a:cubicBezTo>
                <a:cubicBezTo>
                  <a:pt x="441886" y="238950"/>
                  <a:pt x="414592" y="238381"/>
                  <a:pt x="402956" y="252926"/>
                </a:cubicBezTo>
                <a:cubicBezTo>
                  <a:pt x="392751" y="265683"/>
                  <a:pt x="392624" y="283923"/>
                  <a:pt x="387458" y="299421"/>
                </a:cubicBezTo>
                <a:cubicBezTo>
                  <a:pt x="382292" y="340750"/>
                  <a:pt x="387428" y="384736"/>
                  <a:pt x="371960" y="423407"/>
                </a:cubicBezTo>
                <a:cubicBezTo>
                  <a:pt x="348408" y="482287"/>
                  <a:pt x="239300" y="442094"/>
                  <a:pt x="216976" y="438905"/>
                </a:cubicBezTo>
                <a:cubicBezTo>
                  <a:pt x="180642" y="329904"/>
                  <a:pt x="235017" y="446122"/>
                  <a:pt x="61993" y="376912"/>
                </a:cubicBezTo>
                <a:cubicBezTo>
                  <a:pt x="46825" y="370845"/>
                  <a:pt x="50457" y="346266"/>
                  <a:pt x="46495" y="330417"/>
                </a:cubicBezTo>
                <a:cubicBezTo>
                  <a:pt x="40106" y="304862"/>
                  <a:pt x="37928" y="278340"/>
                  <a:pt x="30997" y="252926"/>
                </a:cubicBezTo>
                <a:cubicBezTo>
                  <a:pt x="22400" y="221404"/>
                  <a:pt x="0" y="159936"/>
                  <a:pt x="0" y="159936"/>
                </a:cubicBezTo>
                <a:cubicBezTo>
                  <a:pt x="15498" y="149604"/>
                  <a:pt x="27961" y="130792"/>
                  <a:pt x="46495" y="128939"/>
                </a:cubicBezTo>
                <a:cubicBezTo>
                  <a:pt x="136665" y="119922"/>
                  <a:pt x="134262" y="123718"/>
                  <a:pt x="170482" y="159936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2209800" y="4343400"/>
            <a:ext cx="1365143" cy="1600200"/>
          </a:xfrm>
          <a:custGeom>
            <a:avLst/>
            <a:gdLst>
              <a:gd name="connsiteX0" fmla="*/ 1410346 w 1441343"/>
              <a:gd name="connsiteY0" fmla="*/ 0 h 1797804"/>
              <a:gd name="connsiteX1" fmla="*/ 0 w 1441343"/>
              <a:gd name="connsiteY1" fmla="*/ 588936 h 1797804"/>
              <a:gd name="connsiteX2" fmla="*/ 0 w 1441343"/>
              <a:gd name="connsiteY2" fmla="*/ 588936 h 1797804"/>
              <a:gd name="connsiteX3" fmla="*/ 61993 w 1441343"/>
              <a:gd name="connsiteY3" fmla="*/ 1797804 h 1797804"/>
              <a:gd name="connsiteX4" fmla="*/ 61993 w 1441343"/>
              <a:gd name="connsiteY4" fmla="*/ 1797804 h 1797804"/>
              <a:gd name="connsiteX5" fmla="*/ 1441343 w 1441343"/>
              <a:gd name="connsiteY5" fmla="*/ 991892 h 1797804"/>
              <a:gd name="connsiteX6" fmla="*/ 1441343 w 1441343"/>
              <a:gd name="connsiteY6" fmla="*/ 991892 h 1797804"/>
              <a:gd name="connsiteX7" fmla="*/ 1410346 w 1441343"/>
              <a:gd name="connsiteY7" fmla="*/ 0 h 1797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1343" h="1797804">
                <a:moveTo>
                  <a:pt x="1410346" y="0"/>
                </a:moveTo>
                <a:lnTo>
                  <a:pt x="0" y="588936"/>
                </a:lnTo>
                <a:lnTo>
                  <a:pt x="0" y="588936"/>
                </a:lnTo>
                <a:lnTo>
                  <a:pt x="61993" y="1797804"/>
                </a:lnTo>
                <a:lnTo>
                  <a:pt x="61993" y="1797804"/>
                </a:lnTo>
                <a:lnTo>
                  <a:pt x="1441343" y="991892"/>
                </a:lnTo>
                <a:lnTo>
                  <a:pt x="1441343" y="991892"/>
                </a:lnTo>
                <a:lnTo>
                  <a:pt x="1410346" y="0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762000" y="4495800"/>
            <a:ext cx="1534332" cy="1410346"/>
          </a:xfrm>
          <a:custGeom>
            <a:avLst/>
            <a:gdLst>
              <a:gd name="connsiteX0" fmla="*/ 0 w 1534332"/>
              <a:gd name="connsiteY0" fmla="*/ 0 h 1410346"/>
              <a:gd name="connsiteX1" fmla="*/ 1503335 w 1534332"/>
              <a:gd name="connsiteY1" fmla="*/ 294468 h 1410346"/>
              <a:gd name="connsiteX2" fmla="*/ 1503335 w 1534332"/>
              <a:gd name="connsiteY2" fmla="*/ 294468 h 1410346"/>
              <a:gd name="connsiteX3" fmla="*/ 1534332 w 1534332"/>
              <a:gd name="connsiteY3" fmla="*/ 1410346 h 1410346"/>
              <a:gd name="connsiteX4" fmla="*/ 1534332 w 1534332"/>
              <a:gd name="connsiteY4" fmla="*/ 1410346 h 1410346"/>
              <a:gd name="connsiteX5" fmla="*/ 61993 w 1534332"/>
              <a:gd name="connsiteY5" fmla="*/ 1053885 h 1410346"/>
              <a:gd name="connsiteX6" fmla="*/ 61993 w 1534332"/>
              <a:gd name="connsiteY6" fmla="*/ 1053885 h 1410346"/>
              <a:gd name="connsiteX7" fmla="*/ 0 w 1534332"/>
              <a:gd name="connsiteY7" fmla="*/ 0 h 141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34332" h="1410346">
                <a:moveTo>
                  <a:pt x="0" y="0"/>
                </a:moveTo>
                <a:lnTo>
                  <a:pt x="1503335" y="294468"/>
                </a:lnTo>
                <a:lnTo>
                  <a:pt x="1503335" y="294468"/>
                </a:lnTo>
                <a:lnTo>
                  <a:pt x="1534332" y="1410346"/>
                </a:lnTo>
                <a:lnTo>
                  <a:pt x="1534332" y="1410346"/>
                </a:lnTo>
                <a:lnTo>
                  <a:pt x="61993" y="1053885"/>
                </a:lnTo>
                <a:lnTo>
                  <a:pt x="61993" y="105388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762000" y="3886200"/>
            <a:ext cx="1441343" cy="1676400"/>
          </a:xfrm>
          <a:custGeom>
            <a:avLst/>
            <a:gdLst>
              <a:gd name="connsiteX0" fmla="*/ 1410346 w 1441343"/>
              <a:gd name="connsiteY0" fmla="*/ 0 h 1797804"/>
              <a:gd name="connsiteX1" fmla="*/ 0 w 1441343"/>
              <a:gd name="connsiteY1" fmla="*/ 588936 h 1797804"/>
              <a:gd name="connsiteX2" fmla="*/ 0 w 1441343"/>
              <a:gd name="connsiteY2" fmla="*/ 588936 h 1797804"/>
              <a:gd name="connsiteX3" fmla="*/ 61993 w 1441343"/>
              <a:gd name="connsiteY3" fmla="*/ 1797804 h 1797804"/>
              <a:gd name="connsiteX4" fmla="*/ 61993 w 1441343"/>
              <a:gd name="connsiteY4" fmla="*/ 1797804 h 1797804"/>
              <a:gd name="connsiteX5" fmla="*/ 1441343 w 1441343"/>
              <a:gd name="connsiteY5" fmla="*/ 991892 h 1797804"/>
              <a:gd name="connsiteX6" fmla="*/ 1441343 w 1441343"/>
              <a:gd name="connsiteY6" fmla="*/ 991892 h 1797804"/>
              <a:gd name="connsiteX7" fmla="*/ 1410346 w 1441343"/>
              <a:gd name="connsiteY7" fmla="*/ 0 h 1797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1343" h="1797804">
                <a:moveTo>
                  <a:pt x="1410346" y="0"/>
                </a:moveTo>
                <a:lnTo>
                  <a:pt x="0" y="588936"/>
                </a:lnTo>
                <a:lnTo>
                  <a:pt x="0" y="588936"/>
                </a:lnTo>
                <a:lnTo>
                  <a:pt x="61993" y="1797804"/>
                </a:lnTo>
                <a:lnTo>
                  <a:pt x="61993" y="1797804"/>
                </a:lnTo>
                <a:lnTo>
                  <a:pt x="1441343" y="991892"/>
                </a:lnTo>
                <a:lnTo>
                  <a:pt x="1441343" y="991892"/>
                </a:lnTo>
                <a:lnTo>
                  <a:pt x="1410346" y="0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 rot="21286153">
            <a:off x="1605620" y="1067396"/>
            <a:ext cx="6862961" cy="4873764"/>
          </a:xfrm>
          <a:custGeom>
            <a:avLst/>
            <a:gdLst>
              <a:gd name="connsiteX0" fmla="*/ 5398576 w 5724040"/>
              <a:gd name="connsiteY0" fmla="*/ 0 h 4657240"/>
              <a:gd name="connsiteX1" fmla="*/ 423620 w 5724040"/>
              <a:gd name="connsiteY1" fmla="*/ 1642820 h 4657240"/>
              <a:gd name="connsiteX2" fmla="*/ 423620 w 5724040"/>
              <a:gd name="connsiteY2" fmla="*/ 1642820 h 4657240"/>
              <a:gd name="connsiteX3" fmla="*/ 764583 w 5724040"/>
              <a:gd name="connsiteY3" fmla="*/ 3874576 h 4657240"/>
              <a:gd name="connsiteX4" fmla="*/ 826576 w 5724040"/>
              <a:gd name="connsiteY4" fmla="*/ 4076054 h 4657240"/>
              <a:gd name="connsiteX5" fmla="*/ 5724040 w 5724040"/>
              <a:gd name="connsiteY5" fmla="*/ 387458 h 4657240"/>
              <a:gd name="connsiteX0" fmla="*/ 5398576 w 5724040"/>
              <a:gd name="connsiteY0" fmla="*/ 0 h 4657240"/>
              <a:gd name="connsiteX1" fmla="*/ 423620 w 5724040"/>
              <a:gd name="connsiteY1" fmla="*/ 1642820 h 4657240"/>
              <a:gd name="connsiteX2" fmla="*/ 244333 w 5724040"/>
              <a:gd name="connsiteY2" fmla="*/ 2384949 h 4657240"/>
              <a:gd name="connsiteX3" fmla="*/ 764583 w 5724040"/>
              <a:gd name="connsiteY3" fmla="*/ 3874576 h 4657240"/>
              <a:gd name="connsiteX4" fmla="*/ 826576 w 5724040"/>
              <a:gd name="connsiteY4" fmla="*/ 4076054 h 4657240"/>
              <a:gd name="connsiteX5" fmla="*/ 5724040 w 5724040"/>
              <a:gd name="connsiteY5" fmla="*/ 387458 h 4657240"/>
              <a:gd name="connsiteX0" fmla="*/ 5398576 w 5724040"/>
              <a:gd name="connsiteY0" fmla="*/ 0 h 4657240"/>
              <a:gd name="connsiteX1" fmla="*/ 662634 w 5724040"/>
              <a:gd name="connsiteY1" fmla="*/ 2085794 h 4657240"/>
              <a:gd name="connsiteX2" fmla="*/ 244333 w 5724040"/>
              <a:gd name="connsiteY2" fmla="*/ 2384949 h 4657240"/>
              <a:gd name="connsiteX3" fmla="*/ 764583 w 5724040"/>
              <a:gd name="connsiteY3" fmla="*/ 3874576 h 4657240"/>
              <a:gd name="connsiteX4" fmla="*/ 826576 w 5724040"/>
              <a:gd name="connsiteY4" fmla="*/ 4076054 h 4657240"/>
              <a:gd name="connsiteX5" fmla="*/ 5724040 w 5724040"/>
              <a:gd name="connsiteY5" fmla="*/ 387458 h 4657240"/>
              <a:gd name="connsiteX0" fmla="*/ 5494255 w 5819719"/>
              <a:gd name="connsiteY0" fmla="*/ 0 h 4634045"/>
              <a:gd name="connsiteX1" fmla="*/ 758313 w 5819719"/>
              <a:gd name="connsiteY1" fmla="*/ 2085794 h 4634045"/>
              <a:gd name="connsiteX2" fmla="*/ 340012 w 5819719"/>
              <a:gd name="connsiteY2" fmla="*/ 2384949 h 4634045"/>
              <a:gd name="connsiteX3" fmla="*/ 286186 w 5819719"/>
              <a:gd name="connsiteY3" fmla="*/ 3735406 h 4634045"/>
              <a:gd name="connsiteX4" fmla="*/ 922255 w 5819719"/>
              <a:gd name="connsiteY4" fmla="*/ 4076054 h 4634045"/>
              <a:gd name="connsiteX5" fmla="*/ 5819719 w 5819719"/>
              <a:gd name="connsiteY5" fmla="*/ 387458 h 4634045"/>
              <a:gd name="connsiteX0" fmla="*/ 5500110 w 5825574"/>
              <a:gd name="connsiteY0" fmla="*/ 0 h 4577007"/>
              <a:gd name="connsiteX1" fmla="*/ 764168 w 5825574"/>
              <a:gd name="connsiteY1" fmla="*/ 2085794 h 4577007"/>
              <a:gd name="connsiteX2" fmla="*/ 345867 w 5825574"/>
              <a:gd name="connsiteY2" fmla="*/ 2384949 h 4577007"/>
              <a:gd name="connsiteX3" fmla="*/ 256917 w 5825574"/>
              <a:gd name="connsiteY3" fmla="*/ 3393176 h 4577007"/>
              <a:gd name="connsiteX4" fmla="*/ 928110 w 5825574"/>
              <a:gd name="connsiteY4" fmla="*/ 4076054 h 4577007"/>
              <a:gd name="connsiteX5" fmla="*/ 5825574 w 5825574"/>
              <a:gd name="connsiteY5" fmla="*/ 387458 h 4577007"/>
              <a:gd name="connsiteX0" fmla="*/ 5500110 w 5825574"/>
              <a:gd name="connsiteY0" fmla="*/ 0 h 4577007"/>
              <a:gd name="connsiteX1" fmla="*/ 764168 w 5825574"/>
              <a:gd name="connsiteY1" fmla="*/ 2085794 h 4577007"/>
              <a:gd name="connsiteX2" fmla="*/ 345867 w 5825574"/>
              <a:gd name="connsiteY2" fmla="*/ 2384949 h 4577007"/>
              <a:gd name="connsiteX3" fmla="*/ 256917 w 5825574"/>
              <a:gd name="connsiteY3" fmla="*/ 3393176 h 4577007"/>
              <a:gd name="connsiteX4" fmla="*/ 928110 w 5825574"/>
              <a:gd name="connsiteY4" fmla="*/ 4076054 h 4577007"/>
              <a:gd name="connsiteX5" fmla="*/ 5825574 w 5825574"/>
              <a:gd name="connsiteY5" fmla="*/ 387458 h 4577007"/>
              <a:gd name="connsiteX0" fmla="*/ 5500110 w 5825574"/>
              <a:gd name="connsiteY0" fmla="*/ 0 h 4577007"/>
              <a:gd name="connsiteX1" fmla="*/ 764168 w 5825574"/>
              <a:gd name="connsiteY1" fmla="*/ 2085794 h 4577007"/>
              <a:gd name="connsiteX2" fmla="*/ 345867 w 5825574"/>
              <a:gd name="connsiteY2" fmla="*/ 2384949 h 4577007"/>
              <a:gd name="connsiteX3" fmla="*/ 256917 w 5825574"/>
              <a:gd name="connsiteY3" fmla="*/ 3393176 h 4577007"/>
              <a:gd name="connsiteX4" fmla="*/ 928110 w 5825574"/>
              <a:gd name="connsiteY4" fmla="*/ 4076054 h 4577007"/>
              <a:gd name="connsiteX5" fmla="*/ 5825574 w 5825574"/>
              <a:gd name="connsiteY5" fmla="*/ 387458 h 4577007"/>
              <a:gd name="connsiteX0" fmla="*/ 5599333 w 5924797"/>
              <a:gd name="connsiteY0" fmla="*/ 0 h 4572905"/>
              <a:gd name="connsiteX1" fmla="*/ 863391 w 5924797"/>
              <a:gd name="connsiteY1" fmla="*/ 2085794 h 4572905"/>
              <a:gd name="connsiteX2" fmla="*/ 445090 w 5924797"/>
              <a:gd name="connsiteY2" fmla="*/ 2384949 h 4572905"/>
              <a:gd name="connsiteX3" fmla="*/ 97040 w 5924797"/>
              <a:gd name="connsiteY3" fmla="*/ 3368562 h 4572905"/>
              <a:gd name="connsiteX4" fmla="*/ 1027333 w 5924797"/>
              <a:gd name="connsiteY4" fmla="*/ 4076054 h 4572905"/>
              <a:gd name="connsiteX5" fmla="*/ 5924797 w 5924797"/>
              <a:gd name="connsiteY5" fmla="*/ 387458 h 4572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24797" h="4572905">
                <a:moveTo>
                  <a:pt x="5599333" y="0"/>
                </a:moveTo>
                <a:lnTo>
                  <a:pt x="863391" y="2085794"/>
                </a:lnTo>
                <a:lnTo>
                  <a:pt x="445090" y="2384949"/>
                </a:lnTo>
                <a:cubicBezTo>
                  <a:pt x="501917" y="2756908"/>
                  <a:pt x="0" y="3086711"/>
                  <a:pt x="97040" y="3368562"/>
                </a:cubicBezTo>
                <a:cubicBezTo>
                  <a:pt x="179430" y="3289449"/>
                  <a:pt x="56040" y="4572905"/>
                  <a:pt x="1027333" y="4076054"/>
                </a:cubicBezTo>
                <a:cubicBezTo>
                  <a:pt x="1998626" y="3579203"/>
                  <a:pt x="3889353" y="1941163"/>
                  <a:pt x="5924797" y="387458"/>
                </a:cubicBezTo>
              </a:path>
            </a:pathLst>
          </a:custGeom>
          <a:solidFill>
            <a:schemeClr val="accent6">
              <a:lumMod val="60000"/>
              <a:lumOff val="40000"/>
              <a:alpha val="17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7443981" y="152400"/>
            <a:ext cx="1471419" cy="1600200"/>
          </a:xfrm>
          <a:prstGeom prst="ellipse">
            <a:avLst/>
          </a:prstGeom>
          <a:gradFill flip="none" rotWithShape="1">
            <a:gsLst>
              <a:gs pos="2600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1318051" y="334397"/>
            <a:ext cx="569235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ছবিটিতে</a:t>
            </a:r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পাচ্ছি</a:t>
            </a:r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014616" y="6012441"/>
            <a:ext cx="679116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কাঁচের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ঘর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সূর্যের</a:t>
            </a:r>
            <a:r>
              <a:rPr lang="bn-BD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তাপ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ঘরটিতে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প্রবেশ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করছে</a:t>
            </a:r>
            <a:r>
              <a:rPr lang="bn-BD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247040" y="354713"/>
            <a:ext cx="304504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ঘরকে</a:t>
            </a:r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144589" y="5624909"/>
            <a:ext cx="219882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গ্রিন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হাউজ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5342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0.00047 L -0.375 0.3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00" y="150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67 -0.0044 L -0.45834 0.32222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00" y="163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667 0.09977 L -0.5 0.48843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00" y="194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 0.12208 L -0.49167 0.37734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00" y="128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89017E-7 L -0.31666 0.29965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0" y="150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02312E-6 L -0.30834 0.28855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00" y="144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526E-6 L -0.325 0.21086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00" y="105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3 0.03329 L -0.28334 0.26635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00" y="117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833 0.04439 L -0.45 0.28855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00" y="122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7341E-7 L -0.2 0.16647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0" y="83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-0.0111 L -0.19166 0.13318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0" y="72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96532E-6 L -0.09167 0.06659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00" y="33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33 -0.05549 L -0.04167 -0.0111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0" y="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7" grpId="1"/>
      <p:bldP spid="38" grpId="0"/>
      <p:bldP spid="38" grpId="1"/>
      <p:bldP spid="41" grpId="0"/>
      <p:bldP spid="4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15267" y="332656"/>
            <a:ext cx="3296893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82772" y="5526895"/>
            <a:ext cx="3945631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latin typeface="NikoshBAN" pitchFamily="2" charset="0"/>
                <a:cs typeface="NikoshBAN" pitchFamily="2" charset="0"/>
              </a:rPr>
              <a:t>গ্রিন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হাউজ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প্রভাব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8800" y="1326913"/>
            <a:ext cx="5448301" cy="39984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9972" y="1528413"/>
            <a:ext cx="1767628" cy="372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65722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55576" y="3409320"/>
            <a:ext cx="7632848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600" dirty="0">
                <a:latin typeface="NikoshBAN" pitchFamily="2" charset="0"/>
                <a:cs typeface="NikoshBAN" pitchFamily="2" charset="0"/>
              </a:rPr>
              <a:t>14.1.2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জলবায়ূ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পরিবর্তনের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সঙ্গে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কর্মকান্ডের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r>
              <a:rPr lang="en-US" sz="3600" dirty="0"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সম্পর্ক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1835696" y="2113022"/>
            <a:ext cx="5112568" cy="523890"/>
          </a:xfrm>
          <a:prstGeom prst="wedgeRoundRectCallout">
            <a:avLst>
              <a:gd name="adj1" fmla="val -54791"/>
              <a:gd name="adj2" fmla="val 181609"/>
              <a:gd name="adj3" fmla="val 16667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6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6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6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77720" y="581779"/>
            <a:ext cx="2813797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2863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260648"/>
            <a:ext cx="8568952" cy="6408712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ysClr val="windowText" lastClr="000000"/>
              </a:solidFill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2133600" y="3886200"/>
            <a:ext cx="1447800" cy="1371600"/>
          </a:xfrm>
          <a:custGeom>
            <a:avLst/>
            <a:gdLst>
              <a:gd name="connsiteX0" fmla="*/ 0 w 1534332"/>
              <a:gd name="connsiteY0" fmla="*/ 0 h 1410346"/>
              <a:gd name="connsiteX1" fmla="*/ 1503335 w 1534332"/>
              <a:gd name="connsiteY1" fmla="*/ 294468 h 1410346"/>
              <a:gd name="connsiteX2" fmla="*/ 1503335 w 1534332"/>
              <a:gd name="connsiteY2" fmla="*/ 294468 h 1410346"/>
              <a:gd name="connsiteX3" fmla="*/ 1534332 w 1534332"/>
              <a:gd name="connsiteY3" fmla="*/ 1410346 h 1410346"/>
              <a:gd name="connsiteX4" fmla="*/ 1534332 w 1534332"/>
              <a:gd name="connsiteY4" fmla="*/ 1410346 h 1410346"/>
              <a:gd name="connsiteX5" fmla="*/ 61993 w 1534332"/>
              <a:gd name="connsiteY5" fmla="*/ 1053885 h 1410346"/>
              <a:gd name="connsiteX6" fmla="*/ 61993 w 1534332"/>
              <a:gd name="connsiteY6" fmla="*/ 1053885 h 1410346"/>
              <a:gd name="connsiteX7" fmla="*/ 0 w 1534332"/>
              <a:gd name="connsiteY7" fmla="*/ 0 h 141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34332" h="1410346">
                <a:moveTo>
                  <a:pt x="0" y="0"/>
                </a:moveTo>
                <a:lnTo>
                  <a:pt x="1503335" y="294468"/>
                </a:lnTo>
                <a:lnTo>
                  <a:pt x="1503335" y="294468"/>
                </a:lnTo>
                <a:lnTo>
                  <a:pt x="1534332" y="1410346"/>
                </a:lnTo>
                <a:lnTo>
                  <a:pt x="1534332" y="1410346"/>
                </a:lnTo>
                <a:lnTo>
                  <a:pt x="61993" y="1053885"/>
                </a:lnTo>
                <a:lnTo>
                  <a:pt x="61993" y="105388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1447800" y="3581400"/>
            <a:ext cx="2319580" cy="805912"/>
          </a:xfrm>
          <a:custGeom>
            <a:avLst/>
            <a:gdLst>
              <a:gd name="connsiteX0" fmla="*/ 1141708 w 2319580"/>
              <a:gd name="connsiteY0" fmla="*/ 0 h 805912"/>
              <a:gd name="connsiteX1" fmla="*/ 165315 w 2319580"/>
              <a:gd name="connsiteY1" fmla="*/ 573438 h 805912"/>
              <a:gd name="connsiteX2" fmla="*/ 149817 w 2319580"/>
              <a:gd name="connsiteY2" fmla="*/ 573438 h 805912"/>
              <a:gd name="connsiteX3" fmla="*/ 2319580 w 2319580"/>
              <a:gd name="connsiteY3" fmla="*/ 805912 h 805912"/>
              <a:gd name="connsiteX4" fmla="*/ 2319580 w 2319580"/>
              <a:gd name="connsiteY4" fmla="*/ 805912 h 805912"/>
              <a:gd name="connsiteX5" fmla="*/ 1141708 w 2319580"/>
              <a:gd name="connsiteY5" fmla="*/ 0 h 805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19580" h="805912">
                <a:moveTo>
                  <a:pt x="1141708" y="0"/>
                </a:moveTo>
                <a:lnTo>
                  <a:pt x="165315" y="573438"/>
                </a:lnTo>
                <a:cubicBezTo>
                  <a:pt x="0" y="669011"/>
                  <a:pt x="149817" y="573438"/>
                  <a:pt x="149817" y="573438"/>
                </a:cubicBezTo>
                <a:lnTo>
                  <a:pt x="2319580" y="805912"/>
                </a:lnTo>
                <a:lnTo>
                  <a:pt x="2319580" y="805912"/>
                </a:lnTo>
                <a:lnTo>
                  <a:pt x="1141708" y="0"/>
                </a:lnTo>
                <a:close/>
              </a:path>
            </a:pathLst>
          </a:custGeom>
          <a:solidFill>
            <a:schemeClr val="accent1">
              <a:alpha val="2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rot="10800000" flipV="1">
            <a:off x="7543800" y="9144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10800000" flipV="1">
            <a:off x="7620000" y="10668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0800000" flipV="1">
            <a:off x="7086600" y="13716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0800000" flipV="1">
            <a:off x="6324600" y="19050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0800000" flipV="1">
            <a:off x="6553200" y="14478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0800000" flipV="1">
            <a:off x="5562600" y="26670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 flipV="1">
            <a:off x="5791200" y="22098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0800000" flipV="1">
            <a:off x="5181600" y="26670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0800000" flipV="1">
            <a:off x="5410200" y="22098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0800000" flipV="1">
            <a:off x="4114800" y="38100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0800000" flipV="1">
            <a:off x="4191000" y="30480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10800000" flipV="1">
            <a:off x="3200400" y="37338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0800000" flipV="1">
            <a:off x="3429000" y="32766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 20"/>
          <p:cNvSpPr/>
          <p:nvPr/>
        </p:nvSpPr>
        <p:spPr>
          <a:xfrm>
            <a:off x="457200" y="3810000"/>
            <a:ext cx="1720312" cy="1270861"/>
          </a:xfrm>
          <a:custGeom>
            <a:avLst/>
            <a:gdLst>
              <a:gd name="connsiteX0" fmla="*/ 0 w 1720312"/>
              <a:gd name="connsiteY0" fmla="*/ 883403 h 1270861"/>
              <a:gd name="connsiteX1" fmla="*/ 1301858 w 1720312"/>
              <a:gd name="connsiteY1" fmla="*/ 0 h 1270861"/>
              <a:gd name="connsiteX2" fmla="*/ 1301858 w 1720312"/>
              <a:gd name="connsiteY2" fmla="*/ 0 h 1270861"/>
              <a:gd name="connsiteX3" fmla="*/ 1720312 w 1720312"/>
              <a:gd name="connsiteY3" fmla="*/ 1270861 h 1270861"/>
              <a:gd name="connsiteX4" fmla="*/ 1720312 w 1720312"/>
              <a:gd name="connsiteY4" fmla="*/ 1270861 h 1270861"/>
              <a:gd name="connsiteX5" fmla="*/ 0 w 1720312"/>
              <a:gd name="connsiteY5" fmla="*/ 883403 h 127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20312" h="1270861">
                <a:moveTo>
                  <a:pt x="0" y="883403"/>
                </a:moveTo>
                <a:lnTo>
                  <a:pt x="1301858" y="0"/>
                </a:lnTo>
                <a:lnTo>
                  <a:pt x="1301858" y="0"/>
                </a:lnTo>
                <a:lnTo>
                  <a:pt x="1720312" y="1270861"/>
                </a:lnTo>
                <a:lnTo>
                  <a:pt x="1720312" y="1270861"/>
                </a:lnTo>
                <a:lnTo>
                  <a:pt x="0" y="883403"/>
                </a:lnTo>
                <a:close/>
              </a:path>
            </a:pathLst>
          </a:custGeom>
          <a:solidFill>
            <a:schemeClr val="accent1"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1752600" y="3581400"/>
            <a:ext cx="2076773" cy="1503335"/>
          </a:xfrm>
          <a:custGeom>
            <a:avLst/>
            <a:gdLst>
              <a:gd name="connsiteX0" fmla="*/ 0 w 2076773"/>
              <a:gd name="connsiteY0" fmla="*/ 201478 h 1503335"/>
              <a:gd name="connsiteX1" fmla="*/ 898901 w 2076773"/>
              <a:gd name="connsiteY1" fmla="*/ 0 h 1503335"/>
              <a:gd name="connsiteX2" fmla="*/ 898901 w 2076773"/>
              <a:gd name="connsiteY2" fmla="*/ 0 h 1503335"/>
              <a:gd name="connsiteX3" fmla="*/ 2076773 w 2076773"/>
              <a:gd name="connsiteY3" fmla="*/ 774915 h 1503335"/>
              <a:gd name="connsiteX4" fmla="*/ 2076773 w 2076773"/>
              <a:gd name="connsiteY4" fmla="*/ 774915 h 1503335"/>
              <a:gd name="connsiteX5" fmla="*/ 433952 w 2076773"/>
              <a:gd name="connsiteY5" fmla="*/ 1503335 h 1503335"/>
              <a:gd name="connsiteX6" fmla="*/ 433952 w 2076773"/>
              <a:gd name="connsiteY6" fmla="*/ 1503335 h 1503335"/>
              <a:gd name="connsiteX7" fmla="*/ 0 w 2076773"/>
              <a:gd name="connsiteY7" fmla="*/ 201478 h 1503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76773" h="1503335">
                <a:moveTo>
                  <a:pt x="0" y="201478"/>
                </a:moveTo>
                <a:lnTo>
                  <a:pt x="898901" y="0"/>
                </a:lnTo>
                <a:lnTo>
                  <a:pt x="898901" y="0"/>
                </a:lnTo>
                <a:lnTo>
                  <a:pt x="2076773" y="774915"/>
                </a:lnTo>
                <a:lnTo>
                  <a:pt x="2076773" y="774915"/>
                </a:lnTo>
                <a:lnTo>
                  <a:pt x="433952" y="1503335"/>
                </a:lnTo>
                <a:lnTo>
                  <a:pt x="433952" y="1503335"/>
                </a:lnTo>
                <a:lnTo>
                  <a:pt x="0" y="201478"/>
                </a:lnTo>
                <a:close/>
              </a:path>
            </a:pathLst>
          </a:cu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381000" y="3581400"/>
            <a:ext cx="2247255" cy="1115878"/>
          </a:xfrm>
          <a:custGeom>
            <a:avLst/>
            <a:gdLst>
              <a:gd name="connsiteX0" fmla="*/ 0 w 2247255"/>
              <a:gd name="connsiteY0" fmla="*/ 1115878 h 1115878"/>
              <a:gd name="connsiteX1" fmla="*/ 1348353 w 2247255"/>
              <a:gd name="connsiteY1" fmla="*/ 232475 h 1115878"/>
              <a:gd name="connsiteX2" fmla="*/ 1348353 w 2247255"/>
              <a:gd name="connsiteY2" fmla="*/ 232475 h 1115878"/>
              <a:gd name="connsiteX3" fmla="*/ 2247255 w 2247255"/>
              <a:gd name="connsiteY3" fmla="*/ 0 h 1115878"/>
              <a:gd name="connsiteX4" fmla="*/ 2247255 w 2247255"/>
              <a:gd name="connsiteY4" fmla="*/ 0 h 1115878"/>
              <a:gd name="connsiteX5" fmla="*/ 1441343 w 2247255"/>
              <a:gd name="connsiteY5" fmla="*/ 542441 h 1115878"/>
              <a:gd name="connsiteX6" fmla="*/ 1441343 w 2247255"/>
              <a:gd name="connsiteY6" fmla="*/ 542441 h 1115878"/>
              <a:gd name="connsiteX7" fmla="*/ 0 w 2247255"/>
              <a:gd name="connsiteY7" fmla="*/ 1115878 h 1115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47255" h="1115878">
                <a:moveTo>
                  <a:pt x="0" y="1115878"/>
                </a:moveTo>
                <a:lnTo>
                  <a:pt x="1348353" y="232475"/>
                </a:lnTo>
                <a:lnTo>
                  <a:pt x="1348353" y="232475"/>
                </a:lnTo>
                <a:lnTo>
                  <a:pt x="2247255" y="0"/>
                </a:lnTo>
                <a:lnTo>
                  <a:pt x="2247255" y="0"/>
                </a:lnTo>
                <a:lnTo>
                  <a:pt x="1441343" y="542441"/>
                </a:lnTo>
                <a:lnTo>
                  <a:pt x="1441343" y="542441"/>
                </a:lnTo>
                <a:lnTo>
                  <a:pt x="0" y="1115878"/>
                </a:lnTo>
                <a:close/>
              </a:path>
            </a:pathLst>
          </a:custGeom>
          <a:solidFill>
            <a:schemeClr val="accent1">
              <a:alpha val="2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1752600" y="5181600"/>
            <a:ext cx="464949" cy="482287"/>
          </a:xfrm>
          <a:custGeom>
            <a:avLst/>
            <a:gdLst>
              <a:gd name="connsiteX0" fmla="*/ 201478 w 464949"/>
              <a:gd name="connsiteY0" fmla="*/ 237427 h 482287"/>
              <a:gd name="connsiteX1" fmla="*/ 185980 w 464949"/>
              <a:gd name="connsiteY1" fmla="*/ 20451 h 482287"/>
              <a:gd name="connsiteX2" fmla="*/ 232475 w 464949"/>
              <a:gd name="connsiteY2" fmla="*/ 4953 h 482287"/>
              <a:gd name="connsiteX3" fmla="*/ 325465 w 464949"/>
              <a:gd name="connsiteY3" fmla="*/ 20451 h 482287"/>
              <a:gd name="connsiteX4" fmla="*/ 340963 w 464949"/>
              <a:gd name="connsiteY4" fmla="*/ 97943 h 482287"/>
              <a:gd name="connsiteX5" fmla="*/ 464949 w 464949"/>
              <a:gd name="connsiteY5" fmla="*/ 113441 h 482287"/>
              <a:gd name="connsiteX6" fmla="*/ 449451 w 464949"/>
              <a:gd name="connsiteY6" fmla="*/ 221929 h 482287"/>
              <a:gd name="connsiteX7" fmla="*/ 402956 w 464949"/>
              <a:gd name="connsiteY7" fmla="*/ 252926 h 482287"/>
              <a:gd name="connsiteX8" fmla="*/ 387458 w 464949"/>
              <a:gd name="connsiteY8" fmla="*/ 299421 h 482287"/>
              <a:gd name="connsiteX9" fmla="*/ 371960 w 464949"/>
              <a:gd name="connsiteY9" fmla="*/ 423407 h 482287"/>
              <a:gd name="connsiteX10" fmla="*/ 216976 w 464949"/>
              <a:gd name="connsiteY10" fmla="*/ 438905 h 482287"/>
              <a:gd name="connsiteX11" fmla="*/ 61993 w 464949"/>
              <a:gd name="connsiteY11" fmla="*/ 376912 h 482287"/>
              <a:gd name="connsiteX12" fmla="*/ 46495 w 464949"/>
              <a:gd name="connsiteY12" fmla="*/ 330417 h 482287"/>
              <a:gd name="connsiteX13" fmla="*/ 30997 w 464949"/>
              <a:gd name="connsiteY13" fmla="*/ 252926 h 482287"/>
              <a:gd name="connsiteX14" fmla="*/ 0 w 464949"/>
              <a:gd name="connsiteY14" fmla="*/ 159936 h 482287"/>
              <a:gd name="connsiteX15" fmla="*/ 46495 w 464949"/>
              <a:gd name="connsiteY15" fmla="*/ 128939 h 482287"/>
              <a:gd name="connsiteX16" fmla="*/ 170482 w 464949"/>
              <a:gd name="connsiteY16" fmla="*/ 159936 h 482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4949" h="482287">
                <a:moveTo>
                  <a:pt x="201478" y="237427"/>
                </a:moveTo>
                <a:cubicBezTo>
                  <a:pt x="148802" y="158414"/>
                  <a:pt x="138245" y="163657"/>
                  <a:pt x="185980" y="20451"/>
                </a:cubicBezTo>
                <a:cubicBezTo>
                  <a:pt x="191146" y="4953"/>
                  <a:pt x="216977" y="10119"/>
                  <a:pt x="232475" y="4953"/>
                </a:cubicBezTo>
                <a:cubicBezTo>
                  <a:pt x="263472" y="10119"/>
                  <a:pt x="301606" y="0"/>
                  <a:pt x="325465" y="20451"/>
                </a:cubicBezTo>
                <a:cubicBezTo>
                  <a:pt x="345465" y="37594"/>
                  <a:pt x="319045" y="83331"/>
                  <a:pt x="340963" y="97943"/>
                </a:cubicBezTo>
                <a:cubicBezTo>
                  <a:pt x="375618" y="121047"/>
                  <a:pt x="423620" y="108275"/>
                  <a:pt x="464949" y="113441"/>
                </a:cubicBezTo>
                <a:cubicBezTo>
                  <a:pt x="459783" y="149604"/>
                  <a:pt x="464287" y="188548"/>
                  <a:pt x="449451" y="221929"/>
                </a:cubicBezTo>
                <a:cubicBezTo>
                  <a:pt x="441886" y="238950"/>
                  <a:pt x="414592" y="238381"/>
                  <a:pt x="402956" y="252926"/>
                </a:cubicBezTo>
                <a:cubicBezTo>
                  <a:pt x="392751" y="265683"/>
                  <a:pt x="392624" y="283923"/>
                  <a:pt x="387458" y="299421"/>
                </a:cubicBezTo>
                <a:cubicBezTo>
                  <a:pt x="382292" y="340750"/>
                  <a:pt x="387428" y="384736"/>
                  <a:pt x="371960" y="423407"/>
                </a:cubicBezTo>
                <a:cubicBezTo>
                  <a:pt x="348408" y="482287"/>
                  <a:pt x="239300" y="442094"/>
                  <a:pt x="216976" y="438905"/>
                </a:cubicBezTo>
                <a:cubicBezTo>
                  <a:pt x="180642" y="329904"/>
                  <a:pt x="235017" y="446122"/>
                  <a:pt x="61993" y="376912"/>
                </a:cubicBezTo>
                <a:cubicBezTo>
                  <a:pt x="46825" y="370845"/>
                  <a:pt x="50457" y="346266"/>
                  <a:pt x="46495" y="330417"/>
                </a:cubicBezTo>
                <a:cubicBezTo>
                  <a:pt x="40106" y="304862"/>
                  <a:pt x="37928" y="278340"/>
                  <a:pt x="30997" y="252926"/>
                </a:cubicBezTo>
                <a:cubicBezTo>
                  <a:pt x="22400" y="221404"/>
                  <a:pt x="0" y="159936"/>
                  <a:pt x="0" y="159936"/>
                </a:cubicBezTo>
                <a:cubicBezTo>
                  <a:pt x="15498" y="149604"/>
                  <a:pt x="27961" y="130792"/>
                  <a:pt x="46495" y="128939"/>
                </a:cubicBezTo>
                <a:cubicBezTo>
                  <a:pt x="136665" y="119922"/>
                  <a:pt x="134262" y="123718"/>
                  <a:pt x="170482" y="159936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2057400" y="5334000"/>
            <a:ext cx="464949" cy="482287"/>
          </a:xfrm>
          <a:custGeom>
            <a:avLst/>
            <a:gdLst>
              <a:gd name="connsiteX0" fmla="*/ 201478 w 464949"/>
              <a:gd name="connsiteY0" fmla="*/ 237427 h 482287"/>
              <a:gd name="connsiteX1" fmla="*/ 185980 w 464949"/>
              <a:gd name="connsiteY1" fmla="*/ 20451 h 482287"/>
              <a:gd name="connsiteX2" fmla="*/ 232475 w 464949"/>
              <a:gd name="connsiteY2" fmla="*/ 4953 h 482287"/>
              <a:gd name="connsiteX3" fmla="*/ 325465 w 464949"/>
              <a:gd name="connsiteY3" fmla="*/ 20451 h 482287"/>
              <a:gd name="connsiteX4" fmla="*/ 340963 w 464949"/>
              <a:gd name="connsiteY4" fmla="*/ 97943 h 482287"/>
              <a:gd name="connsiteX5" fmla="*/ 464949 w 464949"/>
              <a:gd name="connsiteY5" fmla="*/ 113441 h 482287"/>
              <a:gd name="connsiteX6" fmla="*/ 449451 w 464949"/>
              <a:gd name="connsiteY6" fmla="*/ 221929 h 482287"/>
              <a:gd name="connsiteX7" fmla="*/ 402956 w 464949"/>
              <a:gd name="connsiteY7" fmla="*/ 252926 h 482287"/>
              <a:gd name="connsiteX8" fmla="*/ 387458 w 464949"/>
              <a:gd name="connsiteY8" fmla="*/ 299421 h 482287"/>
              <a:gd name="connsiteX9" fmla="*/ 371960 w 464949"/>
              <a:gd name="connsiteY9" fmla="*/ 423407 h 482287"/>
              <a:gd name="connsiteX10" fmla="*/ 216976 w 464949"/>
              <a:gd name="connsiteY10" fmla="*/ 438905 h 482287"/>
              <a:gd name="connsiteX11" fmla="*/ 61993 w 464949"/>
              <a:gd name="connsiteY11" fmla="*/ 376912 h 482287"/>
              <a:gd name="connsiteX12" fmla="*/ 46495 w 464949"/>
              <a:gd name="connsiteY12" fmla="*/ 330417 h 482287"/>
              <a:gd name="connsiteX13" fmla="*/ 30997 w 464949"/>
              <a:gd name="connsiteY13" fmla="*/ 252926 h 482287"/>
              <a:gd name="connsiteX14" fmla="*/ 0 w 464949"/>
              <a:gd name="connsiteY14" fmla="*/ 159936 h 482287"/>
              <a:gd name="connsiteX15" fmla="*/ 46495 w 464949"/>
              <a:gd name="connsiteY15" fmla="*/ 128939 h 482287"/>
              <a:gd name="connsiteX16" fmla="*/ 170482 w 464949"/>
              <a:gd name="connsiteY16" fmla="*/ 159936 h 482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4949" h="482287">
                <a:moveTo>
                  <a:pt x="201478" y="237427"/>
                </a:moveTo>
                <a:cubicBezTo>
                  <a:pt x="148802" y="158414"/>
                  <a:pt x="138245" y="163657"/>
                  <a:pt x="185980" y="20451"/>
                </a:cubicBezTo>
                <a:cubicBezTo>
                  <a:pt x="191146" y="4953"/>
                  <a:pt x="216977" y="10119"/>
                  <a:pt x="232475" y="4953"/>
                </a:cubicBezTo>
                <a:cubicBezTo>
                  <a:pt x="263472" y="10119"/>
                  <a:pt x="301606" y="0"/>
                  <a:pt x="325465" y="20451"/>
                </a:cubicBezTo>
                <a:cubicBezTo>
                  <a:pt x="345465" y="37594"/>
                  <a:pt x="319045" y="83331"/>
                  <a:pt x="340963" y="97943"/>
                </a:cubicBezTo>
                <a:cubicBezTo>
                  <a:pt x="375618" y="121047"/>
                  <a:pt x="423620" y="108275"/>
                  <a:pt x="464949" y="113441"/>
                </a:cubicBezTo>
                <a:cubicBezTo>
                  <a:pt x="459783" y="149604"/>
                  <a:pt x="464287" y="188548"/>
                  <a:pt x="449451" y="221929"/>
                </a:cubicBezTo>
                <a:cubicBezTo>
                  <a:pt x="441886" y="238950"/>
                  <a:pt x="414592" y="238381"/>
                  <a:pt x="402956" y="252926"/>
                </a:cubicBezTo>
                <a:cubicBezTo>
                  <a:pt x="392751" y="265683"/>
                  <a:pt x="392624" y="283923"/>
                  <a:pt x="387458" y="299421"/>
                </a:cubicBezTo>
                <a:cubicBezTo>
                  <a:pt x="382292" y="340750"/>
                  <a:pt x="387428" y="384736"/>
                  <a:pt x="371960" y="423407"/>
                </a:cubicBezTo>
                <a:cubicBezTo>
                  <a:pt x="348408" y="482287"/>
                  <a:pt x="239300" y="442094"/>
                  <a:pt x="216976" y="438905"/>
                </a:cubicBezTo>
                <a:cubicBezTo>
                  <a:pt x="180642" y="329904"/>
                  <a:pt x="235017" y="446122"/>
                  <a:pt x="61993" y="376912"/>
                </a:cubicBezTo>
                <a:cubicBezTo>
                  <a:pt x="46825" y="370845"/>
                  <a:pt x="50457" y="346266"/>
                  <a:pt x="46495" y="330417"/>
                </a:cubicBezTo>
                <a:cubicBezTo>
                  <a:pt x="40106" y="304862"/>
                  <a:pt x="37928" y="278340"/>
                  <a:pt x="30997" y="252926"/>
                </a:cubicBezTo>
                <a:cubicBezTo>
                  <a:pt x="22400" y="221404"/>
                  <a:pt x="0" y="159936"/>
                  <a:pt x="0" y="159936"/>
                </a:cubicBezTo>
                <a:cubicBezTo>
                  <a:pt x="15498" y="149604"/>
                  <a:pt x="27961" y="130792"/>
                  <a:pt x="46495" y="128939"/>
                </a:cubicBezTo>
                <a:cubicBezTo>
                  <a:pt x="136665" y="119922"/>
                  <a:pt x="134262" y="123718"/>
                  <a:pt x="170482" y="159936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2133600" y="4724400"/>
            <a:ext cx="464949" cy="482287"/>
          </a:xfrm>
          <a:custGeom>
            <a:avLst/>
            <a:gdLst>
              <a:gd name="connsiteX0" fmla="*/ 201478 w 464949"/>
              <a:gd name="connsiteY0" fmla="*/ 237427 h 482287"/>
              <a:gd name="connsiteX1" fmla="*/ 185980 w 464949"/>
              <a:gd name="connsiteY1" fmla="*/ 20451 h 482287"/>
              <a:gd name="connsiteX2" fmla="*/ 232475 w 464949"/>
              <a:gd name="connsiteY2" fmla="*/ 4953 h 482287"/>
              <a:gd name="connsiteX3" fmla="*/ 325465 w 464949"/>
              <a:gd name="connsiteY3" fmla="*/ 20451 h 482287"/>
              <a:gd name="connsiteX4" fmla="*/ 340963 w 464949"/>
              <a:gd name="connsiteY4" fmla="*/ 97943 h 482287"/>
              <a:gd name="connsiteX5" fmla="*/ 464949 w 464949"/>
              <a:gd name="connsiteY5" fmla="*/ 113441 h 482287"/>
              <a:gd name="connsiteX6" fmla="*/ 449451 w 464949"/>
              <a:gd name="connsiteY6" fmla="*/ 221929 h 482287"/>
              <a:gd name="connsiteX7" fmla="*/ 402956 w 464949"/>
              <a:gd name="connsiteY7" fmla="*/ 252926 h 482287"/>
              <a:gd name="connsiteX8" fmla="*/ 387458 w 464949"/>
              <a:gd name="connsiteY8" fmla="*/ 299421 h 482287"/>
              <a:gd name="connsiteX9" fmla="*/ 371960 w 464949"/>
              <a:gd name="connsiteY9" fmla="*/ 423407 h 482287"/>
              <a:gd name="connsiteX10" fmla="*/ 216976 w 464949"/>
              <a:gd name="connsiteY10" fmla="*/ 438905 h 482287"/>
              <a:gd name="connsiteX11" fmla="*/ 61993 w 464949"/>
              <a:gd name="connsiteY11" fmla="*/ 376912 h 482287"/>
              <a:gd name="connsiteX12" fmla="*/ 46495 w 464949"/>
              <a:gd name="connsiteY12" fmla="*/ 330417 h 482287"/>
              <a:gd name="connsiteX13" fmla="*/ 30997 w 464949"/>
              <a:gd name="connsiteY13" fmla="*/ 252926 h 482287"/>
              <a:gd name="connsiteX14" fmla="*/ 0 w 464949"/>
              <a:gd name="connsiteY14" fmla="*/ 159936 h 482287"/>
              <a:gd name="connsiteX15" fmla="*/ 46495 w 464949"/>
              <a:gd name="connsiteY15" fmla="*/ 128939 h 482287"/>
              <a:gd name="connsiteX16" fmla="*/ 170482 w 464949"/>
              <a:gd name="connsiteY16" fmla="*/ 159936 h 482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4949" h="482287">
                <a:moveTo>
                  <a:pt x="201478" y="237427"/>
                </a:moveTo>
                <a:cubicBezTo>
                  <a:pt x="148802" y="158414"/>
                  <a:pt x="138245" y="163657"/>
                  <a:pt x="185980" y="20451"/>
                </a:cubicBezTo>
                <a:cubicBezTo>
                  <a:pt x="191146" y="4953"/>
                  <a:pt x="216977" y="10119"/>
                  <a:pt x="232475" y="4953"/>
                </a:cubicBezTo>
                <a:cubicBezTo>
                  <a:pt x="263472" y="10119"/>
                  <a:pt x="301606" y="0"/>
                  <a:pt x="325465" y="20451"/>
                </a:cubicBezTo>
                <a:cubicBezTo>
                  <a:pt x="345465" y="37594"/>
                  <a:pt x="319045" y="83331"/>
                  <a:pt x="340963" y="97943"/>
                </a:cubicBezTo>
                <a:cubicBezTo>
                  <a:pt x="375618" y="121047"/>
                  <a:pt x="423620" y="108275"/>
                  <a:pt x="464949" y="113441"/>
                </a:cubicBezTo>
                <a:cubicBezTo>
                  <a:pt x="459783" y="149604"/>
                  <a:pt x="464287" y="188548"/>
                  <a:pt x="449451" y="221929"/>
                </a:cubicBezTo>
                <a:cubicBezTo>
                  <a:pt x="441886" y="238950"/>
                  <a:pt x="414592" y="238381"/>
                  <a:pt x="402956" y="252926"/>
                </a:cubicBezTo>
                <a:cubicBezTo>
                  <a:pt x="392751" y="265683"/>
                  <a:pt x="392624" y="283923"/>
                  <a:pt x="387458" y="299421"/>
                </a:cubicBezTo>
                <a:cubicBezTo>
                  <a:pt x="382292" y="340750"/>
                  <a:pt x="387428" y="384736"/>
                  <a:pt x="371960" y="423407"/>
                </a:cubicBezTo>
                <a:cubicBezTo>
                  <a:pt x="348408" y="482287"/>
                  <a:pt x="239300" y="442094"/>
                  <a:pt x="216976" y="438905"/>
                </a:cubicBezTo>
                <a:cubicBezTo>
                  <a:pt x="180642" y="329904"/>
                  <a:pt x="235017" y="446122"/>
                  <a:pt x="61993" y="376912"/>
                </a:cubicBezTo>
                <a:cubicBezTo>
                  <a:pt x="46825" y="370845"/>
                  <a:pt x="50457" y="346266"/>
                  <a:pt x="46495" y="330417"/>
                </a:cubicBezTo>
                <a:cubicBezTo>
                  <a:pt x="40106" y="304862"/>
                  <a:pt x="37928" y="278340"/>
                  <a:pt x="30997" y="252926"/>
                </a:cubicBezTo>
                <a:cubicBezTo>
                  <a:pt x="22400" y="221404"/>
                  <a:pt x="0" y="159936"/>
                  <a:pt x="0" y="159936"/>
                </a:cubicBezTo>
                <a:cubicBezTo>
                  <a:pt x="15498" y="149604"/>
                  <a:pt x="27961" y="130792"/>
                  <a:pt x="46495" y="128939"/>
                </a:cubicBezTo>
                <a:cubicBezTo>
                  <a:pt x="136665" y="119922"/>
                  <a:pt x="134262" y="123718"/>
                  <a:pt x="170482" y="159936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1828800" y="4876800"/>
            <a:ext cx="464949" cy="482287"/>
          </a:xfrm>
          <a:custGeom>
            <a:avLst/>
            <a:gdLst>
              <a:gd name="connsiteX0" fmla="*/ 201478 w 464949"/>
              <a:gd name="connsiteY0" fmla="*/ 237427 h 482287"/>
              <a:gd name="connsiteX1" fmla="*/ 185980 w 464949"/>
              <a:gd name="connsiteY1" fmla="*/ 20451 h 482287"/>
              <a:gd name="connsiteX2" fmla="*/ 232475 w 464949"/>
              <a:gd name="connsiteY2" fmla="*/ 4953 h 482287"/>
              <a:gd name="connsiteX3" fmla="*/ 325465 w 464949"/>
              <a:gd name="connsiteY3" fmla="*/ 20451 h 482287"/>
              <a:gd name="connsiteX4" fmla="*/ 340963 w 464949"/>
              <a:gd name="connsiteY4" fmla="*/ 97943 h 482287"/>
              <a:gd name="connsiteX5" fmla="*/ 464949 w 464949"/>
              <a:gd name="connsiteY5" fmla="*/ 113441 h 482287"/>
              <a:gd name="connsiteX6" fmla="*/ 449451 w 464949"/>
              <a:gd name="connsiteY6" fmla="*/ 221929 h 482287"/>
              <a:gd name="connsiteX7" fmla="*/ 402956 w 464949"/>
              <a:gd name="connsiteY7" fmla="*/ 252926 h 482287"/>
              <a:gd name="connsiteX8" fmla="*/ 387458 w 464949"/>
              <a:gd name="connsiteY8" fmla="*/ 299421 h 482287"/>
              <a:gd name="connsiteX9" fmla="*/ 371960 w 464949"/>
              <a:gd name="connsiteY9" fmla="*/ 423407 h 482287"/>
              <a:gd name="connsiteX10" fmla="*/ 216976 w 464949"/>
              <a:gd name="connsiteY10" fmla="*/ 438905 h 482287"/>
              <a:gd name="connsiteX11" fmla="*/ 61993 w 464949"/>
              <a:gd name="connsiteY11" fmla="*/ 376912 h 482287"/>
              <a:gd name="connsiteX12" fmla="*/ 46495 w 464949"/>
              <a:gd name="connsiteY12" fmla="*/ 330417 h 482287"/>
              <a:gd name="connsiteX13" fmla="*/ 30997 w 464949"/>
              <a:gd name="connsiteY13" fmla="*/ 252926 h 482287"/>
              <a:gd name="connsiteX14" fmla="*/ 0 w 464949"/>
              <a:gd name="connsiteY14" fmla="*/ 159936 h 482287"/>
              <a:gd name="connsiteX15" fmla="*/ 46495 w 464949"/>
              <a:gd name="connsiteY15" fmla="*/ 128939 h 482287"/>
              <a:gd name="connsiteX16" fmla="*/ 170482 w 464949"/>
              <a:gd name="connsiteY16" fmla="*/ 159936 h 482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4949" h="482287">
                <a:moveTo>
                  <a:pt x="201478" y="237427"/>
                </a:moveTo>
                <a:cubicBezTo>
                  <a:pt x="148802" y="158414"/>
                  <a:pt x="138245" y="163657"/>
                  <a:pt x="185980" y="20451"/>
                </a:cubicBezTo>
                <a:cubicBezTo>
                  <a:pt x="191146" y="4953"/>
                  <a:pt x="216977" y="10119"/>
                  <a:pt x="232475" y="4953"/>
                </a:cubicBezTo>
                <a:cubicBezTo>
                  <a:pt x="263472" y="10119"/>
                  <a:pt x="301606" y="0"/>
                  <a:pt x="325465" y="20451"/>
                </a:cubicBezTo>
                <a:cubicBezTo>
                  <a:pt x="345465" y="37594"/>
                  <a:pt x="319045" y="83331"/>
                  <a:pt x="340963" y="97943"/>
                </a:cubicBezTo>
                <a:cubicBezTo>
                  <a:pt x="375618" y="121047"/>
                  <a:pt x="423620" y="108275"/>
                  <a:pt x="464949" y="113441"/>
                </a:cubicBezTo>
                <a:cubicBezTo>
                  <a:pt x="459783" y="149604"/>
                  <a:pt x="464287" y="188548"/>
                  <a:pt x="449451" y="221929"/>
                </a:cubicBezTo>
                <a:cubicBezTo>
                  <a:pt x="441886" y="238950"/>
                  <a:pt x="414592" y="238381"/>
                  <a:pt x="402956" y="252926"/>
                </a:cubicBezTo>
                <a:cubicBezTo>
                  <a:pt x="392751" y="265683"/>
                  <a:pt x="392624" y="283923"/>
                  <a:pt x="387458" y="299421"/>
                </a:cubicBezTo>
                <a:cubicBezTo>
                  <a:pt x="382292" y="340750"/>
                  <a:pt x="387428" y="384736"/>
                  <a:pt x="371960" y="423407"/>
                </a:cubicBezTo>
                <a:cubicBezTo>
                  <a:pt x="348408" y="482287"/>
                  <a:pt x="239300" y="442094"/>
                  <a:pt x="216976" y="438905"/>
                </a:cubicBezTo>
                <a:cubicBezTo>
                  <a:pt x="180642" y="329904"/>
                  <a:pt x="235017" y="446122"/>
                  <a:pt x="61993" y="376912"/>
                </a:cubicBezTo>
                <a:cubicBezTo>
                  <a:pt x="46825" y="370845"/>
                  <a:pt x="50457" y="346266"/>
                  <a:pt x="46495" y="330417"/>
                </a:cubicBezTo>
                <a:cubicBezTo>
                  <a:pt x="40106" y="304862"/>
                  <a:pt x="37928" y="278340"/>
                  <a:pt x="30997" y="252926"/>
                </a:cubicBezTo>
                <a:cubicBezTo>
                  <a:pt x="22400" y="221404"/>
                  <a:pt x="0" y="159936"/>
                  <a:pt x="0" y="159936"/>
                </a:cubicBezTo>
                <a:cubicBezTo>
                  <a:pt x="15498" y="149604"/>
                  <a:pt x="27961" y="130792"/>
                  <a:pt x="46495" y="128939"/>
                </a:cubicBezTo>
                <a:cubicBezTo>
                  <a:pt x="136665" y="119922"/>
                  <a:pt x="134262" y="123718"/>
                  <a:pt x="170482" y="159936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2590800" y="4876800"/>
            <a:ext cx="464949" cy="482287"/>
          </a:xfrm>
          <a:custGeom>
            <a:avLst/>
            <a:gdLst>
              <a:gd name="connsiteX0" fmla="*/ 201478 w 464949"/>
              <a:gd name="connsiteY0" fmla="*/ 237427 h 482287"/>
              <a:gd name="connsiteX1" fmla="*/ 185980 w 464949"/>
              <a:gd name="connsiteY1" fmla="*/ 20451 h 482287"/>
              <a:gd name="connsiteX2" fmla="*/ 232475 w 464949"/>
              <a:gd name="connsiteY2" fmla="*/ 4953 h 482287"/>
              <a:gd name="connsiteX3" fmla="*/ 325465 w 464949"/>
              <a:gd name="connsiteY3" fmla="*/ 20451 h 482287"/>
              <a:gd name="connsiteX4" fmla="*/ 340963 w 464949"/>
              <a:gd name="connsiteY4" fmla="*/ 97943 h 482287"/>
              <a:gd name="connsiteX5" fmla="*/ 464949 w 464949"/>
              <a:gd name="connsiteY5" fmla="*/ 113441 h 482287"/>
              <a:gd name="connsiteX6" fmla="*/ 449451 w 464949"/>
              <a:gd name="connsiteY6" fmla="*/ 221929 h 482287"/>
              <a:gd name="connsiteX7" fmla="*/ 402956 w 464949"/>
              <a:gd name="connsiteY7" fmla="*/ 252926 h 482287"/>
              <a:gd name="connsiteX8" fmla="*/ 387458 w 464949"/>
              <a:gd name="connsiteY8" fmla="*/ 299421 h 482287"/>
              <a:gd name="connsiteX9" fmla="*/ 371960 w 464949"/>
              <a:gd name="connsiteY9" fmla="*/ 423407 h 482287"/>
              <a:gd name="connsiteX10" fmla="*/ 216976 w 464949"/>
              <a:gd name="connsiteY10" fmla="*/ 438905 h 482287"/>
              <a:gd name="connsiteX11" fmla="*/ 61993 w 464949"/>
              <a:gd name="connsiteY11" fmla="*/ 376912 h 482287"/>
              <a:gd name="connsiteX12" fmla="*/ 46495 w 464949"/>
              <a:gd name="connsiteY12" fmla="*/ 330417 h 482287"/>
              <a:gd name="connsiteX13" fmla="*/ 30997 w 464949"/>
              <a:gd name="connsiteY13" fmla="*/ 252926 h 482287"/>
              <a:gd name="connsiteX14" fmla="*/ 0 w 464949"/>
              <a:gd name="connsiteY14" fmla="*/ 159936 h 482287"/>
              <a:gd name="connsiteX15" fmla="*/ 46495 w 464949"/>
              <a:gd name="connsiteY15" fmla="*/ 128939 h 482287"/>
              <a:gd name="connsiteX16" fmla="*/ 170482 w 464949"/>
              <a:gd name="connsiteY16" fmla="*/ 159936 h 482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4949" h="482287">
                <a:moveTo>
                  <a:pt x="201478" y="237427"/>
                </a:moveTo>
                <a:cubicBezTo>
                  <a:pt x="148802" y="158414"/>
                  <a:pt x="138245" y="163657"/>
                  <a:pt x="185980" y="20451"/>
                </a:cubicBezTo>
                <a:cubicBezTo>
                  <a:pt x="191146" y="4953"/>
                  <a:pt x="216977" y="10119"/>
                  <a:pt x="232475" y="4953"/>
                </a:cubicBezTo>
                <a:cubicBezTo>
                  <a:pt x="263472" y="10119"/>
                  <a:pt x="301606" y="0"/>
                  <a:pt x="325465" y="20451"/>
                </a:cubicBezTo>
                <a:cubicBezTo>
                  <a:pt x="345465" y="37594"/>
                  <a:pt x="319045" y="83331"/>
                  <a:pt x="340963" y="97943"/>
                </a:cubicBezTo>
                <a:cubicBezTo>
                  <a:pt x="375618" y="121047"/>
                  <a:pt x="423620" y="108275"/>
                  <a:pt x="464949" y="113441"/>
                </a:cubicBezTo>
                <a:cubicBezTo>
                  <a:pt x="459783" y="149604"/>
                  <a:pt x="464287" y="188548"/>
                  <a:pt x="449451" y="221929"/>
                </a:cubicBezTo>
                <a:cubicBezTo>
                  <a:pt x="441886" y="238950"/>
                  <a:pt x="414592" y="238381"/>
                  <a:pt x="402956" y="252926"/>
                </a:cubicBezTo>
                <a:cubicBezTo>
                  <a:pt x="392751" y="265683"/>
                  <a:pt x="392624" y="283923"/>
                  <a:pt x="387458" y="299421"/>
                </a:cubicBezTo>
                <a:cubicBezTo>
                  <a:pt x="382292" y="340750"/>
                  <a:pt x="387428" y="384736"/>
                  <a:pt x="371960" y="423407"/>
                </a:cubicBezTo>
                <a:cubicBezTo>
                  <a:pt x="348408" y="482287"/>
                  <a:pt x="239300" y="442094"/>
                  <a:pt x="216976" y="438905"/>
                </a:cubicBezTo>
                <a:cubicBezTo>
                  <a:pt x="180642" y="329904"/>
                  <a:pt x="235017" y="446122"/>
                  <a:pt x="61993" y="376912"/>
                </a:cubicBezTo>
                <a:cubicBezTo>
                  <a:pt x="46825" y="370845"/>
                  <a:pt x="50457" y="346266"/>
                  <a:pt x="46495" y="330417"/>
                </a:cubicBezTo>
                <a:cubicBezTo>
                  <a:pt x="40106" y="304862"/>
                  <a:pt x="37928" y="278340"/>
                  <a:pt x="30997" y="252926"/>
                </a:cubicBezTo>
                <a:cubicBezTo>
                  <a:pt x="22400" y="221404"/>
                  <a:pt x="0" y="159936"/>
                  <a:pt x="0" y="159936"/>
                </a:cubicBezTo>
                <a:cubicBezTo>
                  <a:pt x="15498" y="149604"/>
                  <a:pt x="27961" y="130792"/>
                  <a:pt x="46495" y="128939"/>
                </a:cubicBezTo>
                <a:cubicBezTo>
                  <a:pt x="136665" y="119922"/>
                  <a:pt x="134262" y="123718"/>
                  <a:pt x="170482" y="159936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1219200" y="5181600"/>
            <a:ext cx="464949" cy="482287"/>
          </a:xfrm>
          <a:custGeom>
            <a:avLst/>
            <a:gdLst>
              <a:gd name="connsiteX0" fmla="*/ 201478 w 464949"/>
              <a:gd name="connsiteY0" fmla="*/ 237427 h 482287"/>
              <a:gd name="connsiteX1" fmla="*/ 185980 w 464949"/>
              <a:gd name="connsiteY1" fmla="*/ 20451 h 482287"/>
              <a:gd name="connsiteX2" fmla="*/ 232475 w 464949"/>
              <a:gd name="connsiteY2" fmla="*/ 4953 h 482287"/>
              <a:gd name="connsiteX3" fmla="*/ 325465 w 464949"/>
              <a:gd name="connsiteY3" fmla="*/ 20451 h 482287"/>
              <a:gd name="connsiteX4" fmla="*/ 340963 w 464949"/>
              <a:gd name="connsiteY4" fmla="*/ 97943 h 482287"/>
              <a:gd name="connsiteX5" fmla="*/ 464949 w 464949"/>
              <a:gd name="connsiteY5" fmla="*/ 113441 h 482287"/>
              <a:gd name="connsiteX6" fmla="*/ 449451 w 464949"/>
              <a:gd name="connsiteY6" fmla="*/ 221929 h 482287"/>
              <a:gd name="connsiteX7" fmla="*/ 402956 w 464949"/>
              <a:gd name="connsiteY7" fmla="*/ 252926 h 482287"/>
              <a:gd name="connsiteX8" fmla="*/ 387458 w 464949"/>
              <a:gd name="connsiteY8" fmla="*/ 299421 h 482287"/>
              <a:gd name="connsiteX9" fmla="*/ 371960 w 464949"/>
              <a:gd name="connsiteY9" fmla="*/ 423407 h 482287"/>
              <a:gd name="connsiteX10" fmla="*/ 216976 w 464949"/>
              <a:gd name="connsiteY10" fmla="*/ 438905 h 482287"/>
              <a:gd name="connsiteX11" fmla="*/ 61993 w 464949"/>
              <a:gd name="connsiteY11" fmla="*/ 376912 h 482287"/>
              <a:gd name="connsiteX12" fmla="*/ 46495 w 464949"/>
              <a:gd name="connsiteY12" fmla="*/ 330417 h 482287"/>
              <a:gd name="connsiteX13" fmla="*/ 30997 w 464949"/>
              <a:gd name="connsiteY13" fmla="*/ 252926 h 482287"/>
              <a:gd name="connsiteX14" fmla="*/ 0 w 464949"/>
              <a:gd name="connsiteY14" fmla="*/ 159936 h 482287"/>
              <a:gd name="connsiteX15" fmla="*/ 46495 w 464949"/>
              <a:gd name="connsiteY15" fmla="*/ 128939 h 482287"/>
              <a:gd name="connsiteX16" fmla="*/ 170482 w 464949"/>
              <a:gd name="connsiteY16" fmla="*/ 159936 h 482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4949" h="482287">
                <a:moveTo>
                  <a:pt x="201478" y="237427"/>
                </a:moveTo>
                <a:cubicBezTo>
                  <a:pt x="148802" y="158414"/>
                  <a:pt x="138245" y="163657"/>
                  <a:pt x="185980" y="20451"/>
                </a:cubicBezTo>
                <a:cubicBezTo>
                  <a:pt x="191146" y="4953"/>
                  <a:pt x="216977" y="10119"/>
                  <a:pt x="232475" y="4953"/>
                </a:cubicBezTo>
                <a:cubicBezTo>
                  <a:pt x="263472" y="10119"/>
                  <a:pt x="301606" y="0"/>
                  <a:pt x="325465" y="20451"/>
                </a:cubicBezTo>
                <a:cubicBezTo>
                  <a:pt x="345465" y="37594"/>
                  <a:pt x="319045" y="83331"/>
                  <a:pt x="340963" y="97943"/>
                </a:cubicBezTo>
                <a:cubicBezTo>
                  <a:pt x="375618" y="121047"/>
                  <a:pt x="423620" y="108275"/>
                  <a:pt x="464949" y="113441"/>
                </a:cubicBezTo>
                <a:cubicBezTo>
                  <a:pt x="459783" y="149604"/>
                  <a:pt x="464287" y="188548"/>
                  <a:pt x="449451" y="221929"/>
                </a:cubicBezTo>
                <a:cubicBezTo>
                  <a:pt x="441886" y="238950"/>
                  <a:pt x="414592" y="238381"/>
                  <a:pt x="402956" y="252926"/>
                </a:cubicBezTo>
                <a:cubicBezTo>
                  <a:pt x="392751" y="265683"/>
                  <a:pt x="392624" y="283923"/>
                  <a:pt x="387458" y="299421"/>
                </a:cubicBezTo>
                <a:cubicBezTo>
                  <a:pt x="382292" y="340750"/>
                  <a:pt x="387428" y="384736"/>
                  <a:pt x="371960" y="423407"/>
                </a:cubicBezTo>
                <a:cubicBezTo>
                  <a:pt x="348408" y="482287"/>
                  <a:pt x="239300" y="442094"/>
                  <a:pt x="216976" y="438905"/>
                </a:cubicBezTo>
                <a:cubicBezTo>
                  <a:pt x="180642" y="329904"/>
                  <a:pt x="235017" y="446122"/>
                  <a:pt x="61993" y="376912"/>
                </a:cubicBezTo>
                <a:cubicBezTo>
                  <a:pt x="46825" y="370845"/>
                  <a:pt x="50457" y="346266"/>
                  <a:pt x="46495" y="330417"/>
                </a:cubicBezTo>
                <a:cubicBezTo>
                  <a:pt x="40106" y="304862"/>
                  <a:pt x="37928" y="278340"/>
                  <a:pt x="30997" y="252926"/>
                </a:cubicBezTo>
                <a:cubicBezTo>
                  <a:pt x="22400" y="221404"/>
                  <a:pt x="0" y="159936"/>
                  <a:pt x="0" y="159936"/>
                </a:cubicBezTo>
                <a:cubicBezTo>
                  <a:pt x="15498" y="149604"/>
                  <a:pt x="27961" y="130792"/>
                  <a:pt x="46495" y="128939"/>
                </a:cubicBezTo>
                <a:cubicBezTo>
                  <a:pt x="136665" y="119922"/>
                  <a:pt x="134262" y="123718"/>
                  <a:pt x="170482" y="159936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2362200" y="5029200"/>
            <a:ext cx="464949" cy="482287"/>
          </a:xfrm>
          <a:custGeom>
            <a:avLst/>
            <a:gdLst>
              <a:gd name="connsiteX0" fmla="*/ 201478 w 464949"/>
              <a:gd name="connsiteY0" fmla="*/ 237427 h 482287"/>
              <a:gd name="connsiteX1" fmla="*/ 185980 w 464949"/>
              <a:gd name="connsiteY1" fmla="*/ 20451 h 482287"/>
              <a:gd name="connsiteX2" fmla="*/ 232475 w 464949"/>
              <a:gd name="connsiteY2" fmla="*/ 4953 h 482287"/>
              <a:gd name="connsiteX3" fmla="*/ 325465 w 464949"/>
              <a:gd name="connsiteY3" fmla="*/ 20451 h 482287"/>
              <a:gd name="connsiteX4" fmla="*/ 340963 w 464949"/>
              <a:gd name="connsiteY4" fmla="*/ 97943 h 482287"/>
              <a:gd name="connsiteX5" fmla="*/ 464949 w 464949"/>
              <a:gd name="connsiteY5" fmla="*/ 113441 h 482287"/>
              <a:gd name="connsiteX6" fmla="*/ 449451 w 464949"/>
              <a:gd name="connsiteY6" fmla="*/ 221929 h 482287"/>
              <a:gd name="connsiteX7" fmla="*/ 402956 w 464949"/>
              <a:gd name="connsiteY7" fmla="*/ 252926 h 482287"/>
              <a:gd name="connsiteX8" fmla="*/ 387458 w 464949"/>
              <a:gd name="connsiteY8" fmla="*/ 299421 h 482287"/>
              <a:gd name="connsiteX9" fmla="*/ 371960 w 464949"/>
              <a:gd name="connsiteY9" fmla="*/ 423407 h 482287"/>
              <a:gd name="connsiteX10" fmla="*/ 216976 w 464949"/>
              <a:gd name="connsiteY10" fmla="*/ 438905 h 482287"/>
              <a:gd name="connsiteX11" fmla="*/ 61993 w 464949"/>
              <a:gd name="connsiteY11" fmla="*/ 376912 h 482287"/>
              <a:gd name="connsiteX12" fmla="*/ 46495 w 464949"/>
              <a:gd name="connsiteY12" fmla="*/ 330417 h 482287"/>
              <a:gd name="connsiteX13" fmla="*/ 30997 w 464949"/>
              <a:gd name="connsiteY13" fmla="*/ 252926 h 482287"/>
              <a:gd name="connsiteX14" fmla="*/ 0 w 464949"/>
              <a:gd name="connsiteY14" fmla="*/ 159936 h 482287"/>
              <a:gd name="connsiteX15" fmla="*/ 46495 w 464949"/>
              <a:gd name="connsiteY15" fmla="*/ 128939 h 482287"/>
              <a:gd name="connsiteX16" fmla="*/ 170482 w 464949"/>
              <a:gd name="connsiteY16" fmla="*/ 159936 h 482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4949" h="482287">
                <a:moveTo>
                  <a:pt x="201478" y="237427"/>
                </a:moveTo>
                <a:cubicBezTo>
                  <a:pt x="148802" y="158414"/>
                  <a:pt x="138245" y="163657"/>
                  <a:pt x="185980" y="20451"/>
                </a:cubicBezTo>
                <a:cubicBezTo>
                  <a:pt x="191146" y="4953"/>
                  <a:pt x="216977" y="10119"/>
                  <a:pt x="232475" y="4953"/>
                </a:cubicBezTo>
                <a:cubicBezTo>
                  <a:pt x="263472" y="10119"/>
                  <a:pt x="301606" y="0"/>
                  <a:pt x="325465" y="20451"/>
                </a:cubicBezTo>
                <a:cubicBezTo>
                  <a:pt x="345465" y="37594"/>
                  <a:pt x="319045" y="83331"/>
                  <a:pt x="340963" y="97943"/>
                </a:cubicBezTo>
                <a:cubicBezTo>
                  <a:pt x="375618" y="121047"/>
                  <a:pt x="423620" y="108275"/>
                  <a:pt x="464949" y="113441"/>
                </a:cubicBezTo>
                <a:cubicBezTo>
                  <a:pt x="459783" y="149604"/>
                  <a:pt x="464287" y="188548"/>
                  <a:pt x="449451" y="221929"/>
                </a:cubicBezTo>
                <a:cubicBezTo>
                  <a:pt x="441886" y="238950"/>
                  <a:pt x="414592" y="238381"/>
                  <a:pt x="402956" y="252926"/>
                </a:cubicBezTo>
                <a:cubicBezTo>
                  <a:pt x="392751" y="265683"/>
                  <a:pt x="392624" y="283923"/>
                  <a:pt x="387458" y="299421"/>
                </a:cubicBezTo>
                <a:cubicBezTo>
                  <a:pt x="382292" y="340750"/>
                  <a:pt x="387428" y="384736"/>
                  <a:pt x="371960" y="423407"/>
                </a:cubicBezTo>
                <a:cubicBezTo>
                  <a:pt x="348408" y="482287"/>
                  <a:pt x="239300" y="442094"/>
                  <a:pt x="216976" y="438905"/>
                </a:cubicBezTo>
                <a:cubicBezTo>
                  <a:pt x="180642" y="329904"/>
                  <a:pt x="235017" y="446122"/>
                  <a:pt x="61993" y="376912"/>
                </a:cubicBezTo>
                <a:cubicBezTo>
                  <a:pt x="46825" y="370845"/>
                  <a:pt x="50457" y="346266"/>
                  <a:pt x="46495" y="330417"/>
                </a:cubicBezTo>
                <a:cubicBezTo>
                  <a:pt x="40106" y="304862"/>
                  <a:pt x="37928" y="278340"/>
                  <a:pt x="30997" y="252926"/>
                </a:cubicBezTo>
                <a:cubicBezTo>
                  <a:pt x="22400" y="221404"/>
                  <a:pt x="0" y="159936"/>
                  <a:pt x="0" y="159936"/>
                </a:cubicBezTo>
                <a:cubicBezTo>
                  <a:pt x="15498" y="149604"/>
                  <a:pt x="27961" y="130792"/>
                  <a:pt x="46495" y="128939"/>
                </a:cubicBezTo>
                <a:cubicBezTo>
                  <a:pt x="136665" y="119922"/>
                  <a:pt x="134262" y="123718"/>
                  <a:pt x="170482" y="159936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2209800" y="4343400"/>
            <a:ext cx="1365143" cy="1600200"/>
          </a:xfrm>
          <a:custGeom>
            <a:avLst/>
            <a:gdLst>
              <a:gd name="connsiteX0" fmla="*/ 1410346 w 1441343"/>
              <a:gd name="connsiteY0" fmla="*/ 0 h 1797804"/>
              <a:gd name="connsiteX1" fmla="*/ 0 w 1441343"/>
              <a:gd name="connsiteY1" fmla="*/ 588936 h 1797804"/>
              <a:gd name="connsiteX2" fmla="*/ 0 w 1441343"/>
              <a:gd name="connsiteY2" fmla="*/ 588936 h 1797804"/>
              <a:gd name="connsiteX3" fmla="*/ 61993 w 1441343"/>
              <a:gd name="connsiteY3" fmla="*/ 1797804 h 1797804"/>
              <a:gd name="connsiteX4" fmla="*/ 61993 w 1441343"/>
              <a:gd name="connsiteY4" fmla="*/ 1797804 h 1797804"/>
              <a:gd name="connsiteX5" fmla="*/ 1441343 w 1441343"/>
              <a:gd name="connsiteY5" fmla="*/ 991892 h 1797804"/>
              <a:gd name="connsiteX6" fmla="*/ 1441343 w 1441343"/>
              <a:gd name="connsiteY6" fmla="*/ 991892 h 1797804"/>
              <a:gd name="connsiteX7" fmla="*/ 1410346 w 1441343"/>
              <a:gd name="connsiteY7" fmla="*/ 0 h 1797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1343" h="1797804">
                <a:moveTo>
                  <a:pt x="1410346" y="0"/>
                </a:moveTo>
                <a:lnTo>
                  <a:pt x="0" y="588936"/>
                </a:lnTo>
                <a:lnTo>
                  <a:pt x="0" y="588936"/>
                </a:lnTo>
                <a:lnTo>
                  <a:pt x="61993" y="1797804"/>
                </a:lnTo>
                <a:lnTo>
                  <a:pt x="61993" y="1797804"/>
                </a:lnTo>
                <a:lnTo>
                  <a:pt x="1441343" y="991892"/>
                </a:lnTo>
                <a:lnTo>
                  <a:pt x="1441343" y="991892"/>
                </a:lnTo>
                <a:lnTo>
                  <a:pt x="1410346" y="0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762000" y="4495800"/>
            <a:ext cx="1534332" cy="1410346"/>
          </a:xfrm>
          <a:custGeom>
            <a:avLst/>
            <a:gdLst>
              <a:gd name="connsiteX0" fmla="*/ 0 w 1534332"/>
              <a:gd name="connsiteY0" fmla="*/ 0 h 1410346"/>
              <a:gd name="connsiteX1" fmla="*/ 1503335 w 1534332"/>
              <a:gd name="connsiteY1" fmla="*/ 294468 h 1410346"/>
              <a:gd name="connsiteX2" fmla="*/ 1503335 w 1534332"/>
              <a:gd name="connsiteY2" fmla="*/ 294468 h 1410346"/>
              <a:gd name="connsiteX3" fmla="*/ 1534332 w 1534332"/>
              <a:gd name="connsiteY3" fmla="*/ 1410346 h 1410346"/>
              <a:gd name="connsiteX4" fmla="*/ 1534332 w 1534332"/>
              <a:gd name="connsiteY4" fmla="*/ 1410346 h 1410346"/>
              <a:gd name="connsiteX5" fmla="*/ 61993 w 1534332"/>
              <a:gd name="connsiteY5" fmla="*/ 1053885 h 1410346"/>
              <a:gd name="connsiteX6" fmla="*/ 61993 w 1534332"/>
              <a:gd name="connsiteY6" fmla="*/ 1053885 h 1410346"/>
              <a:gd name="connsiteX7" fmla="*/ 0 w 1534332"/>
              <a:gd name="connsiteY7" fmla="*/ 0 h 141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34332" h="1410346">
                <a:moveTo>
                  <a:pt x="0" y="0"/>
                </a:moveTo>
                <a:lnTo>
                  <a:pt x="1503335" y="294468"/>
                </a:lnTo>
                <a:lnTo>
                  <a:pt x="1503335" y="294468"/>
                </a:lnTo>
                <a:lnTo>
                  <a:pt x="1534332" y="1410346"/>
                </a:lnTo>
                <a:lnTo>
                  <a:pt x="1534332" y="1410346"/>
                </a:lnTo>
                <a:lnTo>
                  <a:pt x="61993" y="1053885"/>
                </a:lnTo>
                <a:lnTo>
                  <a:pt x="61993" y="105388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762000" y="3886200"/>
            <a:ext cx="1441343" cy="1676400"/>
          </a:xfrm>
          <a:custGeom>
            <a:avLst/>
            <a:gdLst>
              <a:gd name="connsiteX0" fmla="*/ 1410346 w 1441343"/>
              <a:gd name="connsiteY0" fmla="*/ 0 h 1797804"/>
              <a:gd name="connsiteX1" fmla="*/ 0 w 1441343"/>
              <a:gd name="connsiteY1" fmla="*/ 588936 h 1797804"/>
              <a:gd name="connsiteX2" fmla="*/ 0 w 1441343"/>
              <a:gd name="connsiteY2" fmla="*/ 588936 h 1797804"/>
              <a:gd name="connsiteX3" fmla="*/ 61993 w 1441343"/>
              <a:gd name="connsiteY3" fmla="*/ 1797804 h 1797804"/>
              <a:gd name="connsiteX4" fmla="*/ 61993 w 1441343"/>
              <a:gd name="connsiteY4" fmla="*/ 1797804 h 1797804"/>
              <a:gd name="connsiteX5" fmla="*/ 1441343 w 1441343"/>
              <a:gd name="connsiteY5" fmla="*/ 991892 h 1797804"/>
              <a:gd name="connsiteX6" fmla="*/ 1441343 w 1441343"/>
              <a:gd name="connsiteY6" fmla="*/ 991892 h 1797804"/>
              <a:gd name="connsiteX7" fmla="*/ 1410346 w 1441343"/>
              <a:gd name="connsiteY7" fmla="*/ 0 h 1797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1343" h="1797804">
                <a:moveTo>
                  <a:pt x="1410346" y="0"/>
                </a:moveTo>
                <a:lnTo>
                  <a:pt x="0" y="588936"/>
                </a:lnTo>
                <a:lnTo>
                  <a:pt x="0" y="588936"/>
                </a:lnTo>
                <a:lnTo>
                  <a:pt x="61993" y="1797804"/>
                </a:lnTo>
                <a:lnTo>
                  <a:pt x="61993" y="1797804"/>
                </a:lnTo>
                <a:lnTo>
                  <a:pt x="1441343" y="991892"/>
                </a:lnTo>
                <a:lnTo>
                  <a:pt x="1441343" y="991892"/>
                </a:lnTo>
                <a:lnTo>
                  <a:pt x="1410346" y="0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 rot="21286153">
            <a:off x="1605620" y="1067396"/>
            <a:ext cx="6862961" cy="4873764"/>
          </a:xfrm>
          <a:custGeom>
            <a:avLst/>
            <a:gdLst>
              <a:gd name="connsiteX0" fmla="*/ 5398576 w 5724040"/>
              <a:gd name="connsiteY0" fmla="*/ 0 h 4657240"/>
              <a:gd name="connsiteX1" fmla="*/ 423620 w 5724040"/>
              <a:gd name="connsiteY1" fmla="*/ 1642820 h 4657240"/>
              <a:gd name="connsiteX2" fmla="*/ 423620 w 5724040"/>
              <a:gd name="connsiteY2" fmla="*/ 1642820 h 4657240"/>
              <a:gd name="connsiteX3" fmla="*/ 764583 w 5724040"/>
              <a:gd name="connsiteY3" fmla="*/ 3874576 h 4657240"/>
              <a:gd name="connsiteX4" fmla="*/ 826576 w 5724040"/>
              <a:gd name="connsiteY4" fmla="*/ 4076054 h 4657240"/>
              <a:gd name="connsiteX5" fmla="*/ 5724040 w 5724040"/>
              <a:gd name="connsiteY5" fmla="*/ 387458 h 4657240"/>
              <a:gd name="connsiteX0" fmla="*/ 5398576 w 5724040"/>
              <a:gd name="connsiteY0" fmla="*/ 0 h 4657240"/>
              <a:gd name="connsiteX1" fmla="*/ 423620 w 5724040"/>
              <a:gd name="connsiteY1" fmla="*/ 1642820 h 4657240"/>
              <a:gd name="connsiteX2" fmla="*/ 244333 w 5724040"/>
              <a:gd name="connsiteY2" fmla="*/ 2384949 h 4657240"/>
              <a:gd name="connsiteX3" fmla="*/ 764583 w 5724040"/>
              <a:gd name="connsiteY3" fmla="*/ 3874576 h 4657240"/>
              <a:gd name="connsiteX4" fmla="*/ 826576 w 5724040"/>
              <a:gd name="connsiteY4" fmla="*/ 4076054 h 4657240"/>
              <a:gd name="connsiteX5" fmla="*/ 5724040 w 5724040"/>
              <a:gd name="connsiteY5" fmla="*/ 387458 h 4657240"/>
              <a:gd name="connsiteX0" fmla="*/ 5398576 w 5724040"/>
              <a:gd name="connsiteY0" fmla="*/ 0 h 4657240"/>
              <a:gd name="connsiteX1" fmla="*/ 662634 w 5724040"/>
              <a:gd name="connsiteY1" fmla="*/ 2085794 h 4657240"/>
              <a:gd name="connsiteX2" fmla="*/ 244333 w 5724040"/>
              <a:gd name="connsiteY2" fmla="*/ 2384949 h 4657240"/>
              <a:gd name="connsiteX3" fmla="*/ 764583 w 5724040"/>
              <a:gd name="connsiteY3" fmla="*/ 3874576 h 4657240"/>
              <a:gd name="connsiteX4" fmla="*/ 826576 w 5724040"/>
              <a:gd name="connsiteY4" fmla="*/ 4076054 h 4657240"/>
              <a:gd name="connsiteX5" fmla="*/ 5724040 w 5724040"/>
              <a:gd name="connsiteY5" fmla="*/ 387458 h 4657240"/>
              <a:gd name="connsiteX0" fmla="*/ 5494255 w 5819719"/>
              <a:gd name="connsiteY0" fmla="*/ 0 h 4634045"/>
              <a:gd name="connsiteX1" fmla="*/ 758313 w 5819719"/>
              <a:gd name="connsiteY1" fmla="*/ 2085794 h 4634045"/>
              <a:gd name="connsiteX2" fmla="*/ 340012 w 5819719"/>
              <a:gd name="connsiteY2" fmla="*/ 2384949 h 4634045"/>
              <a:gd name="connsiteX3" fmla="*/ 286186 w 5819719"/>
              <a:gd name="connsiteY3" fmla="*/ 3735406 h 4634045"/>
              <a:gd name="connsiteX4" fmla="*/ 922255 w 5819719"/>
              <a:gd name="connsiteY4" fmla="*/ 4076054 h 4634045"/>
              <a:gd name="connsiteX5" fmla="*/ 5819719 w 5819719"/>
              <a:gd name="connsiteY5" fmla="*/ 387458 h 4634045"/>
              <a:gd name="connsiteX0" fmla="*/ 5500110 w 5825574"/>
              <a:gd name="connsiteY0" fmla="*/ 0 h 4577007"/>
              <a:gd name="connsiteX1" fmla="*/ 764168 w 5825574"/>
              <a:gd name="connsiteY1" fmla="*/ 2085794 h 4577007"/>
              <a:gd name="connsiteX2" fmla="*/ 345867 w 5825574"/>
              <a:gd name="connsiteY2" fmla="*/ 2384949 h 4577007"/>
              <a:gd name="connsiteX3" fmla="*/ 256917 w 5825574"/>
              <a:gd name="connsiteY3" fmla="*/ 3393176 h 4577007"/>
              <a:gd name="connsiteX4" fmla="*/ 928110 w 5825574"/>
              <a:gd name="connsiteY4" fmla="*/ 4076054 h 4577007"/>
              <a:gd name="connsiteX5" fmla="*/ 5825574 w 5825574"/>
              <a:gd name="connsiteY5" fmla="*/ 387458 h 4577007"/>
              <a:gd name="connsiteX0" fmla="*/ 5500110 w 5825574"/>
              <a:gd name="connsiteY0" fmla="*/ 0 h 4577007"/>
              <a:gd name="connsiteX1" fmla="*/ 764168 w 5825574"/>
              <a:gd name="connsiteY1" fmla="*/ 2085794 h 4577007"/>
              <a:gd name="connsiteX2" fmla="*/ 345867 w 5825574"/>
              <a:gd name="connsiteY2" fmla="*/ 2384949 h 4577007"/>
              <a:gd name="connsiteX3" fmla="*/ 256917 w 5825574"/>
              <a:gd name="connsiteY3" fmla="*/ 3393176 h 4577007"/>
              <a:gd name="connsiteX4" fmla="*/ 928110 w 5825574"/>
              <a:gd name="connsiteY4" fmla="*/ 4076054 h 4577007"/>
              <a:gd name="connsiteX5" fmla="*/ 5825574 w 5825574"/>
              <a:gd name="connsiteY5" fmla="*/ 387458 h 4577007"/>
              <a:gd name="connsiteX0" fmla="*/ 5500110 w 5825574"/>
              <a:gd name="connsiteY0" fmla="*/ 0 h 4577007"/>
              <a:gd name="connsiteX1" fmla="*/ 764168 w 5825574"/>
              <a:gd name="connsiteY1" fmla="*/ 2085794 h 4577007"/>
              <a:gd name="connsiteX2" fmla="*/ 345867 w 5825574"/>
              <a:gd name="connsiteY2" fmla="*/ 2384949 h 4577007"/>
              <a:gd name="connsiteX3" fmla="*/ 256917 w 5825574"/>
              <a:gd name="connsiteY3" fmla="*/ 3393176 h 4577007"/>
              <a:gd name="connsiteX4" fmla="*/ 928110 w 5825574"/>
              <a:gd name="connsiteY4" fmla="*/ 4076054 h 4577007"/>
              <a:gd name="connsiteX5" fmla="*/ 5825574 w 5825574"/>
              <a:gd name="connsiteY5" fmla="*/ 387458 h 4577007"/>
              <a:gd name="connsiteX0" fmla="*/ 5599333 w 5924797"/>
              <a:gd name="connsiteY0" fmla="*/ 0 h 4572905"/>
              <a:gd name="connsiteX1" fmla="*/ 863391 w 5924797"/>
              <a:gd name="connsiteY1" fmla="*/ 2085794 h 4572905"/>
              <a:gd name="connsiteX2" fmla="*/ 445090 w 5924797"/>
              <a:gd name="connsiteY2" fmla="*/ 2384949 h 4572905"/>
              <a:gd name="connsiteX3" fmla="*/ 97040 w 5924797"/>
              <a:gd name="connsiteY3" fmla="*/ 3368562 h 4572905"/>
              <a:gd name="connsiteX4" fmla="*/ 1027333 w 5924797"/>
              <a:gd name="connsiteY4" fmla="*/ 4076054 h 4572905"/>
              <a:gd name="connsiteX5" fmla="*/ 5924797 w 5924797"/>
              <a:gd name="connsiteY5" fmla="*/ 387458 h 4572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24797" h="4572905">
                <a:moveTo>
                  <a:pt x="5599333" y="0"/>
                </a:moveTo>
                <a:lnTo>
                  <a:pt x="863391" y="2085794"/>
                </a:lnTo>
                <a:lnTo>
                  <a:pt x="445090" y="2384949"/>
                </a:lnTo>
                <a:cubicBezTo>
                  <a:pt x="501917" y="2756908"/>
                  <a:pt x="0" y="3086711"/>
                  <a:pt x="97040" y="3368562"/>
                </a:cubicBezTo>
                <a:cubicBezTo>
                  <a:pt x="179430" y="3289449"/>
                  <a:pt x="56040" y="4572905"/>
                  <a:pt x="1027333" y="4076054"/>
                </a:cubicBezTo>
                <a:cubicBezTo>
                  <a:pt x="1998626" y="3579203"/>
                  <a:pt x="3889353" y="1941163"/>
                  <a:pt x="5924797" y="387458"/>
                </a:cubicBezTo>
              </a:path>
            </a:pathLst>
          </a:custGeom>
          <a:solidFill>
            <a:schemeClr val="accent6">
              <a:lumMod val="60000"/>
              <a:lumOff val="40000"/>
              <a:alpha val="17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7443981" y="152400"/>
            <a:ext cx="1471419" cy="1600200"/>
          </a:xfrm>
          <a:prstGeom prst="ellipse">
            <a:avLst/>
          </a:prstGeom>
          <a:gradFill flip="none" rotWithShape="1">
            <a:gsLst>
              <a:gs pos="2600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1259632" y="406405"/>
            <a:ext cx="569235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ছবিটিতে</a:t>
            </a:r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পাচ্ছি</a:t>
            </a:r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984106" y="5664150"/>
            <a:ext cx="5692350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কাঁচের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ঘর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সূর্যের</a:t>
            </a:r>
            <a:r>
              <a:rPr lang="bn-BD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তাপ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ঘরটিতে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প্রবেশ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করছে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কিন্তু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সূর্যের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তাপ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না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39309" y="5733256"/>
            <a:ext cx="865317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শীত</a:t>
            </a:r>
            <a:r>
              <a:rPr lang="en-US" sz="3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দেশে</a:t>
            </a:r>
            <a:r>
              <a:rPr lang="en-US" sz="3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তীব্র</a:t>
            </a:r>
            <a:r>
              <a:rPr lang="en-US" sz="3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শীতে</a:t>
            </a:r>
            <a:r>
              <a:rPr lang="en-US" sz="3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গাছপালা</a:t>
            </a:r>
            <a:r>
              <a:rPr lang="en-US" sz="3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টিকে</a:t>
            </a:r>
            <a:r>
              <a:rPr lang="en-US" sz="3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থাকতে</a:t>
            </a:r>
            <a:r>
              <a:rPr lang="en-US" sz="3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3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3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সেখানে</a:t>
            </a:r>
            <a:r>
              <a:rPr lang="en-US" sz="3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কাঁচের</a:t>
            </a:r>
            <a:r>
              <a:rPr lang="en-US" sz="3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প্লাটিকের</a:t>
            </a:r>
            <a:r>
              <a:rPr lang="en-US" sz="3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ঘর</a:t>
            </a:r>
            <a:r>
              <a:rPr lang="en-US" sz="3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বানিয়ে</a:t>
            </a:r>
            <a:r>
              <a:rPr lang="en-US" sz="3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সবুজ</a:t>
            </a:r>
            <a:r>
              <a:rPr lang="en-US" sz="3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শাকসবজি</a:t>
            </a:r>
            <a:r>
              <a:rPr lang="en-US" sz="3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চাষ</a:t>
            </a:r>
            <a:r>
              <a:rPr lang="en-US" sz="3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289874" y="414786"/>
            <a:ext cx="304504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ঘরকে</a:t>
            </a:r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562600" y="5797373"/>
            <a:ext cx="2566523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গ্রিন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হাউজ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633069" y="431951"/>
            <a:ext cx="4234331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ঘর</a:t>
            </a:r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32979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0.00047 L -0.375 0.3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00" y="150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67 -0.0044 L -0.45834 0.32222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00" y="163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667 0.09977 L -0.5 0.48843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00" y="194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 0.12208 L -0.49167 0.37734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00" y="128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89017E-7 L -0.31666 0.29965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0" y="150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02312E-6 L -0.30834 0.28855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00" y="144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526E-6 L -0.325 0.21086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00" y="105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3 0.03329 L -0.28334 0.26635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00" y="117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833 0.04439 L -0.45 0.28855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00" y="122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7341E-7 L -0.2 0.16647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0" y="83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-0.0111 L -0.19166 0.13318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0" y="72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96532E-6 L -0.09167 0.06659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00" y="33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33 -0.05549 L -0.04167 -0.0111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0" y="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7" grpId="1"/>
      <p:bldP spid="38" grpId="0"/>
      <p:bldP spid="38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/>
          <p:cNvSpPr/>
          <p:nvPr/>
        </p:nvSpPr>
        <p:spPr>
          <a:xfrm>
            <a:off x="179512" y="260648"/>
            <a:ext cx="8640960" cy="644575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 54"/>
          <p:cNvSpPr/>
          <p:nvPr/>
        </p:nvSpPr>
        <p:spPr>
          <a:xfrm>
            <a:off x="216025" y="2996952"/>
            <a:ext cx="4571999" cy="1905000"/>
          </a:xfrm>
          <a:custGeom>
            <a:avLst/>
            <a:gdLst>
              <a:gd name="connsiteX0" fmla="*/ 0 w 2185261"/>
              <a:gd name="connsiteY0" fmla="*/ 1208868 h 1239864"/>
              <a:gd name="connsiteX1" fmla="*/ 1084881 w 2185261"/>
              <a:gd name="connsiteY1" fmla="*/ 0 h 1239864"/>
              <a:gd name="connsiteX2" fmla="*/ 1084881 w 2185261"/>
              <a:gd name="connsiteY2" fmla="*/ 0 h 1239864"/>
              <a:gd name="connsiteX3" fmla="*/ 2185261 w 2185261"/>
              <a:gd name="connsiteY3" fmla="*/ 1239864 h 1239864"/>
              <a:gd name="connsiteX4" fmla="*/ 2185261 w 2185261"/>
              <a:gd name="connsiteY4" fmla="*/ 1239864 h 1239864"/>
              <a:gd name="connsiteX5" fmla="*/ 0 w 2185261"/>
              <a:gd name="connsiteY5" fmla="*/ 1208868 h 1239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85261" h="1239864">
                <a:moveTo>
                  <a:pt x="0" y="1208868"/>
                </a:moveTo>
                <a:lnTo>
                  <a:pt x="1084881" y="0"/>
                </a:lnTo>
                <a:lnTo>
                  <a:pt x="1084881" y="0"/>
                </a:lnTo>
                <a:lnTo>
                  <a:pt x="2185261" y="1239864"/>
                </a:lnTo>
                <a:lnTo>
                  <a:pt x="2185261" y="1239864"/>
                </a:lnTo>
                <a:lnTo>
                  <a:pt x="0" y="1208868"/>
                </a:lnTo>
                <a:close/>
              </a:path>
            </a:pathLst>
          </a:custGeom>
          <a:gradFill>
            <a:gsLst>
              <a:gs pos="0">
                <a:srgbClr val="FF0000">
                  <a:alpha val="10000"/>
                </a:srgbClr>
              </a:gs>
              <a:gs pos="39999">
                <a:srgbClr val="FFFF00">
                  <a:alpha val="0"/>
                </a:srgbClr>
              </a:gs>
              <a:gs pos="70000">
                <a:srgbClr val="FF0000">
                  <a:alpha val="32000"/>
                </a:srgbClr>
              </a:gs>
              <a:gs pos="88000">
                <a:srgbClr val="7005D4">
                  <a:alpha val="0"/>
                </a:srgbClr>
              </a:gs>
              <a:gs pos="100000">
                <a:srgbClr val="8C3D91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7452320" y="151594"/>
            <a:ext cx="1600200" cy="1549214"/>
          </a:xfrm>
          <a:prstGeom prst="ellipse">
            <a:avLst/>
          </a:prstGeom>
          <a:gradFill flip="none" rotWithShape="1">
            <a:gsLst>
              <a:gs pos="2600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reeform 56"/>
          <p:cNvSpPr/>
          <p:nvPr/>
        </p:nvSpPr>
        <p:spPr>
          <a:xfrm>
            <a:off x="1752600" y="5181600"/>
            <a:ext cx="912015" cy="652506"/>
          </a:xfrm>
          <a:custGeom>
            <a:avLst/>
            <a:gdLst>
              <a:gd name="connsiteX0" fmla="*/ 201478 w 464949"/>
              <a:gd name="connsiteY0" fmla="*/ 237427 h 482287"/>
              <a:gd name="connsiteX1" fmla="*/ 185980 w 464949"/>
              <a:gd name="connsiteY1" fmla="*/ 20451 h 482287"/>
              <a:gd name="connsiteX2" fmla="*/ 232475 w 464949"/>
              <a:gd name="connsiteY2" fmla="*/ 4953 h 482287"/>
              <a:gd name="connsiteX3" fmla="*/ 325465 w 464949"/>
              <a:gd name="connsiteY3" fmla="*/ 20451 h 482287"/>
              <a:gd name="connsiteX4" fmla="*/ 340963 w 464949"/>
              <a:gd name="connsiteY4" fmla="*/ 97943 h 482287"/>
              <a:gd name="connsiteX5" fmla="*/ 464949 w 464949"/>
              <a:gd name="connsiteY5" fmla="*/ 113441 h 482287"/>
              <a:gd name="connsiteX6" fmla="*/ 449451 w 464949"/>
              <a:gd name="connsiteY6" fmla="*/ 221929 h 482287"/>
              <a:gd name="connsiteX7" fmla="*/ 402956 w 464949"/>
              <a:gd name="connsiteY7" fmla="*/ 252926 h 482287"/>
              <a:gd name="connsiteX8" fmla="*/ 387458 w 464949"/>
              <a:gd name="connsiteY8" fmla="*/ 299421 h 482287"/>
              <a:gd name="connsiteX9" fmla="*/ 371960 w 464949"/>
              <a:gd name="connsiteY9" fmla="*/ 423407 h 482287"/>
              <a:gd name="connsiteX10" fmla="*/ 216976 w 464949"/>
              <a:gd name="connsiteY10" fmla="*/ 438905 h 482287"/>
              <a:gd name="connsiteX11" fmla="*/ 61993 w 464949"/>
              <a:gd name="connsiteY11" fmla="*/ 376912 h 482287"/>
              <a:gd name="connsiteX12" fmla="*/ 46495 w 464949"/>
              <a:gd name="connsiteY12" fmla="*/ 330417 h 482287"/>
              <a:gd name="connsiteX13" fmla="*/ 30997 w 464949"/>
              <a:gd name="connsiteY13" fmla="*/ 252926 h 482287"/>
              <a:gd name="connsiteX14" fmla="*/ 0 w 464949"/>
              <a:gd name="connsiteY14" fmla="*/ 159936 h 482287"/>
              <a:gd name="connsiteX15" fmla="*/ 46495 w 464949"/>
              <a:gd name="connsiteY15" fmla="*/ 128939 h 482287"/>
              <a:gd name="connsiteX16" fmla="*/ 170482 w 464949"/>
              <a:gd name="connsiteY16" fmla="*/ 159936 h 482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4949" h="482287">
                <a:moveTo>
                  <a:pt x="201478" y="237427"/>
                </a:moveTo>
                <a:cubicBezTo>
                  <a:pt x="148802" y="158414"/>
                  <a:pt x="138245" y="163657"/>
                  <a:pt x="185980" y="20451"/>
                </a:cubicBezTo>
                <a:cubicBezTo>
                  <a:pt x="191146" y="4953"/>
                  <a:pt x="216977" y="10119"/>
                  <a:pt x="232475" y="4953"/>
                </a:cubicBezTo>
                <a:cubicBezTo>
                  <a:pt x="263472" y="10119"/>
                  <a:pt x="301606" y="0"/>
                  <a:pt x="325465" y="20451"/>
                </a:cubicBezTo>
                <a:cubicBezTo>
                  <a:pt x="345465" y="37594"/>
                  <a:pt x="319045" y="83331"/>
                  <a:pt x="340963" y="97943"/>
                </a:cubicBezTo>
                <a:cubicBezTo>
                  <a:pt x="375618" y="121047"/>
                  <a:pt x="423620" y="108275"/>
                  <a:pt x="464949" y="113441"/>
                </a:cubicBezTo>
                <a:cubicBezTo>
                  <a:pt x="459783" y="149604"/>
                  <a:pt x="464287" y="188548"/>
                  <a:pt x="449451" y="221929"/>
                </a:cubicBezTo>
                <a:cubicBezTo>
                  <a:pt x="441886" y="238950"/>
                  <a:pt x="414592" y="238381"/>
                  <a:pt x="402956" y="252926"/>
                </a:cubicBezTo>
                <a:cubicBezTo>
                  <a:pt x="392751" y="265683"/>
                  <a:pt x="392624" y="283923"/>
                  <a:pt x="387458" y="299421"/>
                </a:cubicBezTo>
                <a:cubicBezTo>
                  <a:pt x="382292" y="340750"/>
                  <a:pt x="387428" y="384736"/>
                  <a:pt x="371960" y="423407"/>
                </a:cubicBezTo>
                <a:cubicBezTo>
                  <a:pt x="348408" y="482287"/>
                  <a:pt x="239300" y="442094"/>
                  <a:pt x="216976" y="438905"/>
                </a:cubicBezTo>
                <a:cubicBezTo>
                  <a:pt x="180642" y="329904"/>
                  <a:pt x="235017" y="446122"/>
                  <a:pt x="61993" y="376912"/>
                </a:cubicBezTo>
                <a:cubicBezTo>
                  <a:pt x="46825" y="370845"/>
                  <a:pt x="50457" y="346266"/>
                  <a:pt x="46495" y="330417"/>
                </a:cubicBezTo>
                <a:cubicBezTo>
                  <a:pt x="40106" y="304862"/>
                  <a:pt x="37928" y="278340"/>
                  <a:pt x="30997" y="252926"/>
                </a:cubicBezTo>
                <a:cubicBezTo>
                  <a:pt x="22400" y="221404"/>
                  <a:pt x="0" y="159936"/>
                  <a:pt x="0" y="159936"/>
                </a:cubicBezTo>
                <a:cubicBezTo>
                  <a:pt x="15498" y="149604"/>
                  <a:pt x="27961" y="130792"/>
                  <a:pt x="46495" y="128939"/>
                </a:cubicBezTo>
                <a:cubicBezTo>
                  <a:pt x="136665" y="119922"/>
                  <a:pt x="134262" y="123718"/>
                  <a:pt x="170482" y="159936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57"/>
          <p:cNvSpPr/>
          <p:nvPr/>
        </p:nvSpPr>
        <p:spPr>
          <a:xfrm>
            <a:off x="2438400" y="5486400"/>
            <a:ext cx="912015" cy="652506"/>
          </a:xfrm>
          <a:custGeom>
            <a:avLst/>
            <a:gdLst>
              <a:gd name="connsiteX0" fmla="*/ 201478 w 464949"/>
              <a:gd name="connsiteY0" fmla="*/ 237427 h 482287"/>
              <a:gd name="connsiteX1" fmla="*/ 185980 w 464949"/>
              <a:gd name="connsiteY1" fmla="*/ 20451 h 482287"/>
              <a:gd name="connsiteX2" fmla="*/ 232475 w 464949"/>
              <a:gd name="connsiteY2" fmla="*/ 4953 h 482287"/>
              <a:gd name="connsiteX3" fmla="*/ 325465 w 464949"/>
              <a:gd name="connsiteY3" fmla="*/ 20451 h 482287"/>
              <a:gd name="connsiteX4" fmla="*/ 340963 w 464949"/>
              <a:gd name="connsiteY4" fmla="*/ 97943 h 482287"/>
              <a:gd name="connsiteX5" fmla="*/ 464949 w 464949"/>
              <a:gd name="connsiteY5" fmla="*/ 113441 h 482287"/>
              <a:gd name="connsiteX6" fmla="*/ 449451 w 464949"/>
              <a:gd name="connsiteY6" fmla="*/ 221929 h 482287"/>
              <a:gd name="connsiteX7" fmla="*/ 402956 w 464949"/>
              <a:gd name="connsiteY7" fmla="*/ 252926 h 482287"/>
              <a:gd name="connsiteX8" fmla="*/ 387458 w 464949"/>
              <a:gd name="connsiteY8" fmla="*/ 299421 h 482287"/>
              <a:gd name="connsiteX9" fmla="*/ 371960 w 464949"/>
              <a:gd name="connsiteY9" fmla="*/ 423407 h 482287"/>
              <a:gd name="connsiteX10" fmla="*/ 216976 w 464949"/>
              <a:gd name="connsiteY10" fmla="*/ 438905 h 482287"/>
              <a:gd name="connsiteX11" fmla="*/ 61993 w 464949"/>
              <a:gd name="connsiteY11" fmla="*/ 376912 h 482287"/>
              <a:gd name="connsiteX12" fmla="*/ 46495 w 464949"/>
              <a:gd name="connsiteY12" fmla="*/ 330417 h 482287"/>
              <a:gd name="connsiteX13" fmla="*/ 30997 w 464949"/>
              <a:gd name="connsiteY13" fmla="*/ 252926 h 482287"/>
              <a:gd name="connsiteX14" fmla="*/ 0 w 464949"/>
              <a:gd name="connsiteY14" fmla="*/ 159936 h 482287"/>
              <a:gd name="connsiteX15" fmla="*/ 46495 w 464949"/>
              <a:gd name="connsiteY15" fmla="*/ 128939 h 482287"/>
              <a:gd name="connsiteX16" fmla="*/ 170482 w 464949"/>
              <a:gd name="connsiteY16" fmla="*/ 159936 h 482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4949" h="482287">
                <a:moveTo>
                  <a:pt x="201478" y="237427"/>
                </a:moveTo>
                <a:cubicBezTo>
                  <a:pt x="148802" y="158414"/>
                  <a:pt x="138245" y="163657"/>
                  <a:pt x="185980" y="20451"/>
                </a:cubicBezTo>
                <a:cubicBezTo>
                  <a:pt x="191146" y="4953"/>
                  <a:pt x="216977" y="10119"/>
                  <a:pt x="232475" y="4953"/>
                </a:cubicBezTo>
                <a:cubicBezTo>
                  <a:pt x="263472" y="10119"/>
                  <a:pt x="301606" y="0"/>
                  <a:pt x="325465" y="20451"/>
                </a:cubicBezTo>
                <a:cubicBezTo>
                  <a:pt x="345465" y="37594"/>
                  <a:pt x="319045" y="83331"/>
                  <a:pt x="340963" y="97943"/>
                </a:cubicBezTo>
                <a:cubicBezTo>
                  <a:pt x="375618" y="121047"/>
                  <a:pt x="423620" y="108275"/>
                  <a:pt x="464949" y="113441"/>
                </a:cubicBezTo>
                <a:cubicBezTo>
                  <a:pt x="459783" y="149604"/>
                  <a:pt x="464287" y="188548"/>
                  <a:pt x="449451" y="221929"/>
                </a:cubicBezTo>
                <a:cubicBezTo>
                  <a:pt x="441886" y="238950"/>
                  <a:pt x="414592" y="238381"/>
                  <a:pt x="402956" y="252926"/>
                </a:cubicBezTo>
                <a:cubicBezTo>
                  <a:pt x="392751" y="265683"/>
                  <a:pt x="392624" y="283923"/>
                  <a:pt x="387458" y="299421"/>
                </a:cubicBezTo>
                <a:cubicBezTo>
                  <a:pt x="382292" y="340750"/>
                  <a:pt x="387428" y="384736"/>
                  <a:pt x="371960" y="423407"/>
                </a:cubicBezTo>
                <a:cubicBezTo>
                  <a:pt x="348408" y="482287"/>
                  <a:pt x="239300" y="442094"/>
                  <a:pt x="216976" y="438905"/>
                </a:cubicBezTo>
                <a:cubicBezTo>
                  <a:pt x="180642" y="329904"/>
                  <a:pt x="235017" y="446122"/>
                  <a:pt x="61993" y="376912"/>
                </a:cubicBezTo>
                <a:cubicBezTo>
                  <a:pt x="46825" y="370845"/>
                  <a:pt x="50457" y="346266"/>
                  <a:pt x="46495" y="330417"/>
                </a:cubicBezTo>
                <a:cubicBezTo>
                  <a:pt x="40106" y="304862"/>
                  <a:pt x="37928" y="278340"/>
                  <a:pt x="30997" y="252926"/>
                </a:cubicBezTo>
                <a:cubicBezTo>
                  <a:pt x="22400" y="221404"/>
                  <a:pt x="0" y="159936"/>
                  <a:pt x="0" y="159936"/>
                </a:cubicBezTo>
                <a:cubicBezTo>
                  <a:pt x="15498" y="149604"/>
                  <a:pt x="27961" y="130792"/>
                  <a:pt x="46495" y="128939"/>
                </a:cubicBezTo>
                <a:cubicBezTo>
                  <a:pt x="136665" y="119922"/>
                  <a:pt x="134262" y="123718"/>
                  <a:pt x="170482" y="159936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 58"/>
          <p:cNvSpPr/>
          <p:nvPr/>
        </p:nvSpPr>
        <p:spPr>
          <a:xfrm>
            <a:off x="2133600" y="4724400"/>
            <a:ext cx="912015" cy="652506"/>
          </a:xfrm>
          <a:custGeom>
            <a:avLst/>
            <a:gdLst>
              <a:gd name="connsiteX0" fmla="*/ 201478 w 464949"/>
              <a:gd name="connsiteY0" fmla="*/ 237427 h 482287"/>
              <a:gd name="connsiteX1" fmla="*/ 185980 w 464949"/>
              <a:gd name="connsiteY1" fmla="*/ 20451 h 482287"/>
              <a:gd name="connsiteX2" fmla="*/ 232475 w 464949"/>
              <a:gd name="connsiteY2" fmla="*/ 4953 h 482287"/>
              <a:gd name="connsiteX3" fmla="*/ 325465 w 464949"/>
              <a:gd name="connsiteY3" fmla="*/ 20451 h 482287"/>
              <a:gd name="connsiteX4" fmla="*/ 340963 w 464949"/>
              <a:gd name="connsiteY4" fmla="*/ 97943 h 482287"/>
              <a:gd name="connsiteX5" fmla="*/ 464949 w 464949"/>
              <a:gd name="connsiteY5" fmla="*/ 113441 h 482287"/>
              <a:gd name="connsiteX6" fmla="*/ 449451 w 464949"/>
              <a:gd name="connsiteY6" fmla="*/ 221929 h 482287"/>
              <a:gd name="connsiteX7" fmla="*/ 402956 w 464949"/>
              <a:gd name="connsiteY7" fmla="*/ 252926 h 482287"/>
              <a:gd name="connsiteX8" fmla="*/ 387458 w 464949"/>
              <a:gd name="connsiteY8" fmla="*/ 299421 h 482287"/>
              <a:gd name="connsiteX9" fmla="*/ 371960 w 464949"/>
              <a:gd name="connsiteY9" fmla="*/ 423407 h 482287"/>
              <a:gd name="connsiteX10" fmla="*/ 216976 w 464949"/>
              <a:gd name="connsiteY10" fmla="*/ 438905 h 482287"/>
              <a:gd name="connsiteX11" fmla="*/ 61993 w 464949"/>
              <a:gd name="connsiteY11" fmla="*/ 376912 h 482287"/>
              <a:gd name="connsiteX12" fmla="*/ 46495 w 464949"/>
              <a:gd name="connsiteY12" fmla="*/ 330417 h 482287"/>
              <a:gd name="connsiteX13" fmla="*/ 30997 w 464949"/>
              <a:gd name="connsiteY13" fmla="*/ 252926 h 482287"/>
              <a:gd name="connsiteX14" fmla="*/ 0 w 464949"/>
              <a:gd name="connsiteY14" fmla="*/ 159936 h 482287"/>
              <a:gd name="connsiteX15" fmla="*/ 46495 w 464949"/>
              <a:gd name="connsiteY15" fmla="*/ 128939 h 482287"/>
              <a:gd name="connsiteX16" fmla="*/ 170482 w 464949"/>
              <a:gd name="connsiteY16" fmla="*/ 159936 h 482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4949" h="482287">
                <a:moveTo>
                  <a:pt x="201478" y="237427"/>
                </a:moveTo>
                <a:cubicBezTo>
                  <a:pt x="148802" y="158414"/>
                  <a:pt x="138245" y="163657"/>
                  <a:pt x="185980" y="20451"/>
                </a:cubicBezTo>
                <a:cubicBezTo>
                  <a:pt x="191146" y="4953"/>
                  <a:pt x="216977" y="10119"/>
                  <a:pt x="232475" y="4953"/>
                </a:cubicBezTo>
                <a:cubicBezTo>
                  <a:pt x="263472" y="10119"/>
                  <a:pt x="301606" y="0"/>
                  <a:pt x="325465" y="20451"/>
                </a:cubicBezTo>
                <a:cubicBezTo>
                  <a:pt x="345465" y="37594"/>
                  <a:pt x="319045" y="83331"/>
                  <a:pt x="340963" y="97943"/>
                </a:cubicBezTo>
                <a:cubicBezTo>
                  <a:pt x="375618" y="121047"/>
                  <a:pt x="423620" y="108275"/>
                  <a:pt x="464949" y="113441"/>
                </a:cubicBezTo>
                <a:cubicBezTo>
                  <a:pt x="459783" y="149604"/>
                  <a:pt x="464287" y="188548"/>
                  <a:pt x="449451" y="221929"/>
                </a:cubicBezTo>
                <a:cubicBezTo>
                  <a:pt x="441886" y="238950"/>
                  <a:pt x="414592" y="238381"/>
                  <a:pt x="402956" y="252926"/>
                </a:cubicBezTo>
                <a:cubicBezTo>
                  <a:pt x="392751" y="265683"/>
                  <a:pt x="392624" y="283923"/>
                  <a:pt x="387458" y="299421"/>
                </a:cubicBezTo>
                <a:cubicBezTo>
                  <a:pt x="382292" y="340750"/>
                  <a:pt x="387428" y="384736"/>
                  <a:pt x="371960" y="423407"/>
                </a:cubicBezTo>
                <a:cubicBezTo>
                  <a:pt x="348408" y="482287"/>
                  <a:pt x="239300" y="442094"/>
                  <a:pt x="216976" y="438905"/>
                </a:cubicBezTo>
                <a:cubicBezTo>
                  <a:pt x="180642" y="329904"/>
                  <a:pt x="235017" y="446122"/>
                  <a:pt x="61993" y="376912"/>
                </a:cubicBezTo>
                <a:cubicBezTo>
                  <a:pt x="46825" y="370845"/>
                  <a:pt x="50457" y="346266"/>
                  <a:pt x="46495" y="330417"/>
                </a:cubicBezTo>
                <a:cubicBezTo>
                  <a:pt x="40106" y="304862"/>
                  <a:pt x="37928" y="278340"/>
                  <a:pt x="30997" y="252926"/>
                </a:cubicBezTo>
                <a:cubicBezTo>
                  <a:pt x="22400" y="221404"/>
                  <a:pt x="0" y="159936"/>
                  <a:pt x="0" y="159936"/>
                </a:cubicBezTo>
                <a:cubicBezTo>
                  <a:pt x="15498" y="149604"/>
                  <a:pt x="27961" y="130792"/>
                  <a:pt x="46495" y="128939"/>
                </a:cubicBezTo>
                <a:cubicBezTo>
                  <a:pt x="136665" y="119922"/>
                  <a:pt x="134262" y="123718"/>
                  <a:pt x="170482" y="159936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reeform 59"/>
          <p:cNvSpPr/>
          <p:nvPr/>
        </p:nvSpPr>
        <p:spPr>
          <a:xfrm>
            <a:off x="1295400" y="4724400"/>
            <a:ext cx="912015" cy="652506"/>
          </a:xfrm>
          <a:custGeom>
            <a:avLst/>
            <a:gdLst>
              <a:gd name="connsiteX0" fmla="*/ 201478 w 464949"/>
              <a:gd name="connsiteY0" fmla="*/ 237427 h 482287"/>
              <a:gd name="connsiteX1" fmla="*/ 185980 w 464949"/>
              <a:gd name="connsiteY1" fmla="*/ 20451 h 482287"/>
              <a:gd name="connsiteX2" fmla="*/ 232475 w 464949"/>
              <a:gd name="connsiteY2" fmla="*/ 4953 h 482287"/>
              <a:gd name="connsiteX3" fmla="*/ 325465 w 464949"/>
              <a:gd name="connsiteY3" fmla="*/ 20451 h 482287"/>
              <a:gd name="connsiteX4" fmla="*/ 340963 w 464949"/>
              <a:gd name="connsiteY4" fmla="*/ 97943 h 482287"/>
              <a:gd name="connsiteX5" fmla="*/ 464949 w 464949"/>
              <a:gd name="connsiteY5" fmla="*/ 113441 h 482287"/>
              <a:gd name="connsiteX6" fmla="*/ 449451 w 464949"/>
              <a:gd name="connsiteY6" fmla="*/ 221929 h 482287"/>
              <a:gd name="connsiteX7" fmla="*/ 402956 w 464949"/>
              <a:gd name="connsiteY7" fmla="*/ 252926 h 482287"/>
              <a:gd name="connsiteX8" fmla="*/ 387458 w 464949"/>
              <a:gd name="connsiteY8" fmla="*/ 299421 h 482287"/>
              <a:gd name="connsiteX9" fmla="*/ 371960 w 464949"/>
              <a:gd name="connsiteY9" fmla="*/ 423407 h 482287"/>
              <a:gd name="connsiteX10" fmla="*/ 216976 w 464949"/>
              <a:gd name="connsiteY10" fmla="*/ 438905 h 482287"/>
              <a:gd name="connsiteX11" fmla="*/ 61993 w 464949"/>
              <a:gd name="connsiteY11" fmla="*/ 376912 h 482287"/>
              <a:gd name="connsiteX12" fmla="*/ 46495 w 464949"/>
              <a:gd name="connsiteY12" fmla="*/ 330417 h 482287"/>
              <a:gd name="connsiteX13" fmla="*/ 30997 w 464949"/>
              <a:gd name="connsiteY13" fmla="*/ 252926 h 482287"/>
              <a:gd name="connsiteX14" fmla="*/ 0 w 464949"/>
              <a:gd name="connsiteY14" fmla="*/ 159936 h 482287"/>
              <a:gd name="connsiteX15" fmla="*/ 46495 w 464949"/>
              <a:gd name="connsiteY15" fmla="*/ 128939 h 482287"/>
              <a:gd name="connsiteX16" fmla="*/ 170482 w 464949"/>
              <a:gd name="connsiteY16" fmla="*/ 159936 h 482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4949" h="482287">
                <a:moveTo>
                  <a:pt x="201478" y="237427"/>
                </a:moveTo>
                <a:cubicBezTo>
                  <a:pt x="148802" y="158414"/>
                  <a:pt x="138245" y="163657"/>
                  <a:pt x="185980" y="20451"/>
                </a:cubicBezTo>
                <a:cubicBezTo>
                  <a:pt x="191146" y="4953"/>
                  <a:pt x="216977" y="10119"/>
                  <a:pt x="232475" y="4953"/>
                </a:cubicBezTo>
                <a:cubicBezTo>
                  <a:pt x="263472" y="10119"/>
                  <a:pt x="301606" y="0"/>
                  <a:pt x="325465" y="20451"/>
                </a:cubicBezTo>
                <a:cubicBezTo>
                  <a:pt x="345465" y="37594"/>
                  <a:pt x="319045" y="83331"/>
                  <a:pt x="340963" y="97943"/>
                </a:cubicBezTo>
                <a:cubicBezTo>
                  <a:pt x="375618" y="121047"/>
                  <a:pt x="423620" y="108275"/>
                  <a:pt x="464949" y="113441"/>
                </a:cubicBezTo>
                <a:cubicBezTo>
                  <a:pt x="459783" y="149604"/>
                  <a:pt x="464287" y="188548"/>
                  <a:pt x="449451" y="221929"/>
                </a:cubicBezTo>
                <a:cubicBezTo>
                  <a:pt x="441886" y="238950"/>
                  <a:pt x="414592" y="238381"/>
                  <a:pt x="402956" y="252926"/>
                </a:cubicBezTo>
                <a:cubicBezTo>
                  <a:pt x="392751" y="265683"/>
                  <a:pt x="392624" y="283923"/>
                  <a:pt x="387458" y="299421"/>
                </a:cubicBezTo>
                <a:cubicBezTo>
                  <a:pt x="382292" y="340750"/>
                  <a:pt x="387428" y="384736"/>
                  <a:pt x="371960" y="423407"/>
                </a:cubicBezTo>
                <a:cubicBezTo>
                  <a:pt x="348408" y="482287"/>
                  <a:pt x="239300" y="442094"/>
                  <a:pt x="216976" y="438905"/>
                </a:cubicBezTo>
                <a:cubicBezTo>
                  <a:pt x="180642" y="329904"/>
                  <a:pt x="235017" y="446122"/>
                  <a:pt x="61993" y="376912"/>
                </a:cubicBezTo>
                <a:cubicBezTo>
                  <a:pt x="46825" y="370845"/>
                  <a:pt x="50457" y="346266"/>
                  <a:pt x="46495" y="330417"/>
                </a:cubicBezTo>
                <a:cubicBezTo>
                  <a:pt x="40106" y="304862"/>
                  <a:pt x="37928" y="278340"/>
                  <a:pt x="30997" y="252926"/>
                </a:cubicBezTo>
                <a:cubicBezTo>
                  <a:pt x="22400" y="221404"/>
                  <a:pt x="0" y="159936"/>
                  <a:pt x="0" y="159936"/>
                </a:cubicBezTo>
                <a:cubicBezTo>
                  <a:pt x="15498" y="149604"/>
                  <a:pt x="27961" y="130792"/>
                  <a:pt x="46495" y="128939"/>
                </a:cubicBezTo>
                <a:cubicBezTo>
                  <a:pt x="136665" y="119922"/>
                  <a:pt x="134262" y="123718"/>
                  <a:pt x="170482" y="159936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reeform 60"/>
          <p:cNvSpPr/>
          <p:nvPr/>
        </p:nvSpPr>
        <p:spPr>
          <a:xfrm>
            <a:off x="2895600" y="4800600"/>
            <a:ext cx="912015" cy="652506"/>
          </a:xfrm>
          <a:custGeom>
            <a:avLst/>
            <a:gdLst>
              <a:gd name="connsiteX0" fmla="*/ 201478 w 464949"/>
              <a:gd name="connsiteY0" fmla="*/ 237427 h 482287"/>
              <a:gd name="connsiteX1" fmla="*/ 185980 w 464949"/>
              <a:gd name="connsiteY1" fmla="*/ 20451 h 482287"/>
              <a:gd name="connsiteX2" fmla="*/ 232475 w 464949"/>
              <a:gd name="connsiteY2" fmla="*/ 4953 h 482287"/>
              <a:gd name="connsiteX3" fmla="*/ 325465 w 464949"/>
              <a:gd name="connsiteY3" fmla="*/ 20451 h 482287"/>
              <a:gd name="connsiteX4" fmla="*/ 340963 w 464949"/>
              <a:gd name="connsiteY4" fmla="*/ 97943 h 482287"/>
              <a:gd name="connsiteX5" fmla="*/ 464949 w 464949"/>
              <a:gd name="connsiteY5" fmla="*/ 113441 h 482287"/>
              <a:gd name="connsiteX6" fmla="*/ 449451 w 464949"/>
              <a:gd name="connsiteY6" fmla="*/ 221929 h 482287"/>
              <a:gd name="connsiteX7" fmla="*/ 402956 w 464949"/>
              <a:gd name="connsiteY7" fmla="*/ 252926 h 482287"/>
              <a:gd name="connsiteX8" fmla="*/ 387458 w 464949"/>
              <a:gd name="connsiteY8" fmla="*/ 299421 h 482287"/>
              <a:gd name="connsiteX9" fmla="*/ 371960 w 464949"/>
              <a:gd name="connsiteY9" fmla="*/ 423407 h 482287"/>
              <a:gd name="connsiteX10" fmla="*/ 216976 w 464949"/>
              <a:gd name="connsiteY10" fmla="*/ 438905 h 482287"/>
              <a:gd name="connsiteX11" fmla="*/ 61993 w 464949"/>
              <a:gd name="connsiteY11" fmla="*/ 376912 h 482287"/>
              <a:gd name="connsiteX12" fmla="*/ 46495 w 464949"/>
              <a:gd name="connsiteY12" fmla="*/ 330417 h 482287"/>
              <a:gd name="connsiteX13" fmla="*/ 30997 w 464949"/>
              <a:gd name="connsiteY13" fmla="*/ 252926 h 482287"/>
              <a:gd name="connsiteX14" fmla="*/ 0 w 464949"/>
              <a:gd name="connsiteY14" fmla="*/ 159936 h 482287"/>
              <a:gd name="connsiteX15" fmla="*/ 46495 w 464949"/>
              <a:gd name="connsiteY15" fmla="*/ 128939 h 482287"/>
              <a:gd name="connsiteX16" fmla="*/ 170482 w 464949"/>
              <a:gd name="connsiteY16" fmla="*/ 159936 h 482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4949" h="482287">
                <a:moveTo>
                  <a:pt x="201478" y="237427"/>
                </a:moveTo>
                <a:cubicBezTo>
                  <a:pt x="148802" y="158414"/>
                  <a:pt x="138245" y="163657"/>
                  <a:pt x="185980" y="20451"/>
                </a:cubicBezTo>
                <a:cubicBezTo>
                  <a:pt x="191146" y="4953"/>
                  <a:pt x="216977" y="10119"/>
                  <a:pt x="232475" y="4953"/>
                </a:cubicBezTo>
                <a:cubicBezTo>
                  <a:pt x="263472" y="10119"/>
                  <a:pt x="301606" y="0"/>
                  <a:pt x="325465" y="20451"/>
                </a:cubicBezTo>
                <a:cubicBezTo>
                  <a:pt x="345465" y="37594"/>
                  <a:pt x="319045" y="83331"/>
                  <a:pt x="340963" y="97943"/>
                </a:cubicBezTo>
                <a:cubicBezTo>
                  <a:pt x="375618" y="121047"/>
                  <a:pt x="423620" y="108275"/>
                  <a:pt x="464949" y="113441"/>
                </a:cubicBezTo>
                <a:cubicBezTo>
                  <a:pt x="459783" y="149604"/>
                  <a:pt x="464287" y="188548"/>
                  <a:pt x="449451" y="221929"/>
                </a:cubicBezTo>
                <a:cubicBezTo>
                  <a:pt x="441886" y="238950"/>
                  <a:pt x="414592" y="238381"/>
                  <a:pt x="402956" y="252926"/>
                </a:cubicBezTo>
                <a:cubicBezTo>
                  <a:pt x="392751" y="265683"/>
                  <a:pt x="392624" y="283923"/>
                  <a:pt x="387458" y="299421"/>
                </a:cubicBezTo>
                <a:cubicBezTo>
                  <a:pt x="382292" y="340750"/>
                  <a:pt x="387428" y="384736"/>
                  <a:pt x="371960" y="423407"/>
                </a:cubicBezTo>
                <a:cubicBezTo>
                  <a:pt x="348408" y="482287"/>
                  <a:pt x="239300" y="442094"/>
                  <a:pt x="216976" y="438905"/>
                </a:cubicBezTo>
                <a:cubicBezTo>
                  <a:pt x="180642" y="329904"/>
                  <a:pt x="235017" y="446122"/>
                  <a:pt x="61993" y="376912"/>
                </a:cubicBezTo>
                <a:cubicBezTo>
                  <a:pt x="46825" y="370845"/>
                  <a:pt x="50457" y="346266"/>
                  <a:pt x="46495" y="330417"/>
                </a:cubicBezTo>
                <a:cubicBezTo>
                  <a:pt x="40106" y="304862"/>
                  <a:pt x="37928" y="278340"/>
                  <a:pt x="30997" y="252926"/>
                </a:cubicBezTo>
                <a:cubicBezTo>
                  <a:pt x="22400" y="221404"/>
                  <a:pt x="0" y="159936"/>
                  <a:pt x="0" y="159936"/>
                </a:cubicBezTo>
                <a:cubicBezTo>
                  <a:pt x="15498" y="149604"/>
                  <a:pt x="27961" y="130792"/>
                  <a:pt x="46495" y="128939"/>
                </a:cubicBezTo>
                <a:cubicBezTo>
                  <a:pt x="136665" y="119922"/>
                  <a:pt x="134262" y="123718"/>
                  <a:pt x="170482" y="159936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 61"/>
          <p:cNvSpPr/>
          <p:nvPr/>
        </p:nvSpPr>
        <p:spPr>
          <a:xfrm>
            <a:off x="990600" y="5334000"/>
            <a:ext cx="912015" cy="652506"/>
          </a:xfrm>
          <a:custGeom>
            <a:avLst/>
            <a:gdLst>
              <a:gd name="connsiteX0" fmla="*/ 201478 w 464949"/>
              <a:gd name="connsiteY0" fmla="*/ 237427 h 482287"/>
              <a:gd name="connsiteX1" fmla="*/ 185980 w 464949"/>
              <a:gd name="connsiteY1" fmla="*/ 20451 h 482287"/>
              <a:gd name="connsiteX2" fmla="*/ 232475 w 464949"/>
              <a:gd name="connsiteY2" fmla="*/ 4953 h 482287"/>
              <a:gd name="connsiteX3" fmla="*/ 325465 w 464949"/>
              <a:gd name="connsiteY3" fmla="*/ 20451 h 482287"/>
              <a:gd name="connsiteX4" fmla="*/ 340963 w 464949"/>
              <a:gd name="connsiteY4" fmla="*/ 97943 h 482287"/>
              <a:gd name="connsiteX5" fmla="*/ 464949 w 464949"/>
              <a:gd name="connsiteY5" fmla="*/ 113441 h 482287"/>
              <a:gd name="connsiteX6" fmla="*/ 449451 w 464949"/>
              <a:gd name="connsiteY6" fmla="*/ 221929 h 482287"/>
              <a:gd name="connsiteX7" fmla="*/ 402956 w 464949"/>
              <a:gd name="connsiteY7" fmla="*/ 252926 h 482287"/>
              <a:gd name="connsiteX8" fmla="*/ 387458 w 464949"/>
              <a:gd name="connsiteY8" fmla="*/ 299421 h 482287"/>
              <a:gd name="connsiteX9" fmla="*/ 371960 w 464949"/>
              <a:gd name="connsiteY9" fmla="*/ 423407 h 482287"/>
              <a:gd name="connsiteX10" fmla="*/ 216976 w 464949"/>
              <a:gd name="connsiteY10" fmla="*/ 438905 h 482287"/>
              <a:gd name="connsiteX11" fmla="*/ 61993 w 464949"/>
              <a:gd name="connsiteY11" fmla="*/ 376912 h 482287"/>
              <a:gd name="connsiteX12" fmla="*/ 46495 w 464949"/>
              <a:gd name="connsiteY12" fmla="*/ 330417 h 482287"/>
              <a:gd name="connsiteX13" fmla="*/ 30997 w 464949"/>
              <a:gd name="connsiteY13" fmla="*/ 252926 h 482287"/>
              <a:gd name="connsiteX14" fmla="*/ 0 w 464949"/>
              <a:gd name="connsiteY14" fmla="*/ 159936 h 482287"/>
              <a:gd name="connsiteX15" fmla="*/ 46495 w 464949"/>
              <a:gd name="connsiteY15" fmla="*/ 128939 h 482287"/>
              <a:gd name="connsiteX16" fmla="*/ 170482 w 464949"/>
              <a:gd name="connsiteY16" fmla="*/ 159936 h 482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4949" h="482287">
                <a:moveTo>
                  <a:pt x="201478" y="237427"/>
                </a:moveTo>
                <a:cubicBezTo>
                  <a:pt x="148802" y="158414"/>
                  <a:pt x="138245" y="163657"/>
                  <a:pt x="185980" y="20451"/>
                </a:cubicBezTo>
                <a:cubicBezTo>
                  <a:pt x="191146" y="4953"/>
                  <a:pt x="216977" y="10119"/>
                  <a:pt x="232475" y="4953"/>
                </a:cubicBezTo>
                <a:cubicBezTo>
                  <a:pt x="263472" y="10119"/>
                  <a:pt x="301606" y="0"/>
                  <a:pt x="325465" y="20451"/>
                </a:cubicBezTo>
                <a:cubicBezTo>
                  <a:pt x="345465" y="37594"/>
                  <a:pt x="319045" y="83331"/>
                  <a:pt x="340963" y="97943"/>
                </a:cubicBezTo>
                <a:cubicBezTo>
                  <a:pt x="375618" y="121047"/>
                  <a:pt x="423620" y="108275"/>
                  <a:pt x="464949" y="113441"/>
                </a:cubicBezTo>
                <a:cubicBezTo>
                  <a:pt x="459783" y="149604"/>
                  <a:pt x="464287" y="188548"/>
                  <a:pt x="449451" y="221929"/>
                </a:cubicBezTo>
                <a:cubicBezTo>
                  <a:pt x="441886" y="238950"/>
                  <a:pt x="414592" y="238381"/>
                  <a:pt x="402956" y="252926"/>
                </a:cubicBezTo>
                <a:cubicBezTo>
                  <a:pt x="392751" y="265683"/>
                  <a:pt x="392624" y="283923"/>
                  <a:pt x="387458" y="299421"/>
                </a:cubicBezTo>
                <a:cubicBezTo>
                  <a:pt x="382292" y="340750"/>
                  <a:pt x="387428" y="384736"/>
                  <a:pt x="371960" y="423407"/>
                </a:cubicBezTo>
                <a:cubicBezTo>
                  <a:pt x="348408" y="482287"/>
                  <a:pt x="239300" y="442094"/>
                  <a:pt x="216976" y="438905"/>
                </a:cubicBezTo>
                <a:cubicBezTo>
                  <a:pt x="180642" y="329904"/>
                  <a:pt x="235017" y="446122"/>
                  <a:pt x="61993" y="376912"/>
                </a:cubicBezTo>
                <a:cubicBezTo>
                  <a:pt x="46825" y="370845"/>
                  <a:pt x="50457" y="346266"/>
                  <a:pt x="46495" y="330417"/>
                </a:cubicBezTo>
                <a:cubicBezTo>
                  <a:pt x="40106" y="304862"/>
                  <a:pt x="37928" y="278340"/>
                  <a:pt x="30997" y="252926"/>
                </a:cubicBezTo>
                <a:cubicBezTo>
                  <a:pt x="22400" y="221404"/>
                  <a:pt x="0" y="159936"/>
                  <a:pt x="0" y="159936"/>
                </a:cubicBezTo>
                <a:cubicBezTo>
                  <a:pt x="15498" y="149604"/>
                  <a:pt x="27961" y="130792"/>
                  <a:pt x="46495" y="128939"/>
                </a:cubicBezTo>
                <a:cubicBezTo>
                  <a:pt x="136665" y="119922"/>
                  <a:pt x="134262" y="123718"/>
                  <a:pt x="170482" y="159936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reeform 62"/>
          <p:cNvSpPr/>
          <p:nvPr/>
        </p:nvSpPr>
        <p:spPr>
          <a:xfrm>
            <a:off x="2895600" y="4953000"/>
            <a:ext cx="912015" cy="652506"/>
          </a:xfrm>
          <a:custGeom>
            <a:avLst/>
            <a:gdLst>
              <a:gd name="connsiteX0" fmla="*/ 201478 w 464949"/>
              <a:gd name="connsiteY0" fmla="*/ 237427 h 482287"/>
              <a:gd name="connsiteX1" fmla="*/ 185980 w 464949"/>
              <a:gd name="connsiteY1" fmla="*/ 20451 h 482287"/>
              <a:gd name="connsiteX2" fmla="*/ 232475 w 464949"/>
              <a:gd name="connsiteY2" fmla="*/ 4953 h 482287"/>
              <a:gd name="connsiteX3" fmla="*/ 325465 w 464949"/>
              <a:gd name="connsiteY3" fmla="*/ 20451 h 482287"/>
              <a:gd name="connsiteX4" fmla="*/ 340963 w 464949"/>
              <a:gd name="connsiteY4" fmla="*/ 97943 h 482287"/>
              <a:gd name="connsiteX5" fmla="*/ 464949 w 464949"/>
              <a:gd name="connsiteY5" fmla="*/ 113441 h 482287"/>
              <a:gd name="connsiteX6" fmla="*/ 449451 w 464949"/>
              <a:gd name="connsiteY6" fmla="*/ 221929 h 482287"/>
              <a:gd name="connsiteX7" fmla="*/ 402956 w 464949"/>
              <a:gd name="connsiteY7" fmla="*/ 252926 h 482287"/>
              <a:gd name="connsiteX8" fmla="*/ 387458 w 464949"/>
              <a:gd name="connsiteY8" fmla="*/ 299421 h 482287"/>
              <a:gd name="connsiteX9" fmla="*/ 371960 w 464949"/>
              <a:gd name="connsiteY9" fmla="*/ 423407 h 482287"/>
              <a:gd name="connsiteX10" fmla="*/ 216976 w 464949"/>
              <a:gd name="connsiteY10" fmla="*/ 438905 h 482287"/>
              <a:gd name="connsiteX11" fmla="*/ 61993 w 464949"/>
              <a:gd name="connsiteY11" fmla="*/ 376912 h 482287"/>
              <a:gd name="connsiteX12" fmla="*/ 46495 w 464949"/>
              <a:gd name="connsiteY12" fmla="*/ 330417 h 482287"/>
              <a:gd name="connsiteX13" fmla="*/ 30997 w 464949"/>
              <a:gd name="connsiteY13" fmla="*/ 252926 h 482287"/>
              <a:gd name="connsiteX14" fmla="*/ 0 w 464949"/>
              <a:gd name="connsiteY14" fmla="*/ 159936 h 482287"/>
              <a:gd name="connsiteX15" fmla="*/ 46495 w 464949"/>
              <a:gd name="connsiteY15" fmla="*/ 128939 h 482287"/>
              <a:gd name="connsiteX16" fmla="*/ 170482 w 464949"/>
              <a:gd name="connsiteY16" fmla="*/ 159936 h 482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4949" h="482287">
                <a:moveTo>
                  <a:pt x="201478" y="237427"/>
                </a:moveTo>
                <a:cubicBezTo>
                  <a:pt x="148802" y="158414"/>
                  <a:pt x="138245" y="163657"/>
                  <a:pt x="185980" y="20451"/>
                </a:cubicBezTo>
                <a:cubicBezTo>
                  <a:pt x="191146" y="4953"/>
                  <a:pt x="216977" y="10119"/>
                  <a:pt x="232475" y="4953"/>
                </a:cubicBezTo>
                <a:cubicBezTo>
                  <a:pt x="263472" y="10119"/>
                  <a:pt x="301606" y="0"/>
                  <a:pt x="325465" y="20451"/>
                </a:cubicBezTo>
                <a:cubicBezTo>
                  <a:pt x="345465" y="37594"/>
                  <a:pt x="319045" y="83331"/>
                  <a:pt x="340963" y="97943"/>
                </a:cubicBezTo>
                <a:cubicBezTo>
                  <a:pt x="375618" y="121047"/>
                  <a:pt x="423620" y="108275"/>
                  <a:pt x="464949" y="113441"/>
                </a:cubicBezTo>
                <a:cubicBezTo>
                  <a:pt x="459783" y="149604"/>
                  <a:pt x="464287" y="188548"/>
                  <a:pt x="449451" y="221929"/>
                </a:cubicBezTo>
                <a:cubicBezTo>
                  <a:pt x="441886" y="238950"/>
                  <a:pt x="414592" y="238381"/>
                  <a:pt x="402956" y="252926"/>
                </a:cubicBezTo>
                <a:cubicBezTo>
                  <a:pt x="392751" y="265683"/>
                  <a:pt x="392624" y="283923"/>
                  <a:pt x="387458" y="299421"/>
                </a:cubicBezTo>
                <a:cubicBezTo>
                  <a:pt x="382292" y="340750"/>
                  <a:pt x="387428" y="384736"/>
                  <a:pt x="371960" y="423407"/>
                </a:cubicBezTo>
                <a:cubicBezTo>
                  <a:pt x="348408" y="482287"/>
                  <a:pt x="239300" y="442094"/>
                  <a:pt x="216976" y="438905"/>
                </a:cubicBezTo>
                <a:cubicBezTo>
                  <a:pt x="180642" y="329904"/>
                  <a:pt x="235017" y="446122"/>
                  <a:pt x="61993" y="376912"/>
                </a:cubicBezTo>
                <a:cubicBezTo>
                  <a:pt x="46825" y="370845"/>
                  <a:pt x="50457" y="346266"/>
                  <a:pt x="46495" y="330417"/>
                </a:cubicBezTo>
                <a:cubicBezTo>
                  <a:pt x="40106" y="304862"/>
                  <a:pt x="37928" y="278340"/>
                  <a:pt x="30997" y="252926"/>
                </a:cubicBezTo>
                <a:cubicBezTo>
                  <a:pt x="22400" y="221404"/>
                  <a:pt x="0" y="159936"/>
                  <a:pt x="0" y="159936"/>
                </a:cubicBezTo>
                <a:cubicBezTo>
                  <a:pt x="15498" y="149604"/>
                  <a:pt x="27961" y="130792"/>
                  <a:pt x="46495" y="128939"/>
                </a:cubicBezTo>
                <a:cubicBezTo>
                  <a:pt x="136665" y="119922"/>
                  <a:pt x="134262" y="123718"/>
                  <a:pt x="170482" y="159936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Freeform 63"/>
          <p:cNvSpPr/>
          <p:nvPr/>
        </p:nvSpPr>
        <p:spPr>
          <a:xfrm>
            <a:off x="673225" y="4825752"/>
            <a:ext cx="3595607" cy="1828800"/>
          </a:xfrm>
          <a:custGeom>
            <a:avLst/>
            <a:gdLst>
              <a:gd name="connsiteX0" fmla="*/ 3595607 w 3595607"/>
              <a:gd name="connsiteY0" fmla="*/ 30997 h 1642820"/>
              <a:gd name="connsiteX1" fmla="*/ 3564610 w 3595607"/>
              <a:gd name="connsiteY1" fmla="*/ 1642820 h 1642820"/>
              <a:gd name="connsiteX2" fmla="*/ 3564610 w 3595607"/>
              <a:gd name="connsiteY2" fmla="*/ 1642820 h 1642820"/>
              <a:gd name="connsiteX3" fmla="*/ 0 w 3595607"/>
              <a:gd name="connsiteY3" fmla="*/ 1596325 h 1642820"/>
              <a:gd name="connsiteX4" fmla="*/ 0 w 3595607"/>
              <a:gd name="connsiteY4" fmla="*/ 1596325 h 1642820"/>
              <a:gd name="connsiteX5" fmla="*/ 15498 w 3595607"/>
              <a:gd name="connsiteY5" fmla="*/ 0 h 1642820"/>
              <a:gd name="connsiteX6" fmla="*/ 15498 w 3595607"/>
              <a:gd name="connsiteY6" fmla="*/ 0 h 1642820"/>
              <a:gd name="connsiteX7" fmla="*/ 3595607 w 3595607"/>
              <a:gd name="connsiteY7" fmla="*/ 30997 h 1642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95607" h="1642820">
                <a:moveTo>
                  <a:pt x="3595607" y="30997"/>
                </a:moveTo>
                <a:lnTo>
                  <a:pt x="3564610" y="1642820"/>
                </a:lnTo>
                <a:lnTo>
                  <a:pt x="3564610" y="1642820"/>
                </a:lnTo>
                <a:lnTo>
                  <a:pt x="0" y="1596325"/>
                </a:lnTo>
                <a:lnTo>
                  <a:pt x="0" y="1596325"/>
                </a:lnTo>
                <a:lnTo>
                  <a:pt x="15498" y="0"/>
                </a:lnTo>
                <a:lnTo>
                  <a:pt x="15498" y="0"/>
                </a:lnTo>
                <a:lnTo>
                  <a:pt x="3595607" y="30997"/>
                </a:lnTo>
                <a:close/>
              </a:path>
            </a:pathLst>
          </a:custGeom>
          <a:gradFill>
            <a:gsLst>
              <a:gs pos="0">
                <a:srgbClr val="FF0000">
                  <a:alpha val="44000"/>
                </a:srgbClr>
              </a:gs>
              <a:gs pos="39999">
                <a:srgbClr val="FFFF00">
                  <a:alpha val="0"/>
                </a:srgbClr>
              </a:gs>
              <a:gs pos="70000">
                <a:srgbClr val="FF0000">
                  <a:alpha val="0"/>
                </a:srgbClr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>
          <a:xfrm rot="5400000" flipH="1" flipV="1">
            <a:off x="2705100" y="4991100"/>
            <a:ext cx="3810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Freeform 65"/>
          <p:cNvSpPr/>
          <p:nvPr/>
        </p:nvSpPr>
        <p:spPr>
          <a:xfrm rot="21286153">
            <a:off x="2475616" y="791419"/>
            <a:ext cx="6410658" cy="3853356"/>
          </a:xfrm>
          <a:custGeom>
            <a:avLst/>
            <a:gdLst>
              <a:gd name="connsiteX0" fmla="*/ 5398576 w 5724040"/>
              <a:gd name="connsiteY0" fmla="*/ 0 h 4657240"/>
              <a:gd name="connsiteX1" fmla="*/ 423620 w 5724040"/>
              <a:gd name="connsiteY1" fmla="*/ 1642820 h 4657240"/>
              <a:gd name="connsiteX2" fmla="*/ 423620 w 5724040"/>
              <a:gd name="connsiteY2" fmla="*/ 1642820 h 4657240"/>
              <a:gd name="connsiteX3" fmla="*/ 764583 w 5724040"/>
              <a:gd name="connsiteY3" fmla="*/ 3874576 h 4657240"/>
              <a:gd name="connsiteX4" fmla="*/ 826576 w 5724040"/>
              <a:gd name="connsiteY4" fmla="*/ 4076054 h 4657240"/>
              <a:gd name="connsiteX5" fmla="*/ 5724040 w 5724040"/>
              <a:gd name="connsiteY5" fmla="*/ 387458 h 4657240"/>
              <a:gd name="connsiteX0" fmla="*/ 5398576 w 5724040"/>
              <a:gd name="connsiteY0" fmla="*/ 0 h 4657240"/>
              <a:gd name="connsiteX1" fmla="*/ 423620 w 5724040"/>
              <a:gd name="connsiteY1" fmla="*/ 1642820 h 4657240"/>
              <a:gd name="connsiteX2" fmla="*/ 244333 w 5724040"/>
              <a:gd name="connsiteY2" fmla="*/ 2384949 h 4657240"/>
              <a:gd name="connsiteX3" fmla="*/ 764583 w 5724040"/>
              <a:gd name="connsiteY3" fmla="*/ 3874576 h 4657240"/>
              <a:gd name="connsiteX4" fmla="*/ 826576 w 5724040"/>
              <a:gd name="connsiteY4" fmla="*/ 4076054 h 4657240"/>
              <a:gd name="connsiteX5" fmla="*/ 5724040 w 5724040"/>
              <a:gd name="connsiteY5" fmla="*/ 387458 h 4657240"/>
              <a:gd name="connsiteX0" fmla="*/ 5398576 w 5724040"/>
              <a:gd name="connsiteY0" fmla="*/ 0 h 4657240"/>
              <a:gd name="connsiteX1" fmla="*/ 662634 w 5724040"/>
              <a:gd name="connsiteY1" fmla="*/ 2085794 h 4657240"/>
              <a:gd name="connsiteX2" fmla="*/ 244333 w 5724040"/>
              <a:gd name="connsiteY2" fmla="*/ 2384949 h 4657240"/>
              <a:gd name="connsiteX3" fmla="*/ 764583 w 5724040"/>
              <a:gd name="connsiteY3" fmla="*/ 3874576 h 4657240"/>
              <a:gd name="connsiteX4" fmla="*/ 826576 w 5724040"/>
              <a:gd name="connsiteY4" fmla="*/ 4076054 h 4657240"/>
              <a:gd name="connsiteX5" fmla="*/ 5724040 w 5724040"/>
              <a:gd name="connsiteY5" fmla="*/ 387458 h 4657240"/>
              <a:gd name="connsiteX0" fmla="*/ 5494255 w 5819719"/>
              <a:gd name="connsiteY0" fmla="*/ 0 h 4634045"/>
              <a:gd name="connsiteX1" fmla="*/ 758313 w 5819719"/>
              <a:gd name="connsiteY1" fmla="*/ 2085794 h 4634045"/>
              <a:gd name="connsiteX2" fmla="*/ 340012 w 5819719"/>
              <a:gd name="connsiteY2" fmla="*/ 2384949 h 4634045"/>
              <a:gd name="connsiteX3" fmla="*/ 286186 w 5819719"/>
              <a:gd name="connsiteY3" fmla="*/ 3735406 h 4634045"/>
              <a:gd name="connsiteX4" fmla="*/ 922255 w 5819719"/>
              <a:gd name="connsiteY4" fmla="*/ 4076054 h 4634045"/>
              <a:gd name="connsiteX5" fmla="*/ 5819719 w 5819719"/>
              <a:gd name="connsiteY5" fmla="*/ 387458 h 4634045"/>
              <a:gd name="connsiteX0" fmla="*/ 5500110 w 5825574"/>
              <a:gd name="connsiteY0" fmla="*/ 0 h 4577007"/>
              <a:gd name="connsiteX1" fmla="*/ 764168 w 5825574"/>
              <a:gd name="connsiteY1" fmla="*/ 2085794 h 4577007"/>
              <a:gd name="connsiteX2" fmla="*/ 345867 w 5825574"/>
              <a:gd name="connsiteY2" fmla="*/ 2384949 h 4577007"/>
              <a:gd name="connsiteX3" fmla="*/ 256917 w 5825574"/>
              <a:gd name="connsiteY3" fmla="*/ 3393176 h 4577007"/>
              <a:gd name="connsiteX4" fmla="*/ 928110 w 5825574"/>
              <a:gd name="connsiteY4" fmla="*/ 4076054 h 4577007"/>
              <a:gd name="connsiteX5" fmla="*/ 5825574 w 5825574"/>
              <a:gd name="connsiteY5" fmla="*/ 387458 h 4577007"/>
              <a:gd name="connsiteX0" fmla="*/ 5500110 w 5825574"/>
              <a:gd name="connsiteY0" fmla="*/ 0 h 4577007"/>
              <a:gd name="connsiteX1" fmla="*/ 764168 w 5825574"/>
              <a:gd name="connsiteY1" fmla="*/ 2085794 h 4577007"/>
              <a:gd name="connsiteX2" fmla="*/ 345867 w 5825574"/>
              <a:gd name="connsiteY2" fmla="*/ 2384949 h 4577007"/>
              <a:gd name="connsiteX3" fmla="*/ 256917 w 5825574"/>
              <a:gd name="connsiteY3" fmla="*/ 3393176 h 4577007"/>
              <a:gd name="connsiteX4" fmla="*/ 928110 w 5825574"/>
              <a:gd name="connsiteY4" fmla="*/ 4076054 h 4577007"/>
              <a:gd name="connsiteX5" fmla="*/ 5825574 w 5825574"/>
              <a:gd name="connsiteY5" fmla="*/ 387458 h 4577007"/>
              <a:gd name="connsiteX0" fmla="*/ 5500110 w 5825574"/>
              <a:gd name="connsiteY0" fmla="*/ 0 h 4577007"/>
              <a:gd name="connsiteX1" fmla="*/ 764168 w 5825574"/>
              <a:gd name="connsiteY1" fmla="*/ 2085794 h 4577007"/>
              <a:gd name="connsiteX2" fmla="*/ 345867 w 5825574"/>
              <a:gd name="connsiteY2" fmla="*/ 2384949 h 4577007"/>
              <a:gd name="connsiteX3" fmla="*/ 256917 w 5825574"/>
              <a:gd name="connsiteY3" fmla="*/ 3393176 h 4577007"/>
              <a:gd name="connsiteX4" fmla="*/ 928110 w 5825574"/>
              <a:gd name="connsiteY4" fmla="*/ 4076054 h 4577007"/>
              <a:gd name="connsiteX5" fmla="*/ 5825574 w 5825574"/>
              <a:gd name="connsiteY5" fmla="*/ 387458 h 4577007"/>
              <a:gd name="connsiteX0" fmla="*/ 5599333 w 5924797"/>
              <a:gd name="connsiteY0" fmla="*/ 0 h 4572905"/>
              <a:gd name="connsiteX1" fmla="*/ 863391 w 5924797"/>
              <a:gd name="connsiteY1" fmla="*/ 2085794 h 4572905"/>
              <a:gd name="connsiteX2" fmla="*/ 445090 w 5924797"/>
              <a:gd name="connsiteY2" fmla="*/ 2384949 h 4572905"/>
              <a:gd name="connsiteX3" fmla="*/ 97040 w 5924797"/>
              <a:gd name="connsiteY3" fmla="*/ 3368562 h 4572905"/>
              <a:gd name="connsiteX4" fmla="*/ 1027333 w 5924797"/>
              <a:gd name="connsiteY4" fmla="*/ 4076054 h 4572905"/>
              <a:gd name="connsiteX5" fmla="*/ 5924797 w 5924797"/>
              <a:gd name="connsiteY5" fmla="*/ 387458 h 4572905"/>
              <a:gd name="connsiteX0" fmla="*/ 5599333 w 5924797"/>
              <a:gd name="connsiteY0" fmla="*/ 0 h 4572905"/>
              <a:gd name="connsiteX1" fmla="*/ 857097 w 5924797"/>
              <a:gd name="connsiteY1" fmla="*/ 1334580 h 4572905"/>
              <a:gd name="connsiteX2" fmla="*/ 445090 w 5924797"/>
              <a:gd name="connsiteY2" fmla="*/ 2384949 h 4572905"/>
              <a:gd name="connsiteX3" fmla="*/ 97040 w 5924797"/>
              <a:gd name="connsiteY3" fmla="*/ 3368562 h 4572905"/>
              <a:gd name="connsiteX4" fmla="*/ 1027333 w 5924797"/>
              <a:gd name="connsiteY4" fmla="*/ 4076054 h 4572905"/>
              <a:gd name="connsiteX5" fmla="*/ 5924797 w 5924797"/>
              <a:gd name="connsiteY5" fmla="*/ 387458 h 4572905"/>
              <a:gd name="connsiteX0" fmla="*/ 5693562 w 6019026"/>
              <a:gd name="connsiteY0" fmla="*/ 0 h 4572905"/>
              <a:gd name="connsiteX1" fmla="*/ 951326 w 6019026"/>
              <a:gd name="connsiteY1" fmla="*/ 1334580 h 4572905"/>
              <a:gd name="connsiteX2" fmla="*/ 0 w 6019026"/>
              <a:gd name="connsiteY2" fmla="*/ 2150992 h 4572905"/>
              <a:gd name="connsiteX3" fmla="*/ 191269 w 6019026"/>
              <a:gd name="connsiteY3" fmla="*/ 3368562 h 4572905"/>
              <a:gd name="connsiteX4" fmla="*/ 1121562 w 6019026"/>
              <a:gd name="connsiteY4" fmla="*/ 4076054 h 4572905"/>
              <a:gd name="connsiteX5" fmla="*/ 6019026 w 6019026"/>
              <a:gd name="connsiteY5" fmla="*/ 387458 h 4572905"/>
              <a:gd name="connsiteX0" fmla="*/ 5693562 w 6019026"/>
              <a:gd name="connsiteY0" fmla="*/ 0 h 4759219"/>
              <a:gd name="connsiteX1" fmla="*/ 951326 w 6019026"/>
              <a:gd name="connsiteY1" fmla="*/ 1334580 h 4759219"/>
              <a:gd name="connsiteX2" fmla="*/ 0 w 6019026"/>
              <a:gd name="connsiteY2" fmla="*/ 2150992 h 4759219"/>
              <a:gd name="connsiteX3" fmla="*/ 191269 w 6019026"/>
              <a:gd name="connsiteY3" fmla="*/ 3368562 h 4759219"/>
              <a:gd name="connsiteX4" fmla="*/ 1533973 w 6019026"/>
              <a:gd name="connsiteY4" fmla="*/ 4262368 h 4759219"/>
              <a:gd name="connsiteX5" fmla="*/ 6019026 w 6019026"/>
              <a:gd name="connsiteY5" fmla="*/ 387458 h 4759219"/>
              <a:gd name="connsiteX0" fmla="*/ 5693562 w 6019026"/>
              <a:gd name="connsiteY0" fmla="*/ 0 h 4262368"/>
              <a:gd name="connsiteX1" fmla="*/ 951326 w 6019026"/>
              <a:gd name="connsiteY1" fmla="*/ 1334580 h 4262368"/>
              <a:gd name="connsiteX2" fmla="*/ 0 w 6019026"/>
              <a:gd name="connsiteY2" fmla="*/ 2150992 h 4262368"/>
              <a:gd name="connsiteX3" fmla="*/ 191269 w 6019026"/>
              <a:gd name="connsiteY3" fmla="*/ 3368562 h 4262368"/>
              <a:gd name="connsiteX4" fmla="*/ 1533973 w 6019026"/>
              <a:gd name="connsiteY4" fmla="*/ 4262368 h 4262368"/>
              <a:gd name="connsiteX5" fmla="*/ 6019026 w 6019026"/>
              <a:gd name="connsiteY5" fmla="*/ 387458 h 4262368"/>
              <a:gd name="connsiteX0" fmla="*/ 5693562 w 6019026"/>
              <a:gd name="connsiteY0" fmla="*/ 0 h 4262368"/>
              <a:gd name="connsiteX1" fmla="*/ 1004406 w 6019026"/>
              <a:gd name="connsiteY1" fmla="*/ 1405157 h 4262368"/>
              <a:gd name="connsiteX2" fmla="*/ 0 w 6019026"/>
              <a:gd name="connsiteY2" fmla="*/ 2150992 h 4262368"/>
              <a:gd name="connsiteX3" fmla="*/ 191269 w 6019026"/>
              <a:gd name="connsiteY3" fmla="*/ 3368562 h 4262368"/>
              <a:gd name="connsiteX4" fmla="*/ 1533973 w 6019026"/>
              <a:gd name="connsiteY4" fmla="*/ 4262368 h 4262368"/>
              <a:gd name="connsiteX5" fmla="*/ 6019026 w 6019026"/>
              <a:gd name="connsiteY5" fmla="*/ 387458 h 4262368"/>
              <a:gd name="connsiteX0" fmla="*/ 5693562 w 6019026"/>
              <a:gd name="connsiteY0" fmla="*/ 0 h 4262368"/>
              <a:gd name="connsiteX1" fmla="*/ 1099868 w 6019026"/>
              <a:gd name="connsiteY1" fmla="*/ 1675625 h 4262368"/>
              <a:gd name="connsiteX2" fmla="*/ 0 w 6019026"/>
              <a:gd name="connsiteY2" fmla="*/ 2150992 h 4262368"/>
              <a:gd name="connsiteX3" fmla="*/ 191269 w 6019026"/>
              <a:gd name="connsiteY3" fmla="*/ 3368562 h 4262368"/>
              <a:gd name="connsiteX4" fmla="*/ 1533973 w 6019026"/>
              <a:gd name="connsiteY4" fmla="*/ 4262368 h 4262368"/>
              <a:gd name="connsiteX5" fmla="*/ 6019026 w 6019026"/>
              <a:gd name="connsiteY5" fmla="*/ 387458 h 4262368"/>
              <a:gd name="connsiteX0" fmla="*/ 5693562 w 6019026"/>
              <a:gd name="connsiteY0" fmla="*/ 0 h 4262368"/>
              <a:gd name="connsiteX1" fmla="*/ 1147599 w 6019026"/>
              <a:gd name="connsiteY1" fmla="*/ 1810858 h 4262368"/>
              <a:gd name="connsiteX2" fmla="*/ 0 w 6019026"/>
              <a:gd name="connsiteY2" fmla="*/ 2150992 h 4262368"/>
              <a:gd name="connsiteX3" fmla="*/ 191269 w 6019026"/>
              <a:gd name="connsiteY3" fmla="*/ 3368562 h 4262368"/>
              <a:gd name="connsiteX4" fmla="*/ 1533973 w 6019026"/>
              <a:gd name="connsiteY4" fmla="*/ 4262368 h 4262368"/>
              <a:gd name="connsiteX5" fmla="*/ 6019026 w 6019026"/>
              <a:gd name="connsiteY5" fmla="*/ 387458 h 4262368"/>
              <a:gd name="connsiteX0" fmla="*/ 5693562 w 6019026"/>
              <a:gd name="connsiteY0" fmla="*/ 0 h 3997820"/>
              <a:gd name="connsiteX1" fmla="*/ 1147599 w 6019026"/>
              <a:gd name="connsiteY1" fmla="*/ 1810858 h 3997820"/>
              <a:gd name="connsiteX2" fmla="*/ 0 w 6019026"/>
              <a:gd name="connsiteY2" fmla="*/ 2150992 h 3997820"/>
              <a:gd name="connsiteX3" fmla="*/ 191269 w 6019026"/>
              <a:gd name="connsiteY3" fmla="*/ 3368562 h 3997820"/>
              <a:gd name="connsiteX4" fmla="*/ 1496941 w 6019026"/>
              <a:gd name="connsiteY4" fmla="*/ 3997820 h 3997820"/>
              <a:gd name="connsiteX5" fmla="*/ 6019026 w 6019026"/>
              <a:gd name="connsiteY5" fmla="*/ 387458 h 3997820"/>
              <a:gd name="connsiteX0" fmla="*/ 5693562 w 6019026"/>
              <a:gd name="connsiteY0" fmla="*/ 0 h 3997820"/>
              <a:gd name="connsiteX1" fmla="*/ 1519571 w 6019026"/>
              <a:gd name="connsiteY1" fmla="*/ 1587745 h 3997820"/>
              <a:gd name="connsiteX2" fmla="*/ 0 w 6019026"/>
              <a:gd name="connsiteY2" fmla="*/ 2150992 h 3997820"/>
              <a:gd name="connsiteX3" fmla="*/ 191269 w 6019026"/>
              <a:gd name="connsiteY3" fmla="*/ 3368562 h 3997820"/>
              <a:gd name="connsiteX4" fmla="*/ 1496941 w 6019026"/>
              <a:gd name="connsiteY4" fmla="*/ 3997820 h 3997820"/>
              <a:gd name="connsiteX5" fmla="*/ 6019026 w 6019026"/>
              <a:gd name="connsiteY5" fmla="*/ 387458 h 3997820"/>
              <a:gd name="connsiteX0" fmla="*/ 5599333 w 5924797"/>
              <a:gd name="connsiteY0" fmla="*/ 0 h 3997820"/>
              <a:gd name="connsiteX1" fmla="*/ 1425342 w 5924797"/>
              <a:gd name="connsiteY1" fmla="*/ 1587745 h 3997820"/>
              <a:gd name="connsiteX2" fmla="*/ 1637662 w 5924797"/>
              <a:gd name="connsiteY2" fmla="*/ 1870052 h 3997820"/>
              <a:gd name="connsiteX3" fmla="*/ 97040 w 5924797"/>
              <a:gd name="connsiteY3" fmla="*/ 3368562 h 3997820"/>
              <a:gd name="connsiteX4" fmla="*/ 1402712 w 5924797"/>
              <a:gd name="connsiteY4" fmla="*/ 3997820 h 3997820"/>
              <a:gd name="connsiteX5" fmla="*/ 5924797 w 5924797"/>
              <a:gd name="connsiteY5" fmla="*/ 387458 h 3997820"/>
              <a:gd name="connsiteX0" fmla="*/ 5599333 w 5924797"/>
              <a:gd name="connsiteY0" fmla="*/ 0 h 3368562"/>
              <a:gd name="connsiteX1" fmla="*/ 1425342 w 5924797"/>
              <a:gd name="connsiteY1" fmla="*/ 1587745 h 3368562"/>
              <a:gd name="connsiteX2" fmla="*/ 1637662 w 5924797"/>
              <a:gd name="connsiteY2" fmla="*/ 1870052 h 3368562"/>
              <a:gd name="connsiteX3" fmla="*/ 97040 w 5924797"/>
              <a:gd name="connsiteY3" fmla="*/ 3368562 h 3368562"/>
              <a:gd name="connsiteX4" fmla="*/ 2221132 w 5924797"/>
              <a:gd name="connsiteY4" fmla="*/ 3363542 h 3368562"/>
              <a:gd name="connsiteX5" fmla="*/ 5924797 w 5924797"/>
              <a:gd name="connsiteY5" fmla="*/ 387458 h 3368562"/>
              <a:gd name="connsiteX0" fmla="*/ 5599333 w 5924797"/>
              <a:gd name="connsiteY0" fmla="*/ 0 h 3368562"/>
              <a:gd name="connsiteX1" fmla="*/ 1425342 w 5924797"/>
              <a:gd name="connsiteY1" fmla="*/ 1587745 h 3368562"/>
              <a:gd name="connsiteX2" fmla="*/ 1637662 w 5924797"/>
              <a:gd name="connsiteY2" fmla="*/ 1870052 h 3368562"/>
              <a:gd name="connsiteX3" fmla="*/ 97040 w 5924797"/>
              <a:gd name="connsiteY3" fmla="*/ 3368562 h 3368562"/>
              <a:gd name="connsiteX4" fmla="*/ 2221132 w 5924797"/>
              <a:gd name="connsiteY4" fmla="*/ 3363542 h 3368562"/>
              <a:gd name="connsiteX5" fmla="*/ 5924797 w 5924797"/>
              <a:gd name="connsiteY5" fmla="*/ 387458 h 3368562"/>
              <a:gd name="connsiteX0" fmla="*/ 4173991 w 4499455"/>
              <a:gd name="connsiteY0" fmla="*/ 0 h 3363542"/>
              <a:gd name="connsiteX1" fmla="*/ 0 w 4499455"/>
              <a:gd name="connsiteY1" fmla="*/ 1587745 h 3363542"/>
              <a:gd name="connsiteX2" fmla="*/ 212320 w 4499455"/>
              <a:gd name="connsiteY2" fmla="*/ 1870052 h 3363542"/>
              <a:gd name="connsiteX3" fmla="*/ 859980 w 4499455"/>
              <a:gd name="connsiteY3" fmla="*/ 2587655 h 3363542"/>
              <a:gd name="connsiteX4" fmla="*/ 795790 w 4499455"/>
              <a:gd name="connsiteY4" fmla="*/ 3363542 h 3363542"/>
              <a:gd name="connsiteX5" fmla="*/ 4499455 w 4499455"/>
              <a:gd name="connsiteY5" fmla="*/ 387458 h 3363542"/>
              <a:gd name="connsiteX0" fmla="*/ 4228109 w 4553573"/>
              <a:gd name="connsiteY0" fmla="*/ 0 h 3422279"/>
              <a:gd name="connsiteX1" fmla="*/ 54118 w 4553573"/>
              <a:gd name="connsiteY1" fmla="*/ 1587745 h 3422279"/>
              <a:gd name="connsiteX2" fmla="*/ 266438 w 4553573"/>
              <a:gd name="connsiteY2" fmla="*/ 1870052 h 3422279"/>
              <a:gd name="connsiteX3" fmla="*/ 914098 w 4553573"/>
              <a:gd name="connsiteY3" fmla="*/ 2587655 h 3422279"/>
              <a:gd name="connsiteX4" fmla="*/ 786130 w 4553573"/>
              <a:gd name="connsiteY4" fmla="*/ 3422279 h 3422279"/>
              <a:gd name="connsiteX5" fmla="*/ 4553573 w 4553573"/>
              <a:gd name="connsiteY5" fmla="*/ 387458 h 3422279"/>
              <a:gd name="connsiteX0" fmla="*/ 4173991 w 4499455"/>
              <a:gd name="connsiteY0" fmla="*/ 0 h 3422279"/>
              <a:gd name="connsiteX1" fmla="*/ 0 w 4499455"/>
              <a:gd name="connsiteY1" fmla="*/ 1587745 h 3422279"/>
              <a:gd name="connsiteX2" fmla="*/ 212320 w 4499455"/>
              <a:gd name="connsiteY2" fmla="*/ 1870052 h 3422279"/>
              <a:gd name="connsiteX3" fmla="*/ 859980 w 4499455"/>
              <a:gd name="connsiteY3" fmla="*/ 2587655 h 3422279"/>
              <a:gd name="connsiteX4" fmla="*/ 732012 w 4499455"/>
              <a:gd name="connsiteY4" fmla="*/ 3422279 h 3422279"/>
              <a:gd name="connsiteX5" fmla="*/ 4499455 w 4499455"/>
              <a:gd name="connsiteY5" fmla="*/ 387458 h 3422279"/>
              <a:gd name="connsiteX0" fmla="*/ 4173991 w 4499455"/>
              <a:gd name="connsiteY0" fmla="*/ 0 h 3087611"/>
              <a:gd name="connsiteX1" fmla="*/ 0 w 4499455"/>
              <a:gd name="connsiteY1" fmla="*/ 1587745 h 3087611"/>
              <a:gd name="connsiteX2" fmla="*/ 212320 w 4499455"/>
              <a:gd name="connsiteY2" fmla="*/ 1870052 h 3087611"/>
              <a:gd name="connsiteX3" fmla="*/ 859980 w 4499455"/>
              <a:gd name="connsiteY3" fmla="*/ 2587655 h 3087611"/>
              <a:gd name="connsiteX4" fmla="*/ 1289970 w 4499455"/>
              <a:gd name="connsiteY4" fmla="*/ 3087611 h 3087611"/>
              <a:gd name="connsiteX5" fmla="*/ 4499455 w 4499455"/>
              <a:gd name="connsiteY5" fmla="*/ 387458 h 3087611"/>
              <a:gd name="connsiteX0" fmla="*/ 4173991 w 4499455"/>
              <a:gd name="connsiteY0" fmla="*/ 0 h 3087611"/>
              <a:gd name="connsiteX1" fmla="*/ 0 w 4499455"/>
              <a:gd name="connsiteY1" fmla="*/ 1587745 h 3087611"/>
              <a:gd name="connsiteX2" fmla="*/ 212320 w 4499455"/>
              <a:gd name="connsiteY2" fmla="*/ 1870052 h 3087611"/>
              <a:gd name="connsiteX3" fmla="*/ 859980 w 4499455"/>
              <a:gd name="connsiteY3" fmla="*/ 2587655 h 3087611"/>
              <a:gd name="connsiteX4" fmla="*/ 1289970 w 4499455"/>
              <a:gd name="connsiteY4" fmla="*/ 3087611 h 3087611"/>
              <a:gd name="connsiteX5" fmla="*/ 4499455 w 4499455"/>
              <a:gd name="connsiteY5" fmla="*/ 387458 h 3087611"/>
              <a:gd name="connsiteX0" fmla="*/ 4173991 w 4499455"/>
              <a:gd name="connsiteY0" fmla="*/ 0 h 3087611"/>
              <a:gd name="connsiteX1" fmla="*/ 0 w 4499455"/>
              <a:gd name="connsiteY1" fmla="*/ 1587745 h 3087611"/>
              <a:gd name="connsiteX2" fmla="*/ 212320 w 4499455"/>
              <a:gd name="connsiteY2" fmla="*/ 1870052 h 3087611"/>
              <a:gd name="connsiteX3" fmla="*/ 859980 w 4499455"/>
              <a:gd name="connsiteY3" fmla="*/ 2587655 h 3087611"/>
              <a:gd name="connsiteX4" fmla="*/ 1289970 w 4499455"/>
              <a:gd name="connsiteY4" fmla="*/ 3087611 h 3087611"/>
              <a:gd name="connsiteX5" fmla="*/ 4499455 w 4499455"/>
              <a:gd name="connsiteY5" fmla="*/ 387458 h 3087611"/>
              <a:gd name="connsiteX0" fmla="*/ 4173991 w 4499455"/>
              <a:gd name="connsiteY0" fmla="*/ 0 h 3087611"/>
              <a:gd name="connsiteX1" fmla="*/ 0 w 4499455"/>
              <a:gd name="connsiteY1" fmla="*/ 1587745 h 3087611"/>
              <a:gd name="connsiteX2" fmla="*/ 212320 w 4499455"/>
              <a:gd name="connsiteY2" fmla="*/ 1870052 h 3087611"/>
              <a:gd name="connsiteX3" fmla="*/ 859980 w 4499455"/>
              <a:gd name="connsiteY3" fmla="*/ 2587655 h 3087611"/>
              <a:gd name="connsiteX4" fmla="*/ 1289970 w 4499455"/>
              <a:gd name="connsiteY4" fmla="*/ 3087611 h 3087611"/>
              <a:gd name="connsiteX5" fmla="*/ 4499455 w 4499455"/>
              <a:gd name="connsiteY5" fmla="*/ 387458 h 3087611"/>
              <a:gd name="connsiteX0" fmla="*/ 4173991 w 4499455"/>
              <a:gd name="connsiteY0" fmla="*/ 0 h 3087611"/>
              <a:gd name="connsiteX1" fmla="*/ 0 w 4499455"/>
              <a:gd name="connsiteY1" fmla="*/ 1587745 h 3087611"/>
              <a:gd name="connsiteX2" fmla="*/ 212320 w 4499455"/>
              <a:gd name="connsiteY2" fmla="*/ 1870052 h 3087611"/>
              <a:gd name="connsiteX3" fmla="*/ 859980 w 4499455"/>
              <a:gd name="connsiteY3" fmla="*/ 2587655 h 3087611"/>
              <a:gd name="connsiteX4" fmla="*/ 1289970 w 4499455"/>
              <a:gd name="connsiteY4" fmla="*/ 3087611 h 3087611"/>
              <a:gd name="connsiteX5" fmla="*/ 4499455 w 4499455"/>
              <a:gd name="connsiteY5" fmla="*/ 387458 h 3087611"/>
              <a:gd name="connsiteX0" fmla="*/ 4173991 w 4499455"/>
              <a:gd name="connsiteY0" fmla="*/ 0 h 3022953"/>
              <a:gd name="connsiteX1" fmla="*/ 0 w 4499455"/>
              <a:gd name="connsiteY1" fmla="*/ 1587745 h 3022953"/>
              <a:gd name="connsiteX2" fmla="*/ 212320 w 4499455"/>
              <a:gd name="connsiteY2" fmla="*/ 1870052 h 3022953"/>
              <a:gd name="connsiteX3" fmla="*/ 859980 w 4499455"/>
              <a:gd name="connsiteY3" fmla="*/ 2587655 h 3022953"/>
              <a:gd name="connsiteX4" fmla="*/ 1295319 w 4499455"/>
              <a:gd name="connsiteY4" fmla="*/ 3022953 h 3022953"/>
              <a:gd name="connsiteX5" fmla="*/ 4499455 w 4499455"/>
              <a:gd name="connsiteY5" fmla="*/ 387458 h 3022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99455" h="3022953">
                <a:moveTo>
                  <a:pt x="4173991" y="0"/>
                </a:moveTo>
                <a:lnTo>
                  <a:pt x="0" y="1587745"/>
                </a:lnTo>
                <a:lnTo>
                  <a:pt x="212320" y="1870052"/>
                </a:lnTo>
                <a:cubicBezTo>
                  <a:pt x="474225" y="2184548"/>
                  <a:pt x="762940" y="2305804"/>
                  <a:pt x="859980" y="2587655"/>
                </a:cubicBezTo>
                <a:cubicBezTo>
                  <a:pt x="942370" y="2508542"/>
                  <a:pt x="912102" y="2536192"/>
                  <a:pt x="1295319" y="3022953"/>
                </a:cubicBezTo>
                <a:cubicBezTo>
                  <a:pt x="2214683" y="2299165"/>
                  <a:pt x="2464011" y="1941163"/>
                  <a:pt x="4499455" y="387458"/>
                </a:cubicBezTo>
              </a:path>
            </a:pathLst>
          </a:custGeom>
          <a:solidFill>
            <a:schemeClr val="accent6">
              <a:lumMod val="60000"/>
              <a:lumOff val="40000"/>
              <a:alpha val="6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Arrow Connector 66"/>
          <p:cNvCxnSpPr/>
          <p:nvPr/>
        </p:nvCxnSpPr>
        <p:spPr>
          <a:xfrm rot="10800000" flipV="1">
            <a:off x="6858000" y="14478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rot="10800000" flipV="1">
            <a:off x="4114800" y="38100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rot="10800000" flipV="1">
            <a:off x="4191000" y="30480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rot="10800000" flipV="1">
            <a:off x="3352800" y="38862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rot="10800000" flipV="1">
            <a:off x="4411384" y="3105944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 rot="10800000" flipV="1">
            <a:off x="4495800" y="33528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rot="10800000" flipV="1">
            <a:off x="4876800" y="27432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73"/>
          <p:cNvSpPr/>
          <p:nvPr/>
        </p:nvSpPr>
        <p:spPr>
          <a:xfrm>
            <a:off x="4800600" y="4402150"/>
            <a:ext cx="152400" cy="2209800"/>
          </a:xfrm>
          <a:prstGeom prst="rect">
            <a:avLst/>
          </a:prstGeom>
          <a:gradFill>
            <a:gsLst>
              <a:gs pos="0">
                <a:srgbClr val="FF0000">
                  <a:alpha val="59000"/>
                </a:srgbClr>
              </a:gs>
              <a:gs pos="39999">
                <a:srgbClr val="FFFF00">
                  <a:alpha val="35000"/>
                </a:srgbClr>
              </a:gs>
              <a:gs pos="70000">
                <a:srgbClr val="0066FF"/>
              </a:gs>
              <a:gs pos="88000">
                <a:srgbClr val="7005D4">
                  <a:alpha val="0"/>
                </a:srgbClr>
              </a:gs>
              <a:gs pos="100000">
                <a:srgbClr val="8C3D91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Diamond 74"/>
          <p:cNvSpPr/>
          <p:nvPr/>
        </p:nvSpPr>
        <p:spPr>
          <a:xfrm>
            <a:off x="4343400" y="4724400"/>
            <a:ext cx="381000" cy="30480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5785048" y="4997152"/>
            <a:ext cx="2438400" cy="16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reeform 76"/>
          <p:cNvSpPr/>
          <p:nvPr/>
        </p:nvSpPr>
        <p:spPr>
          <a:xfrm>
            <a:off x="5480248" y="3396952"/>
            <a:ext cx="3124200" cy="1676400"/>
          </a:xfrm>
          <a:custGeom>
            <a:avLst/>
            <a:gdLst>
              <a:gd name="connsiteX0" fmla="*/ 0 w 2185261"/>
              <a:gd name="connsiteY0" fmla="*/ 1208868 h 1239864"/>
              <a:gd name="connsiteX1" fmla="*/ 1084881 w 2185261"/>
              <a:gd name="connsiteY1" fmla="*/ 0 h 1239864"/>
              <a:gd name="connsiteX2" fmla="*/ 1084881 w 2185261"/>
              <a:gd name="connsiteY2" fmla="*/ 0 h 1239864"/>
              <a:gd name="connsiteX3" fmla="*/ 2185261 w 2185261"/>
              <a:gd name="connsiteY3" fmla="*/ 1239864 h 1239864"/>
              <a:gd name="connsiteX4" fmla="*/ 2185261 w 2185261"/>
              <a:gd name="connsiteY4" fmla="*/ 1239864 h 1239864"/>
              <a:gd name="connsiteX5" fmla="*/ 0 w 2185261"/>
              <a:gd name="connsiteY5" fmla="*/ 1208868 h 1239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85261" h="1239864">
                <a:moveTo>
                  <a:pt x="0" y="1208868"/>
                </a:moveTo>
                <a:lnTo>
                  <a:pt x="1084881" y="0"/>
                </a:lnTo>
                <a:lnTo>
                  <a:pt x="1084881" y="0"/>
                </a:lnTo>
                <a:lnTo>
                  <a:pt x="2185261" y="1239864"/>
                </a:lnTo>
                <a:lnTo>
                  <a:pt x="2185261" y="1239864"/>
                </a:lnTo>
                <a:lnTo>
                  <a:pt x="0" y="1208868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6699448" y="5682952"/>
            <a:ext cx="609600" cy="914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Arrow Connector 78"/>
          <p:cNvCxnSpPr/>
          <p:nvPr/>
        </p:nvCxnSpPr>
        <p:spPr>
          <a:xfrm rot="5400000">
            <a:off x="7810500" y="1485900"/>
            <a:ext cx="838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 rot="16200000" flipV="1">
            <a:off x="6705600" y="3352800"/>
            <a:ext cx="11430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Freeform 80"/>
          <p:cNvSpPr/>
          <p:nvPr/>
        </p:nvSpPr>
        <p:spPr>
          <a:xfrm>
            <a:off x="6991672" y="1124744"/>
            <a:ext cx="1828800" cy="3886200"/>
          </a:xfrm>
          <a:custGeom>
            <a:avLst/>
            <a:gdLst>
              <a:gd name="connsiteX0" fmla="*/ 0 w 609600"/>
              <a:gd name="connsiteY0" fmla="*/ 0 h 3124200"/>
              <a:gd name="connsiteX1" fmla="*/ 609600 w 609600"/>
              <a:gd name="connsiteY1" fmla="*/ 0 h 3124200"/>
              <a:gd name="connsiteX2" fmla="*/ 609600 w 609600"/>
              <a:gd name="connsiteY2" fmla="*/ 3124200 h 3124200"/>
              <a:gd name="connsiteX3" fmla="*/ 0 w 609600"/>
              <a:gd name="connsiteY3" fmla="*/ 3124200 h 3124200"/>
              <a:gd name="connsiteX4" fmla="*/ 0 w 609600"/>
              <a:gd name="connsiteY4" fmla="*/ 0 h 3124200"/>
              <a:gd name="connsiteX0" fmla="*/ 1066800 w 1676400"/>
              <a:gd name="connsiteY0" fmla="*/ 0 h 3124200"/>
              <a:gd name="connsiteX1" fmla="*/ 1676400 w 1676400"/>
              <a:gd name="connsiteY1" fmla="*/ 0 h 3124200"/>
              <a:gd name="connsiteX2" fmla="*/ 1676400 w 1676400"/>
              <a:gd name="connsiteY2" fmla="*/ 3124200 h 3124200"/>
              <a:gd name="connsiteX3" fmla="*/ 0 w 1676400"/>
              <a:gd name="connsiteY3" fmla="*/ 2057400 h 3124200"/>
              <a:gd name="connsiteX4" fmla="*/ 1066800 w 1676400"/>
              <a:gd name="connsiteY4" fmla="*/ 0 h 3124200"/>
              <a:gd name="connsiteX0" fmla="*/ 1066800 w 1676400"/>
              <a:gd name="connsiteY0" fmla="*/ 0 h 3657600"/>
              <a:gd name="connsiteX1" fmla="*/ 1676400 w 1676400"/>
              <a:gd name="connsiteY1" fmla="*/ 0 h 3657600"/>
              <a:gd name="connsiteX2" fmla="*/ 1524000 w 1676400"/>
              <a:gd name="connsiteY2" fmla="*/ 3657600 h 3657600"/>
              <a:gd name="connsiteX3" fmla="*/ 0 w 1676400"/>
              <a:gd name="connsiteY3" fmla="*/ 2057400 h 3657600"/>
              <a:gd name="connsiteX4" fmla="*/ 1066800 w 1676400"/>
              <a:gd name="connsiteY4" fmla="*/ 0 h 3657600"/>
              <a:gd name="connsiteX0" fmla="*/ 1066800 w 1752600"/>
              <a:gd name="connsiteY0" fmla="*/ 76200 h 3733800"/>
              <a:gd name="connsiteX1" fmla="*/ 1752600 w 1752600"/>
              <a:gd name="connsiteY1" fmla="*/ 0 h 3733800"/>
              <a:gd name="connsiteX2" fmla="*/ 1524000 w 1752600"/>
              <a:gd name="connsiteY2" fmla="*/ 3733800 h 3733800"/>
              <a:gd name="connsiteX3" fmla="*/ 0 w 1752600"/>
              <a:gd name="connsiteY3" fmla="*/ 2133600 h 3733800"/>
              <a:gd name="connsiteX4" fmla="*/ 1066800 w 1752600"/>
              <a:gd name="connsiteY4" fmla="*/ 76200 h 3733800"/>
              <a:gd name="connsiteX0" fmla="*/ 1066800 w 1752600"/>
              <a:gd name="connsiteY0" fmla="*/ 0 h 3886200"/>
              <a:gd name="connsiteX1" fmla="*/ 1752600 w 1752600"/>
              <a:gd name="connsiteY1" fmla="*/ 152400 h 3886200"/>
              <a:gd name="connsiteX2" fmla="*/ 1524000 w 1752600"/>
              <a:gd name="connsiteY2" fmla="*/ 3886200 h 3886200"/>
              <a:gd name="connsiteX3" fmla="*/ 0 w 1752600"/>
              <a:gd name="connsiteY3" fmla="*/ 2286000 h 3886200"/>
              <a:gd name="connsiteX4" fmla="*/ 1066800 w 1752600"/>
              <a:gd name="connsiteY4" fmla="*/ 0 h 3886200"/>
              <a:gd name="connsiteX0" fmla="*/ 1143000 w 1828800"/>
              <a:gd name="connsiteY0" fmla="*/ 0 h 3886200"/>
              <a:gd name="connsiteX1" fmla="*/ 1828800 w 1828800"/>
              <a:gd name="connsiteY1" fmla="*/ 152400 h 3886200"/>
              <a:gd name="connsiteX2" fmla="*/ 1600200 w 1828800"/>
              <a:gd name="connsiteY2" fmla="*/ 3886200 h 3886200"/>
              <a:gd name="connsiteX3" fmla="*/ 0 w 1828800"/>
              <a:gd name="connsiteY3" fmla="*/ 2209800 h 3886200"/>
              <a:gd name="connsiteX4" fmla="*/ 1143000 w 1828800"/>
              <a:gd name="connsiteY4" fmla="*/ 0 h 3886200"/>
              <a:gd name="connsiteX0" fmla="*/ 1143000 w 1828800"/>
              <a:gd name="connsiteY0" fmla="*/ 152400 h 4038600"/>
              <a:gd name="connsiteX1" fmla="*/ 1828800 w 1828800"/>
              <a:gd name="connsiteY1" fmla="*/ 0 h 4038600"/>
              <a:gd name="connsiteX2" fmla="*/ 1600200 w 1828800"/>
              <a:gd name="connsiteY2" fmla="*/ 4038600 h 4038600"/>
              <a:gd name="connsiteX3" fmla="*/ 0 w 1828800"/>
              <a:gd name="connsiteY3" fmla="*/ 2362200 h 4038600"/>
              <a:gd name="connsiteX4" fmla="*/ 1143000 w 1828800"/>
              <a:gd name="connsiteY4" fmla="*/ 152400 h 4038600"/>
              <a:gd name="connsiteX0" fmla="*/ 1143000 w 1828800"/>
              <a:gd name="connsiteY0" fmla="*/ 0 h 4038600"/>
              <a:gd name="connsiteX1" fmla="*/ 1828800 w 1828800"/>
              <a:gd name="connsiteY1" fmla="*/ 0 h 4038600"/>
              <a:gd name="connsiteX2" fmla="*/ 1600200 w 1828800"/>
              <a:gd name="connsiteY2" fmla="*/ 4038600 h 4038600"/>
              <a:gd name="connsiteX3" fmla="*/ 0 w 1828800"/>
              <a:gd name="connsiteY3" fmla="*/ 2362200 h 4038600"/>
              <a:gd name="connsiteX4" fmla="*/ 1143000 w 1828800"/>
              <a:gd name="connsiteY4" fmla="*/ 0 h 403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8800" h="4038600">
                <a:moveTo>
                  <a:pt x="1143000" y="0"/>
                </a:moveTo>
                <a:lnTo>
                  <a:pt x="1828800" y="0"/>
                </a:lnTo>
                <a:lnTo>
                  <a:pt x="1600200" y="4038600"/>
                </a:lnTo>
                <a:lnTo>
                  <a:pt x="0" y="2362200"/>
                </a:lnTo>
                <a:lnTo>
                  <a:pt x="114300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2" name="Straight Arrow Connector 81"/>
          <p:cNvCxnSpPr/>
          <p:nvPr/>
        </p:nvCxnSpPr>
        <p:spPr>
          <a:xfrm rot="5400000">
            <a:off x="8153400" y="1752600"/>
            <a:ext cx="7620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rot="16200000" flipV="1">
            <a:off x="7086600" y="3810000"/>
            <a:ext cx="91440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tangle 83"/>
          <p:cNvSpPr/>
          <p:nvPr/>
        </p:nvSpPr>
        <p:spPr>
          <a:xfrm>
            <a:off x="5181600" y="4402150"/>
            <a:ext cx="152400" cy="2209800"/>
          </a:xfrm>
          <a:prstGeom prst="rect">
            <a:avLst/>
          </a:prstGeom>
          <a:gradFill>
            <a:gsLst>
              <a:gs pos="0">
                <a:srgbClr val="FF0000">
                  <a:alpha val="59000"/>
                </a:srgbClr>
              </a:gs>
              <a:gs pos="39999">
                <a:srgbClr val="FFFF00">
                  <a:alpha val="35000"/>
                </a:srgbClr>
              </a:gs>
              <a:gs pos="70000">
                <a:srgbClr val="0066FF"/>
              </a:gs>
              <a:gs pos="88000">
                <a:srgbClr val="7005D4">
                  <a:alpha val="0"/>
                </a:srgbClr>
              </a:gs>
              <a:gs pos="100000">
                <a:srgbClr val="8C3D91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Diamond 84"/>
          <p:cNvSpPr/>
          <p:nvPr/>
        </p:nvSpPr>
        <p:spPr>
          <a:xfrm>
            <a:off x="5395992" y="6247960"/>
            <a:ext cx="319007" cy="26189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6" name="Straight Arrow Connector 85"/>
          <p:cNvCxnSpPr/>
          <p:nvPr/>
        </p:nvCxnSpPr>
        <p:spPr>
          <a:xfrm rot="10800000" flipV="1">
            <a:off x="6477000" y="6096000"/>
            <a:ext cx="5334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 rot="16200000" flipV="1">
            <a:off x="1828800" y="5181600"/>
            <a:ext cx="3048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 flipV="1">
            <a:off x="1143000" y="3657600"/>
            <a:ext cx="6096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rot="10800000" flipV="1">
            <a:off x="2895600" y="3352800"/>
            <a:ext cx="60960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493421" y="270777"/>
            <a:ext cx="353388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গ্রিন হাউজ কাকে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96332" y="1250757"/>
            <a:ext cx="4303660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গ্রিন হাউজ হলো কাচেঁর তৈরি ঘর যা ভেতরের সূর্যের তাপ আটকে রাখে </a:t>
            </a:r>
            <a:endParaRPr lang="en-US" sz="2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1502" y="1108231"/>
            <a:ext cx="4652898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সূর্যের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আলো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ঘরটিতে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প্রবেশ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করছে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কিন্তু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সূর্যের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তাপ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এভাবে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তাপ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আটকে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যাওয়া</a:t>
            </a:r>
            <a:r>
              <a:rPr lang="bn-BD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বিষয়টিকে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গ্রিন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হাউজ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প্রভাব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bn-BD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05787" y="278196"/>
            <a:ext cx="461863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গ্রিন হাউজ প্রভাব কাকে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61471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33333E-6 2.89017E-7 L -0.31666 0.29965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0" y="150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7341E-7 L -0.2 0.16647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0" y="83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-0.21667 0.22222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00" y="111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167 -0.26653 L 0 -3.83726E-7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00" y="133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48148E-6 L -0.18334 0.14421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67" y="719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-0.0111 L -0.19166 0.13318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0" y="72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167 -0.01111 L -0.325 0.38889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00" y="200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84971E-6 L -0.07916 0.31075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00" y="155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16185E-6 L -0.07917 -0.50497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00" y="-252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7.51445E-7 L -0.075 0.338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0" y="169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7341E-7 L -0.24584 -0.74913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00" y="-375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32948E-6 L -0.20417 0.09433 " pathEditMode="relative" rAng="0" ptsTypes="AA">
                                      <p:cBhvr>
                                        <p:cTn id="28" dur="3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00" y="47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56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16185E-6 L -0.075 -0.17758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0" y="-89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6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847 0.08704 L 0.17153 0.03148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0" y="-2778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56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90751E-6 L -0.15 0.15537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00" y="7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0462" y="1988840"/>
            <a:ext cx="4019730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গ্রিন হাউজ কাকে বলে?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41005" y="735132"/>
            <a:ext cx="2355131" cy="76944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00342" y="3068960"/>
            <a:ext cx="6794190" cy="175432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600" dirty="0">
                <a:latin typeface="NikoshBAN" pitchFamily="2" charset="0"/>
                <a:cs typeface="NikoshBAN" pitchFamily="2" charset="0"/>
              </a:rPr>
              <a:t>গ্রিন হাউজ হলো কাচেঁর তৈরি ঘর যা ভেতরে সূর্যের তাপ আটকে রাখে ।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তীব্র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শীতেও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গাছপালা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ঘরের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ভিতর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উষ্ণ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সজীব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92080" y="658188"/>
            <a:ext cx="465289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26494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276944"/>
            <a:ext cx="8568952" cy="6248400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ysClr val="windowText" lastClr="00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10800000" flipV="1">
            <a:off x="7543800" y="9144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10800000" flipV="1">
            <a:off x="7620000" y="10668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0800000" flipV="1">
            <a:off x="7086600" y="13716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0800000" flipV="1">
            <a:off x="6324600" y="19050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0800000" flipV="1">
            <a:off x="6553200" y="14478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0800000" flipV="1">
            <a:off x="5562600" y="26670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 flipV="1">
            <a:off x="5791200" y="22098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0800000" flipV="1">
            <a:off x="5181600" y="26670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0800000" flipV="1">
            <a:off x="5410200" y="22098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0800000" flipV="1">
            <a:off x="4114800" y="38100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0800000" flipV="1">
            <a:off x="4191000" y="30480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10800000" flipV="1">
            <a:off x="3200400" y="37338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0800000" flipV="1">
            <a:off x="3429000" y="32766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reeform 34"/>
          <p:cNvSpPr/>
          <p:nvPr/>
        </p:nvSpPr>
        <p:spPr>
          <a:xfrm rot="21286153">
            <a:off x="1750120" y="1084405"/>
            <a:ext cx="6862961" cy="4873764"/>
          </a:xfrm>
          <a:custGeom>
            <a:avLst/>
            <a:gdLst>
              <a:gd name="connsiteX0" fmla="*/ 5398576 w 5724040"/>
              <a:gd name="connsiteY0" fmla="*/ 0 h 4657240"/>
              <a:gd name="connsiteX1" fmla="*/ 423620 w 5724040"/>
              <a:gd name="connsiteY1" fmla="*/ 1642820 h 4657240"/>
              <a:gd name="connsiteX2" fmla="*/ 423620 w 5724040"/>
              <a:gd name="connsiteY2" fmla="*/ 1642820 h 4657240"/>
              <a:gd name="connsiteX3" fmla="*/ 764583 w 5724040"/>
              <a:gd name="connsiteY3" fmla="*/ 3874576 h 4657240"/>
              <a:gd name="connsiteX4" fmla="*/ 826576 w 5724040"/>
              <a:gd name="connsiteY4" fmla="*/ 4076054 h 4657240"/>
              <a:gd name="connsiteX5" fmla="*/ 5724040 w 5724040"/>
              <a:gd name="connsiteY5" fmla="*/ 387458 h 4657240"/>
              <a:gd name="connsiteX0" fmla="*/ 5398576 w 5724040"/>
              <a:gd name="connsiteY0" fmla="*/ 0 h 4657240"/>
              <a:gd name="connsiteX1" fmla="*/ 423620 w 5724040"/>
              <a:gd name="connsiteY1" fmla="*/ 1642820 h 4657240"/>
              <a:gd name="connsiteX2" fmla="*/ 244333 w 5724040"/>
              <a:gd name="connsiteY2" fmla="*/ 2384949 h 4657240"/>
              <a:gd name="connsiteX3" fmla="*/ 764583 w 5724040"/>
              <a:gd name="connsiteY3" fmla="*/ 3874576 h 4657240"/>
              <a:gd name="connsiteX4" fmla="*/ 826576 w 5724040"/>
              <a:gd name="connsiteY4" fmla="*/ 4076054 h 4657240"/>
              <a:gd name="connsiteX5" fmla="*/ 5724040 w 5724040"/>
              <a:gd name="connsiteY5" fmla="*/ 387458 h 4657240"/>
              <a:gd name="connsiteX0" fmla="*/ 5398576 w 5724040"/>
              <a:gd name="connsiteY0" fmla="*/ 0 h 4657240"/>
              <a:gd name="connsiteX1" fmla="*/ 662634 w 5724040"/>
              <a:gd name="connsiteY1" fmla="*/ 2085794 h 4657240"/>
              <a:gd name="connsiteX2" fmla="*/ 244333 w 5724040"/>
              <a:gd name="connsiteY2" fmla="*/ 2384949 h 4657240"/>
              <a:gd name="connsiteX3" fmla="*/ 764583 w 5724040"/>
              <a:gd name="connsiteY3" fmla="*/ 3874576 h 4657240"/>
              <a:gd name="connsiteX4" fmla="*/ 826576 w 5724040"/>
              <a:gd name="connsiteY4" fmla="*/ 4076054 h 4657240"/>
              <a:gd name="connsiteX5" fmla="*/ 5724040 w 5724040"/>
              <a:gd name="connsiteY5" fmla="*/ 387458 h 4657240"/>
              <a:gd name="connsiteX0" fmla="*/ 5494255 w 5819719"/>
              <a:gd name="connsiteY0" fmla="*/ 0 h 4634045"/>
              <a:gd name="connsiteX1" fmla="*/ 758313 w 5819719"/>
              <a:gd name="connsiteY1" fmla="*/ 2085794 h 4634045"/>
              <a:gd name="connsiteX2" fmla="*/ 340012 w 5819719"/>
              <a:gd name="connsiteY2" fmla="*/ 2384949 h 4634045"/>
              <a:gd name="connsiteX3" fmla="*/ 286186 w 5819719"/>
              <a:gd name="connsiteY3" fmla="*/ 3735406 h 4634045"/>
              <a:gd name="connsiteX4" fmla="*/ 922255 w 5819719"/>
              <a:gd name="connsiteY4" fmla="*/ 4076054 h 4634045"/>
              <a:gd name="connsiteX5" fmla="*/ 5819719 w 5819719"/>
              <a:gd name="connsiteY5" fmla="*/ 387458 h 4634045"/>
              <a:gd name="connsiteX0" fmla="*/ 5500110 w 5825574"/>
              <a:gd name="connsiteY0" fmla="*/ 0 h 4577007"/>
              <a:gd name="connsiteX1" fmla="*/ 764168 w 5825574"/>
              <a:gd name="connsiteY1" fmla="*/ 2085794 h 4577007"/>
              <a:gd name="connsiteX2" fmla="*/ 345867 w 5825574"/>
              <a:gd name="connsiteY2" fmla="*/ 2384949 h 4577007"/>
              <a:gd name="connsiteX3" fmla="*/ 256917 w 5825574"/>
              <a:gd name="connsiteY3" fmla="*/ 3393176 h 4577007"/>
              <a:gd name="connsiteX4" fmla="*/ 928110 w 5825574"/>
              <a:gd name="connsiteY4" fmla="*/ 4076054 h 4577007"/>
              <a:gd name="connsiteX5" fmla="*/ 5825574 w 5825574"/>
              <a:gd name="connsiteY5" fmla="*/ 387458 h 4577007"/>
              <a:gd name="connsiteX0" fmla="*/ 5500110 w 5825574"/>
              <a:gd name="connsiteY0" fmla="*/ 0 h 4577007"/>
              <a:gd name="connsiteX1" fmla="*/ 764168 w 5825574"/>
              <a:gd name="connsiteY1" fmla="*/ 2085794 h 4577007"/>
              <a:gd name="connsiteX2" fmla="*/ 345867 w 5825574"/>
              <a:gd name="connsiteY2" fmla="*/ 2384949 h 4577007"/>
              <a:gd name="connsiteX3" fmla="*/ 256917 w 5825574"/>
              <a:gd name="connsiteY3" fmla="*/ 3393176 h 4577007"/>
              <a:gd name="connsiteX4" fmla="*/ 928110 w 5825574"/>
              <a:gd name="connsiteY4" fmla="*/ 4076054 h 4577007"/>
              <a:gd name="connsiteX5" fmla="*/ 5825574 w 5825574"/>
              <a:gd name="connsiteY5" fmla="*/ 387458 h 4577007"/>
              <a:gd name="connsiteX0" fmla="*/ 5500110 w 5825574"/>
              <a:gd name="connsiteY0" fmla="*/ 0 h 4577007"/>
              <a:gd name="connsiteX1" fmla="*/ 764168 w 5825574"/>
              <a:gd name="connsiteY1" fmla="*/ 2085794 h 4577007"/>
              <a:gd name="connsiteX2" fmla="*/ 345867 w 5825574"/>
              <a:gd name="connsiteY2" fmla="*/ 2384949 h 4577007"/>
              <a:gd name="connsiteX3" fmla="*/ 256917 w 5825574"/>
              <a:gd name="connsiteY3" fmla="*/ 3393176 h 4577007"/>
              <a:gd name="connsiteX4" fmla="*/ 928110 w 5825574"/>
              <a:gd name="connsiteY4" fmla="*/ 4076054 h 4577007"/>
              <a:gd name="connsiteX5" fmla="*/ 5825574 w 5825574"/>
              <a:gd name="connsiteY5" fmla="*/ 387458 h 4577007"/>
              <a:gd name="connsiteX0" fmla="*/ 5599333 w 5924797"/>
              <a:gd name="connsiteY0" fmla="*/ 0 h 4572905"/>
              <a:gd name="connsiteX1" fmla="*/ 863391 w 5924797"/>
              <a:gd name="connsiteY1" fmla="*/ 2085794 h 4572905"/>
              <a:gd name="connsiteX2" fmla="*/ 445090 w 5924797"/>
              <a:gd name="connsiteY2" fmla="*/ 2384949 h 4572905"/>
              <a:gd name="connsiteX3" fmla="*/ 97040 w 5924797"/>
              <a:gd name="connsiteY3" fmla="*/ 3368562 h 4572905"/>
              <a:gd name="connsiteX4" fmla="*/ 1027333 w 5924797"/>
              <a:gd name="connsiteY4" fmla="*/ 4076054 h 4572905"/>
              <a:gd name="connsiteX5" fmla="*/ 5924797 w 5924797"/>
              <a:gd name="connsiteY5" fmla="*/ 387458 h 4572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24797" h="4572905">
                <a:moveTo>
                  <a:pt x="5599333" y="0"/>
                </a:moveTo>
                <a:lnTo>
                  <a:pt x="863391" y="2085794"/>
                </a:lnTo>
                <a:lnTo>
                  <a:pt x="445090" y="2384949"/>
                </a:lnTo>
                <a:cubicBezTo>
                  <a:pt x="501917" y="2756908"/>
                  <a:pt x="0" y="3086711"/>
                  <a:pt x="97040" y="3368562"/>
                </a:cubicBezTo>
                <a:cubicBezTo>
                  <a:pt x="179430" y="3289449"/>
                  <a:pt x="56040" y="4572905"/>
                  <a:pt x="1027333" y="4076054"/>
                </a:cubicBezTo>
                <a:cubicBezTo>
                  <a:pt x="1998626" y="3579203"/>
                  <a:pt x="3889353" y="1941163"/>
                  <a:pt x="5924797" y="387458"/>
                </a:cubicBezTo>
              </a:path>
            </a:pathLst>
          </a:custGeom>
          <a:solidFill>
            <a:schemeClr val="accent6">
              <a:lumMod val="60000"/>
              <a:lumOff val="40000"/>
              <a:alpha val="17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7651302" y="70195"/>
            <a:ext cx="1471419" cy="1600200"/>
          </a:xfrm>
          <a:prstGeom prst="ellipse">
            <a:avLst/>
          </a:prstGeom>
          <a:gradFill flip="none" rotWithShape="1">
            <a:gsLst>
              <a:gs pos="2600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2" descr="G:\Animated Picture\Science\Planet Picture\earth__spinningA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2560" y="3501008"/>
            <a:ext cx="2643336" cy="2643336"/>
          </a:xfrm>
          <a:prstGeom prst="rect">
            <a:avLst/>
          </a:prstGeom>
          <a:noFill/>
        </p:spPr>
      </p:pic>
      <p:sp>
        <p:nvSpPr>
          <p:cNvPr id="38" name="TextBox 37"/>
          <p:cNvSpPr txBox="1"/>
          <p:nvPr/>
        </p:nvSpPr>
        <p:spPr>
          <a:xfrm>
            <a:off x="2468116" y="384032"/>
            <a:ext cx="431368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ছবিটিতে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পাচ্ছি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339752" y="5940569"/>
            <a:ext cx="664164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সূর্যের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তাপ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পৃথিবীতে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আসছে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ফিরে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যাচ্ছে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rot="10800000" flipV="1">
            <a:off x="7283152" y="15240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 flipV="1">
            <a:off x="1835696" y="2666999"/>
            <a:ext cx="164232" cy="106680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 flipV="1">
            <a:off x="1988096" y="2492896"/>
            <a:ext cx="164232" cy="106680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 flipV="1">
            <a:off x="2140496" y="2971799"/>
            <a:ext cx="164232" cy="106680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 flipV="1">
            <a:off x="2343756" y="2666999"/>
            <a:ext cx="164232" cy="106680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275856" y="404664"/>
            <a:ext cx="210388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এতে কী ঘ</a:t>
            </a:r>
            <a:r>
              <a:rPr lang="bn-IN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টে</a:t>
            </a:r>
            <a:r>
              <a:rPr lang="bn-BD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91716" y="5955509"/>
            <a:ext cx="8712967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দিনের বেলা প্রচন্ড গরম এবং রাতের বেলায় প্রচন্ড ঠান্ডা অনুভব হতো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552566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0.00047 L -0.375 0.3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00" y="150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67 -0.0044 L -0.45834 0.32222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00" y="163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667 0.09977 L -0.5 0.48843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00" y="194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 0.12208 L -0.49167 0.37734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00" y="128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89017E-7 L -0.31666 0.29965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0" y="150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02312E-6 L -0.30834 0.28855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00" y="144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526E-6 L -0.325 0.21086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00" y="105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3 0.03329 L -0.28334 0.26635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00" y="117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833 0.04439 L -0.45 0.28855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00" y="122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7341E-7 L -0.2 0.16647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0" y="83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-0.0111 L -0.19166 0.13318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0" y="72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96532E-6 L -0.09167 0.06659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00" y="33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33 -0.05549 L -0.04167 -0.0111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0" y="22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44444E-6 L -0.42344 0.46158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81" y="23079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3.33333E-6 L -0.05069 -0.57037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5" y="-2851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9 -0.10092 L -0.06059 -0.67129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5" y="-28519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0.02268 L -0.0507 -0.59305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5" y="-28519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07407E-6 L -0.05069 -0.57037 " pathEditMode="relative" rAng="0" ptsTypes="AA">
                                      <p:cBhvr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5" y="-28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8" grpId="1"/>
      <p:bldP spid="39" grpId="0"/>
      <p:bldP spid="39" grpId="1"/>
      <p:bldP spid="26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276944"/>
            <a:ext cx="8568952" cy="6248400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ysClr val="windowText" lastClr="00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10800000" flipV="1">
            <a:off x="7543800" y="9144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10800000" flipV="1">
            <a:off x="7620000" y="10668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0800000" flipV="1">
            <a:off x="7086600" y="13716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0800000" flipV="1">
            <a:off x="6324600" y="19050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0800000" flipV="1">
            <a:off x="6553200" y="14478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0800000" flipV="1">
            <a:off x="5562600" y="26670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 flipV="1">
            <a:off x="5791200" y="22098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0800000" flipV="1">
            <a:off x="5181600" y="26670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0800000" flipV="1">
            <a:off x="5410200" y="22098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0800000" flipV="1">
            <a:off x="4114800" y="38100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0800000" flipV="1">
            <a:off x="4191000" y="30480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10800000" flipV="1">
            <a:off x="3200400" y="37338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0800000" flipV="1">
            <a:off x="3429000" y="32766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reeform 34"/>
          <p:cNvSpPr/>
          <p:nvPr/>
        </p:nvSpPr>
        <p:spPr>
          <a:xfrm rot="21286153">
            <a:off x="1750120" y="1084405"/>
            <a:ext cx="6862961" cy="4873764"/>
          </a:xfrm>
          <a:custGeom>
            <a:avLst/>
            <a:gdLst>
              <a:gd name="connsiteX0" fmla="*/ 5398576 w 5724040"/>
              <a:gd name="connsiteY0" fmla="*/ 0 h 4657240"/>
              <a:gd name="connsiteX1" fmla="*/ 423620 w 5724040"/>
              <a:gd name="connsiteY1" fmla="*/ 1642820 h 4657240"/>
              <a:gd name="connsiteX2" fmla="*/ 423620 w 5724040"/>
              <a:gd name="connsiteY2" fmla="*/ 1642820 h 4657240"/>
              <a:gd name="connsiteX3" fmla="*/ 764583 w 5724040"/>
              <a:gd name="connsiteY3" fmla="*/ 3874576 h 4657240"/>
              <a:gd name="connsiteX4" fmla="*/ 826576 w 5724040"/>
              <a:gd name="connsiteY4" fmla="*/ 4076054 h 4657240"/>
              <a:gd name="connsiteX5" fmla="*/ 5724040 w 5724040"/>
              <a:gd name="connsiteY5" fmla="*/ 387458 h 4657240"/>
              <a:gd name="connsiteX0" fmla="*/ 5398576 w 5724040"/>
              <a:gd name="connsiteY0" fmla="*/ 0 h 4657240"/>
              <a:gd name="connsiteX1" fmla="*/ 423620 w 5724040"/>
              <a:gd name="connsiteY1" fmla="*/ 1642820 h 4657240"/>
              <a:gd name="connsiteX2" fmla="*/ 244333 w 5724040"/>
              <a:gd name="connsiteY2" fmla="*/ 2384949 h 4657240"/>
              <a:gd name="connsiteX3" fmla="*/ 764583 w 5724040"/>
              <a:gd name="connsiteY3" fmla="*/ 3874576 h 4657240"/>
              <a:gd name="connsiteX4" fmla="*/ 826576 w 5724040"/>
              <a:gd name="connsiteY4" fmla="*/ 4076054 h 4657240"/>
              <a:gd name="connsiteX5" fmla="*/ 5724040 w 5724040"/>
              <a:gd name="connsiteY5" fmla="*/ 387458 h 4657240"/>
              <a:gd name="connsiteX0" fmla="*/ 5398576 w 5724040"/>
              <a:gd name="connsiteY0" fmla="*/ 0 h 4657240"/>
              <a:gd name="connsiteX1" fmla="*/ 662634 w 5724040"/>
              <a:gd name="connsiteY1" fmla="*/ 2085794 h 4657240"/>
              <a:gd name="connsiteX2" fmla="*/ 244333 w 5724040"/>
              <a:gd name="connsiteY2" fmla="*/ 2384949 h 4657240"/>
              <a:gd name="connsiteX3" fmla="*/ 764583 w 5724040"/>
              <a:gd name="connsiteY3" fmla="*/ 3874576 h 4657240"/>
              <a:gd name="connsiteX4" fmla="*/ 826576 w 5724040"/>
              <a:gd name="connsiteY4" fmla="*/ 4076054 h 4657240"/>
              <a:gd name="connsiteX5" fmla="*/ 5724040 w 5724040"/>
              <a:gd name="connsiteY5" fmla="*/ 387458 h 4657240"/>
              <a:gd name="connsiteX0" fmla="*/ 5494255 w 5819719"/>
              <a:gd name="connsiteY0" fmla="*/ 0 h 4634045"/>
              <a:gd name="connsiteX1" fmla="*/ 758313 w 5819719"/>
              <a:gd name="connsiteY1" fmla="*/ 2085794 h 4634045"/>
              <a:gd name="connsiteX2" fmla="*/ 340012 w 5819719"/>
              <a:gd name="connsiteY2" fmla="*/ 2384949 h 4634045"/>
              <a:gd name="connsiteX3" fmla="*/ 286186 w 5819719"/>
              <a:gd name="connsiteY3" fmla="*/ 3735406 h 4634045"/>
              <a:gd name="connsiteX4" fmla="*/ 922255 w 5819719"/>
              <a:gd name="connsiteY4" fmla="*/ 4076054 h 4634045"/>
              <a:gd name="connsiteX5" fmla="*/ 5819719 w 5819719"/>
              <a:gd name="connsiteY5" fmla="*/ 387458 h 4634045"/>
              <a:gd name="connsiteX0" fmla="*/ 5500110 w 5825574"/>
              <a:gd name="connsiteY0" fmla="*/ 0 h 4577007"/>
              <a:gd name="connsiteX1" fmla="*/ 764168 w 5825574"/>
              <a:gd name="connsiteY1" fmla="*/ 2085794 h 4577007"/>
              <a:gd name="connsiteX2" fmla="*/ 345867 w 5825574"/>
              <a:gd name="connsiteY2" fmla="*/ 2384949 h 4577007"/>
              <a:gd name="connsiteX3" fmla="*/ 256917 w 5825574"/>
              <a:gd name="connsiteY3" fmla="*/ 3393176 h 4577007"/>
              <a:gd name="connsiteX4" fmla="*/ 928110 w 5825574"/>
              <a:gd name="connsiteY4" fmla="*/ 4076054 h 4577007"/>
              <a:gd name="connsiteX5" fmla="*/ 5825574 w 5825574"/>
              <a:gd name="connsiteY5" fmla="*/ 387458 h 4577007"/>
              <a:gd name="connsiteX0" fmla="*/ 5500110 w 5825574"/>
              <a:gd name="connsiteY0" fmla="*/ 0 h 4577007"/>
              <a:gd name="connsiteX1" fmla="*/ 764168 w 5825574"/>
              <a:gd name="connsiteY1" fmla="*/ 2085794 h 4577007"/>
              <a:gd name="connsiteX2" fmla="*/ 345867 w 5825574"/>
              <a:gd name="connsiteY2" fmla="*/ 2384949 h 4577007"/>
              <a:gd name="connsiteX3" fmla="*/ 256917 w 5825574"/>
              <a:gd name="connsiteY3" fmla="*/ 3393176 h 4577007"/>
              <a:gd name="connsiteX4" fmla="*/ 928110 w 5825574"/>
              <a:gd name="connsiteY4" fmla="*/ 4076054 h 4577007"/>
              <a:gd name="connsiteX5" fmla="*/ 5825574 w 5825574"/>
              <a:gd name="connsiteY5" fmla="*/ 387458 h 4577007"/>
              <a:gd name="connsiteX0" fmla="*/ 5500110 w 5825574"/>
              <a:gd name="connsiteY0" fmla="*/ 0 h 4577007"/>
              <a:gd name="connsiteX1" fmla="*/ 764168 w 5825574"/>
              <a:gd name="connsiteY1" fmla="*/ 2085794 h 4577007"/>
              <a:gd name="connsiteX2" fmla="*/ 345867 w 5825574"/>
              <a:gd name="connsiteY2" fmla="*/ 2384949 h 4577007"/>
              <a:gd name="connsiteX3" fmla="*/ 256917 w 5825574"/>
              <a:gd name="connsiteY3" fmla="*/ 3393176 h 4577007"/>
              <a:gd name="connsiteX4" fmla="*/ 928110 w 5825574"/>
              <a:gd name="connsiteY4" fmla="*/ 4076054 h 4577007"/>
              <a:gd name="connsiteX5" fmla="*/ 5825574 w 5825574"/>
              <a:gd name="connsiteY5" fmla="*/ 387458 h 4577007"/>
              <a:gd name="connsiteX0" fmla="*/ 5599333 w 5924797"/>
              <a:gd name="connsiteY0" fmla="*/ 0 h 4572905"/>
              <a:gd name="connsiteX1" fmla="*/ 863391 w 5924797"/>
              <a:gd name="connsiteY1" fmla="*/ 2085794 h 4572905"/>
              <a:gd name="connsiteX2" fmla="*/ 445090 w 5924797"/>
              <a:gd name="connsiteY2" fmla="*/ 2384949 h 4572905"/>
              <a:gd name="connsiteX3" fmla="*/ 97040 w 5924797"/>
              <a:gd name="connsiteY3" fmla="*/ 3368562 h 4572905"/>
              <a:gd name="connsiteX4" fmla="*/ 1027333 w 5924797"/>
              <a:gd name="connsiteY4" fmla="*/ 4076054 h 4572905"/>
              <a:gd name="connsiteX5" fmla="*/ 5924797 w 5924797"/>
              <a:gd name="connsiteY5" fmla="*/ 387458 h 4572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24797" h="4572905">
                <a:moveTo>
                  <a:pt x="5599333" y="0"/>
                </a:moveTo>
                <a:lnTo>
                  <a:pt x="863391" y="2085794"/>
                </a:lnTo>
                <a:lnTo>
                  <a:pt x="445090" y="2384949"/>
                </a:lnTo>
                <a:cubicBezTo>
                  <a:pt x="501917" y="2756908"/>
                  <a:pt x="0" y="3086711"/>
                  <a:pt x="97040" y="3368562"/>
                </a:cubicBezTo>
                <a:cubicBezTo>
                  <a:pt x="179430" y="3289449"/>
                  <a:pt x="56040" y="4572905"/>
                  <a:pt x="1027333" y="4076054"/>
                </a:cubicBezTo>
                <a:cubicBezTo>
                  <a:pt x="1998626" y="3579203"/>
                  <a:pt x="3889353" y="1941163"/>
                  <a:pt x="5924797" y="387458"/>
                </a:cubicBezTo>
              </a:path>
            </a:pathLst>
          </a:custGeom>
          <a:solidFill>
            <a:schemeClr val="accent6">
              <a:lumMod val="60000"/>
              <a:lumOff val="40000"/>
              <a:alpha val="17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7651302" y="70195"/>
            <a:ext cx="1471419" cy="1600200"/>
          </a:xfrm>
          <a:prstGeom prst="ellipse">
            <a:avLst/>
          </a:prstGeom>
          <a:gradFill flip="none" rotWithShape="1">
            <a:gsLst>
              <a:gs pos="2600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2" descr="G:\Animated Picture\Science\Planet Picture\earth__spinningA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2560" y="3501008"/>
            <a:ext cx="2643336" cy="2643336"/>
          </a:xfrm>
          <a:prstGeom prst="rect">
            <a:avLst/>
          </a:prstGeom>
          <a:noFill/>
        </p:spPr>
      </p:pic>
      <p:sp>
        <p:nvSpPr>
          <p:cNvPr id="38" name="TextBox 37"/>
          <p:cNvSpPr txBox="1"/>
          <p:nvPr/>
        </p:nvSpPr>
        <p:spPr>
          <a:xfrm>
            <a:off x="1331640" y="539969"/>
            <a:ext cx="45418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ছবিটিতে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পাচ্ছি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 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rot="10800000" flipV="1">
            <a:off x="7283152" y="15240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394854" y="5949280"/>
            <a:ext cx="664164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সূর্যের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তাপ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পৃথিবীতে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আসছে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ফিরে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যাচ্ছে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06302" y="620688"/>
            <a:ext cx="264967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এর কারণে কী ঘটছে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187856" y="5796553"/>
            <a:ext cx="4273625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পৃথিবীর তাপমাত্রা বৃদ্ধি পাচ্ছে।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77836" y="363442"/>
            <a:ext cx="4158580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কোন কোন গ্যাস গ্রিন হাউজের কাঁচের দেয়ালের মতো কাজ করছে?</a:t>
            </a:r>
            <a:endParaRPr lang="en-US" sz="2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752781" y="5924780"/>
            <a:ext cx="592578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জলীয়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বাস্প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কার্বন</a:t>
            </a:r>
            <a:r>
              <a:rPr lang="bn-BD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ড্রাই</a:t>
            </a:r>
            <a:r>
              <a:rPr lang="bn-BD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অক্সাইড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মিথেন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80483" y="517750"/>
            <a:ext cx="505966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পৃথিবীর বায়ুমন্ডল কিসের ন্যায় কাজ করে?</a:t>
            </a:r>
            <a:endParaRPr lang="en-US" sz="2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227805" y="5882734"/>
            <a:ext cx="243835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গ্রিন হাউসের ন্যায়।</a:t>
            </a:r>
            <a:endParaRPr lang="en-US" sz="2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918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0.00047 L -0.375 0.3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00" y="150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67 -0.0044 L -0.45834 0.32222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00" y="163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667 0.09977 L -0.5 0.48843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00" y="194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 0.12208 L -0.49167 0.37734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00" y="128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89017E-7 L -0.31666 0.29965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0" y="150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02312E-6 L -0.30834 0.28855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00" y="144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526E-6 L -0.325 0.21086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00" y="105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3 0.03329 L -0.28334 0.26635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00" y="117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833 0.04439 L -0.45 0.28855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00" y="122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7341E-7 L -0.2 0.16647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0" y="83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-0.0111 L -0.19166 0.13318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0" y="72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96532E-6 L -0.09167 0.06659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00" y="33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33 -0.05549 L -0.04167 -0.0111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0" y="22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44444E-6 L -0.42344 0.46158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81" y="2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8" grpId="1"/>
      <p:bldP spid="28" grpId="0"/>
      <p:bldP spid="28" grpId="1"/>
      <p:bldP spid="29" grpId="0"/>
      <p:bldP spid="30" grpId="0"/>
      <p:bldP spid="31" grpId="0"/>
      <p:bldP spid="31" grpId="1"/>
      <p:bldP spid="32" grpId="0"/>
      <p:bldP spid="32" grpId="1"/>
      <p:bldP spid="34" grpId="0"/>
      <p:bldP spid="34" grpId="1"/>
      <p:bldP spid="43" grpId="0"/>
      <p:bldP spid="4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41" b="4464"/>
          <a:stretch>
            <a:fillRect/>
          </a:stretch>
        </p:blipFill>
        <p:spPr bwMode="auto">
          <a:xfrm>
            <a:off x="351017" y="309652"/>
            <a:ext cx="8469455" cy="6215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H:\3dsmax6\Geogeafi\Smock 5.gif"/>
          <p:cNvPicPr>
            <a:picLocks noChangeAspect="1" noChangeArrowheads="1" noCrop="1"/>
          </p:cNvPicPr>
          <p:nvPr/>
        </p:nvPicPr>
        <p:blipFill>
          <a:blip r:embed="rId3" cstate="print">
            <a:clrChange>
              <a:clrFrom>
                <a:srgbClr val="030303"/>
              </a:clrFrom>
              <a:clrTo>
                <a:srgbClr val="03030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86550" y="990600"/>
            <a:ext cx="2228850" cy="3581399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6" name="Picture 4" descr="H:\3dsmax6\Geogeafi\Smock 6.gif"/>
          <p:cNvPicPr>
            <a:picLocks noChangeAspect="1" noChangeArrowheads="1" noCrop="1"/>
          </p:cNvPicPr>
          <p:nvPr/>
        </p:nvPicPr>
        <p:blipFill>
          <a:blip r:embed="rId4" cstate="print">
            <a:clrChange>
              <a:clrFrom>
                <a:srgbClr val="030303"/>
              </a:clrFrom>
              <a:clrTo>
                <a:srgbClr val="03030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81600" y="304800"/>
            <a:ext cx="4728210" cy="4572000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7" name="Picture 4" descr="H:\3dsmax6\Geogeafi\Smock 6.gif"/>
          <p:cNvPicPr>
            <a:picLocks noChangeAspect="1" noChangeArrowheads="1" noCrop="1"/>
          </p:cNvPicPr>
          <p:nvPr/>
        </p:nvPicPr>
        <p:blipFill>
          <a:blip r:embed="rId4" cstate="print">
            <a:clrChange>
              <a:clrFrom>
                <a:srgbClr val="030303"/>
              </a:clrFrom>
              <a:clrTo>
                <a:srgbClr val="03030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56176" y="228600"/>
            <a:ext cx="3940175" cy="3810000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8" name="Picture 3" descr="H:\3dsmax6\Geogeafi\Smock 5.gif"/>
          <p:cNvPicPr>
            <a:picLocks noChangeAspect="1" noChangeArrowheads="1" noCrop="1"/>
          </p:cNvPicPr>
          <p:nvPr/>
        </p:nvPicPr>
        <p:blipFill>
          <a:blip r:embed="rId3" cstate="print">
            <a:clrChange>
              <a:clrFrom>
                <a:srgbClr val="030303"/>
              </a:clrFrom>
              <a:clrTo>
                <a:srgbClr val="03030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24328" y="1714873"/>
            <a:ext cx="1470092" cy="2362199"/>
          </a:xfrm>
          <a:prstGeom prst="rect">
            <a:avLst/>
          </a:prstGeom>
          <a:noFill/>
          <a:effectLst>
            <a:softEdge rad="127000"/>
          </a:effectLst>
        </p:spPr>
      </p:pic>
      <p:cxnSp>
        <p:nvCxnSpPr>
          <p:cNvPr id="9" name="Straight Arrow Connector 8"/>
          <p:cNvCxnSpPr/>
          <p:nvPr/>
        </p:nvCxnSpPr>
        <p:spPr>
          <a:xfrm rot="5400000">
            <a:off x="4115197" y="1142603"/>
            <a:ext cx="1219200" cy="30559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6200000" flipH="1">
            <a:off x="4686300" y="1181100"/>
            <a:ext cx="1142206" cy="15160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 flipH="1" flipV="1">
            <a:off x="5715000" y="4648200"/>
            <a:ext cx="5334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V="1">
            <a:off x="3161506" y="4610894"/>
            <a:ext cx="686594" cy="15160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0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2314575" cy="515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Freeform 13"/>
          <p:cNvSpPr/>
          <p:nvPr/>
        </p:nvSpPr>
        <p:spPr>
          <a:xfrm>
            <a:off x="304800" y="1429993"/>
            <a:ext cx="8980317" cy="609600"/>
          </a:xfrm>
          <a:custGeom>
            <a:avLst/>
            <a:gdLst>
              <a:gd name="connsiteX0" fmla="*/ 0 w 9144000"/>
              <a:gd name="connsiteY0" fmla="*/ 457200 h 914400"/>
              <a:gd name="connsiteX1" fmla="*/ 4117070 w 9144000"/>
              <a:gd name="connsiteY1" fmla="*/ 2274 h 914400"/>
              <a:gd name="connsiteX2" fmla="*/ 4572000 w 9144000"/>
              <a:gd name="connsiteY2" fmla="*/ 5 h 914400"/>
              <a:gd name="connsiteX3" fmla="*/ 5026932 w 9144000"/>
              <a:gd name="connsiteY3" fmla="*/ 2274 h 914400"/>
              <a:gd name="connsiteX4" fmla="*/ 9144000 w 9144000"/>
              <a:gd name="connsiteY4" fmla="*/ 457213 h 914400"/>
              <a:gd name="connsiteX5" fmla="*/ 5026931 w 9144000"/>
              <a:gd name="connsiteY5" fmla="*/ 912144 h 914400"/>
              <a:gd name="connsiteX6" fmla="*/ 4572000 w 9144000"/>
              <a:gd name="connsiteY6" fmla="*/ 914413 h 914400"/>
              <a:gd name="connsiteX7" fmla="*/ 4117068 w 9144000"/>
              <a:gd name="connsiteY7" fmla="*/ 912144 h 914400"/>
              <a:gd name="connsiteX8" fmla="*/ 0 w 9144000"/>
              <a:gd name="connsiteY8" fmla="*/ 457208 h 914400"/>
              <a:gd name="connsiteX9" fmla="*/ 0 w 9144000"/>
              <a:gd name="connsiteY9" fmla="*/ 457200 h 914400"/>
              <a:gd name="connsiteX0" fmla="*/ 28 w 9144069"/>
              <a:gd name="connsiteY0" fmla="*/ 838200 h 1295413"/>
              <a:gd name="connsiteX1" fmla="*/ 4117098 w 9144069"/>
              <a:gd name="connsiteY1" fmla="*/ 383274 h 1295413"/>
              <a:gd name="connsiteX2" fmla="*/ 4648228 w 9144069"/>
              <a:gd name="connsiteY2" fmla="*/ 0 h 1295413"/>
              <a:gd name="connsiteX3" fmla="*/ 5026960 w 9144069"/>
              <a:gd name="connsiteY3" fmla="*/ 383274 h 1295413"/>
              <a:gd name="connsiteX4" fmla="*/ 9144028 w 9144069"/>
              <a:gd name="connsiteY4" fmla="*/ 838213 h 1295413"/>
              <a:gd name="connsiteX5" fmla="*/ 5026959 w 9144069"/>
              <a:gd name="connsiteY5" fmla="*/ 1293144 h 1295413"/>
              <a:gd name="connsiteX6" fmla="*/ 4572028 w 9144069"/>
              <a:gd name="connsiteY6" fmla="*/ 1295413 h 1295413"/>
              <a:gd name="connsiteX7" fmla="*/ 4117096 w 9144069"/>
              <a:gd name="connsiteY7" fmla="*/ 1293144 h 1295413"/>
              <a:gd name="connsiteX8" fmla="*/ 28 w 9144069"/>
              <a:gd name="connsiteY8" fmla="*/ 838208 h 1295413"/>
              <a:gd name="connsiteX9" fmla="*/ 28 w 9144069"/>
              <a:gd name="connsiteY9" fmla="*/ 838200 h 1295413"/>
              <a:gd name="connsiteX0" fmla="*/ 28 w 9144069"/>
              <a:gd name="connsiteY0" fmla="*/ 838200 h 1295413"/>
              <a:gd name="connsiteX1" fmla="*/ 4038628 w 9144069"/>
              <a:gd name="connsiteY1" fmla="*/ 0 h 1295413"/>
              <a:gd name="connsiteX2" fmla="*/ 4648228 w 9144069"/>
              <a:gd name="connsiteY2" fmla="*/ 0 h 1295413"/>
              <a:gd name="connsiteX3" fmla="*/ 5026960 w 9144069"/>
              <a:gd name="connsiteY3" fmla="*/ 383274 h 1295413"/>
              <a:gd name="connsiteX4" fmla="*/ 9144028 w 9144069"/>
              <a:gd name="connsiteY4" fmla="*/ 838213 h 1295413"/>
              <a:gd name="connsiteX5" fmla="*/ 5026959 w 9144069"/>
              <a:gd name="connsiteY5" fmla="*/ 1293144 h 1295413"/>
              <a:gd name="connsiteX6" fmla="*/ 4572028 w 9144069"/>
              <a:gd name="connsiteY6" fmla="*/ 1295413 h 1295413"/>
              <a:gd name="connsiteX7" fmla="*/ 4117096 w 9144069"/>
              <a:gd name="connsiteY7" fmla="*/ 1293144 h 1295413"/>
              <a:gd name="connsiteX8" fmla="*/ 28 w 9144069"/>
              <a:gd name="connsiteY8" fmla="*/ 838208 h 1295413"/>
              <a:gd name="connsiteX9" fmla="*/ 28 w 9144069"/>
              <a:gd name="connsiteY9" fmla="*/ 838200 h 1295413"/>
              <a:gd name="connsiteX0" fmla="*/ 28 w 9144069"/>
              <a:gd name="connsiteY0" fmla="*/ 838200 h 1295413"/>
              <a:gd name="connsiteX1" fmla="*/ 4038628 w 9144069"/>
              <a:gd name="connsiteY1" fmla="*/ 0 h 1295413"/>
              <a:gd name="connsiteX2" fmla="*/ 4648228 w 9144069"/>
              <a:gd name="connsiteY2" fmla="*/ 0 h 1295413"/>
              <a:gd name="connsiteX3" fmla="*/ 5791228 w 9144069"/>
              <a:gd name="connsiteY3" fmla="*/ 0 h 1295413"/>
              <a:gd name="connsiteX4" fmla="*/ 9144028 w 9144069"/>
              <a:gd name="connsiteY4" fmla="*/ 838213 h 1295413"/>
              <a:gd name="connsiteX5" fmla="*/ 5026959 w 9144069"/>
              <a:gd name="connsiteY5" fmla="*/ 1293144 h 1295413"/>
              <a:gd name="connsiteX6" fmla="*/ 4572028 w 9144069"/>
              <a:gd name="connsiteY6" fmla="*/ 1295413 h 1295413"/>
              <a:gd name="connsiteX7" fmla="*/ 4117096 w 9144069"/>
              <a:gd name="connsiteY7" fmla="*/ 1293144 h 1295413"/>
              <a:gd name="connsiteX8" fmla="*/ 28 w 9144069"/>
              <a:gd name="connsiteY8" fmla="*/ 838208 h 1295413"/>
              <a:gd name="connsiteX9" fmla="*/ 28 w 9144069"/>
              <a:gd name="connsiteY9" fmla="*/ 838200 h 1295413"/>
              <a:gd name="connsiteX0" fmla="*/ 28 w 9144069"/>
              <a:gd name="connsiteY0" fmla="*/ 977900 h 1435113"/>
              <a:gd name="connsiteX1" fmla="*/ 2362228 w 9144069"/>
              <a:gd name="connsiteY1" fmla="*/ 139700 h 1435113"/>
              <a:gd name="connsiteX2" fmla="*/ 4038628 w 9144069"/>
              <a:gd name="connsiteY2" fmla="*/ 139700 h 1435113"/>
              <a:gd name="connsiteX3" fmla="*/ 4648228 w 9144069"/>
              <a:gd name="connsiteY3" fmla="*/ 139700 h 1435113"/>
              <a:gd name="connsiteX4" fmla="*/ 5791228 w 9144069"/>
              <a:gd name="connsiteY4" fmla="*/ 139700 h 1435113"/>
              <a:gd name="connsiteX5" fmla="*/ 9144028 w 9144069"/>
              <a:gd name="connsiteY5" fmla="*/ 977913 h 1435113"/>
              <a:gd name="connsiteX6" fmla="*/ 5026959 w 9144069"/>
              <a:gd name="connsiteY6" fmla="*/ 1432844 h 1435113"/>
              <a:gd name="connsiteX7" fmla="*/ 4572028 w 9144069"/>
              <a:gd name="connsiteY7" fmla="*/ 1435113 h 1435113"/>
              <a:gd name="connsiteX8" fmla="*/ 4117096 w 9144069"/>
              <a:gd name="connsiteY8" fmla="*/ 1432844 h 1435113"/>
              <a:gd name="connsiteX9" fmla="*/ 28 w 9144069"/>
              <a:gd name="connsiteY9" fmla="*/ 977908 h 1435113"/>
              <a:gd name="connsiteX10" fmla="*/ 28 w 9144069"/>
              <a:gd name="connsiteY10" fmla="*/ 977900 h 1435113"/>
              <a:gd name="connsiteX0" fmla="*/ 28 w 9144069"/>
              <a:gd name="connsiteY0" fmla="*/ 838200 h 1295413"/>
              <a:gd name="connsiteX1" fmla="*/ 2362228 w 9144069"/>
              <a:gd name="connsiteY1" fmla="*/ 0 h 1295413"/>
              <a:gd name="connsiteX2" fmla="*/ 4038628 w 9144069"/>
              <a:gd name="connsiteY2" fmla="*/ 0 h 1295413"/>
              <a:gd name="connsiteX3" fmla="*/ 4648228 w 9144069"/>
              <a:gd name="connsiteY3" fmla="*/ 0 h 1295413"/>
              <a:gd name="connsiteX4" fmla="*/ 5791228 w 9144069"/>
              <a:gd name="connsiteY4" fmla="*/ 0 h 1295413"/>
              <a:gd name="connsiteX5" fmla="*/ 9144028 w 9144069"/>
              <a:gd name="connsiteY5" fmla="*/ 838213 h 1295413"/>
              <a:gd name="connsiteX6" fmla="*/ 5026959 w 9144069"/>
              <a:gd name="connsiteY6" fmla="*/ 1293144 h 1295413"/>
              <a:gd name="connsiteX7" fmla="*/ 4572028 w 9144069"/>
              <a:gd name="connsiteY7" fmla="*/ 1295413 h 1295413"/>
              <a:gd name="connsiteX8" fmla="*/ 4117096 w 9144069"/>
              <a:gd name="connsiteY8" fmla="*/ 1293144 h 1295413"/>
              <a:gd name="connsiteX9" fmla="*/ 28 w 9144069"/>
              <a:gd name="connsiteY9" fmla="*/ 838208 h 1295413"/>
              <a:gd name="connsiteX10" fmla="*/ 28 w 9144069"/>
              <a:gd name="connsiteY10" fmla="*/ 838200 h 1295413"/>
              <a:gd name="connsiteX0" fmla="*/ 165125 w 9309166"/>
              <a:gd name="connsiteY0" fmla="*/ 901699 h 1358912"/>
              <a:gd name="connsiteX1" fmla="*/ 393700 w 9309166"/>
              <a:gd name="connsiteY1" fmla="*/ 139700 h 1358912"/>
              <a:gd name="connsiteX2" fmla="*/ 2527325 w 9309166"/>
              <a:gd name="connsiteY2" fmla="*/ 63499 h 1358912"/>
              <a:gd name="connsiteX3" fmla="*/ 4203725 w 9309166"/>
              <a:gd name="connsiteY3" fmla="*/ 63499 h 1358912"/>
              <a:gd name="connsiteX4" fmla="*/ 4813325 w 9309166"/>
              <a:gd name="connsiteY4" fmla="*/ 63499 h 1358912"/>
              <a:gd name="connsiteX5" fmla="*/ 5956325 w 9309166"/>
              <a:gd name="connsiteY5" fmla="*/ 63499 h 1358912"/>
              <a:gd name="connsiteX6" fmla="*/ 9309125 w 9309166"/>
              <a:gd name="connsiteY6" fmla="*/ 901712 h 1358912"/>
              <a:gd name="connsiteX7" fmla="*/ 5192056 w 9309166"/>
              <a:gd name="connsiteY7" fmla="*/ 1356643 h 1358912"/>
              <a:gd name="connsiteX8" fmla="*/ 4737125 w 9309166"/>
              <a:gd name="connsiteY8" fmla="*/ 1358912 h 1358912"/>
              <a:gd name="connsiteX9" fmla="*/ 4282193 w 9309166"/>
              <a:gd name="connsiteY9" fmla="*/ 1356643 h 1358912"/>
              <a:gd name="connsiteX10" fmla="*/ 165125 w 9309166"/>
              <a:gd name="connsiteY10" fmla="*/ 901707 h 1358912"/>
              <a:gd name="connsiteX11" fmla="*/ 165125 w 9309166"/>
              <a:gd name="connsiteY11" fmla="*/ 901699 h 1358912"/>
              <a:gd name="connsiteX0" fmla="*/ 165125 w 9309166"/>
              <a:gd name="connsiteY0" fmla="*/ 838200 h 1295413"/>
              <a:gd name="connsiteX1" fmla="*/ 393700 w 9309166"/>
              <a:gd name="connsiteY1" fmla="*/ 228602 h 1295413"/>
              <a:gd name="connsiteX2" fmla="*/ 2527325 w 9309166"/>
              <a:gd name="connsiteY2" fmla="*/ 0 h 1295413"/>
              <a:gd name="connsiteX3" fmla="*/ 4203725 w 9309166"/>
              <a:gd name="connsiteY3" fmla="*/ 0 h 1295413"/>
              <a:gd name="connsiteX4" fmla="*/ 4813325 w 9309166"/>
              <a:gd name="connsiteY4" fmla="*/ 0 h 1295413"/>
              <a:gd name="connsiteX5" fmla="*/ 5956325 w 9309166"/>
              <a:gd name="connsiteY5" fmla="*/ 0 h 1295413"/>
              <a:gd name="connsiteX6" fmla="*/ 9309125 w 9309166"/>
              <a:gd name="connsiteY6" fmla="*/ 838213 h 1295413"/>
              <a:gd name="connsiteX7" fmla="*/ 5192056 w 9309166"/>
              <a:gd name="connsiteY7" fmla="*/ 1293144 h 1295413"/>
              <a:gd name="connsiteX8" fmla="*/ 4737125 w 9309166"/>
              <a:gd name="connsiteY8" fmla="*/ 1295413 h 1295413"/>
              <a:gd name="connsiteX9" fmla="*/ 4282193 w 9309166"/>
              <a:gd name="connsiteY9" fmla="*/ 1293144 h 1295413"/>
              <a:gd name="connsiteX10" fmla="*/ 165125 w 9309166"/>
              <a:gd name="connsiteY10" fmla="*/ 838208 h 1295413"/>
              <a:gd name="connsiteX11" fmla="*/ 165125 w 9309166"/>
              <a:gd name="connsiteY11" fmla="*/ 838200 h 1295413"/>
              <a:gd name="connsiteX0" fmla="*/ 165125 w 9877667"/>
              <a:gd name="connsiteY0" fmla="*/ 838200 h 1295413"/>
              <a:gd name="connsiteX1" fmla="*/ 393700 w 9877667"/>
              <a:gd name="connsiteY1" fmla="*/ 228602 h 1295413"/>
              <a:gd name="connsiteX2" fmla="*/ 2527325 w 9877667"/>
              <a:gd name="connsiteY2" fmla="*/ 0 h 1295413"/>
              <a:gd name="connsiteX3" fmla="*/ 4203725 w 9877667"/>
              <a:gd name="connsiteY3" fmla="*/ 0 h 1295413"/>
              <a:gd name="connsiteX4" fmla="*/ 4813325 w 9877667"/>
              <a:gd name="connsiteY4" fmla="*/ 0 h 1295413"/>
              <a:gd name="connsiteX5" fmla="*/ 5956325 w 9877667"/>
              <a:gd name="connsiteY5" fmla="*/ 0 h 1295413"/>
              <a:gd name="connsiteX6" fmla="*/ 8775762 w 9877667"/>
              <a:gd name="connsiteY6" fmla="*/ 152402 h 1295413"/>
              <a:gd name="connsiteX7" fmla="*/ 9309125 w 9877667"/>
              <a:gd name="connsiteY7" fmla="*/ 838213 h 1295413"/>
              <a:gd name="connsiteX8" fmla="*/ 5192056 w 9877667"/>
              <a:gd name="connsiteY8" fmla="*/ 1293144 h 1295413"/>
              <a:gd name="connsiteX9" fmla="*/ 4737125 w 9877667"/>
              <a:gd name="connsiteY9" fmla="*/ 1295413 h 1295413"/>
              <a:gd name="connsiteX10" fmla="*/ 4282193 w 9877667"/>
              <a:gd name="connsiteY10" fmla="*/ 1293144 h 1295413"/>
              <a:gd name="connsiteX11" fmla="*/ 165125 w 9877667"/>
              <a:gd name="connsiteY11" fmla="*/ 838208 h 1295413"/>
              <a:gd name="connsiteX12" fmla="*/ 165125 w 9877667"/>
              <a:gd name="connsiteY12" fmla="*/ 838200 h 1295413"/>
              <a:gd name="connsiteX0" fmla="*/ 165125 w 9877667"/>
              <a:gd name="connsiteY0" fmla="*/ 838200 h 1295413"/>
              <a:gd name="connsiteX1" fmla="*/ 393700 w 9877667"/>
              <a:gd name="connsiteY1" fmla="*/ 228602 h 1295413"/>
              <a:gd name="connsiteX2" fmla="*/ 2527325 w 9877667"/>
              <a:gd name="connsiteY2" fmla="*/ 0 h 1295413"/>
              <a:gd name="connsiteX3" fmla="*/ 4203725 w 9877667"/>
              <a:gd name="connsiteY3" fmla="*/ 0 h 1295413"/>
              <a:gd name="connsiteX4" fmla="*/ 4813325 w 9877667"/>
              <a:gd name="connsiteY4" fmla="*/ 0 h 1295413"/>
              <a:gd name="connsiteX5" fmla="*/ 5956325 w 9877667"/>
              <a:gd name="connsiteY5" fmla="*/ 0 h 1295413"/>
              <a:gd name="connsiteX6" fmla="*/ 8775762 w 9877667"/>
              <a:gd name="connsiteY6" fmla="*/ 152402 h 1295413"/>
              <a:gd name="connsiteX7" fmla="*/ 9309125 w 9877667"/>
              <a:gd name="connsiteY7" fmla="*/ 838213 h 1295413"/>
              <a:gd name="connsiteX8" fmla="*/ 5192056 w 9877667"/>
              <a:gd name="connsiteY8" fmla="*/ 1293144 h 1295413"/>
              <a:gd name="connsiteX9" fmla="*/ 4737125 w 9877667"/>
              <a:gd name="connsiteY9" fmla="*/ 1295413 h 1295413"/>
              <a:gd name="connsiteX10" fmla="*/ 4282193 w 9877667"/>
              <a:gd name="connsiteY10" fmla="*/ 1293144 h 1295413"/>
              <a:gd name="connsiteX11" fmla="*/ 165125 w 9877667"/>
              <a:gd name="connsiteY11" fmla="*/ 838208 h 1295413"/>
              <a:gd name="connsiteX12" fmla="*/ 165125 w 9877667"/>
              <a:gd name="connsiteY12" fmla="*/ 838200 h 1295413"/>
              <a:gd name="connsiteX0" fmla="*/ 165125 w 9877667"/>
              <a:gd name="connsiteY0" fmla="*/ 983240 h 1440453"/>
              <a:gd name="connsiteX1" fmla="*/ 393700 w 9877667"/>
              <a:gd name="connsiteY1" fmla="*/ 373642 h 1440453"/>
              <a:gd name="connsiteX2" fmla="*/ 2527325 w 9877667"/>
              <a:gd name="connsiteY2" fmla="*/ 145040 h 1440453"/>
              <a:gd name="connsiteX3" fmla="*/ 4203725 w 9877667"/>
              <a:gd name="connsiteY3" fmla="*/ 145040 h 1440453"/>
              <a:gd name="connsiteX4" fmla="*/ 4813325 w 9877667"/>
              <a:gd name="connsiteY4" fmla="*/ 145040 h 1440453"/>
              <a:gd name="connsiteX5" fmla="*/ 5956325 w 9877667"/>
              <a:gd name="connsiteY5" fmla="*/ 145040 h 1440453"/>
              <a:gd name="connsiteX6" fmla="*/ 8775762 w 9877667"/>
              <a:gd name="connsiteY6" fmla="*/ 297442 h 1440453"/>
              <a:gd name="connsiteX7" fmla="*/ 9309125 w 9877667"/>
              <a:gd name="connsiteY7" fmla="*/ 983253 h 1440453"/>
              <a:gd name="connsiteX8" fmla="*/ 5192056 w 9877667"/>
              <a:gd name="connsiteY8" fmla="*/ 1438184 h 1440453"/>
              <a:gd name="connsiteX9" fmla="*/ 4737125 w 9877667"/>
              <a:gd name="connsiteY9" fmla="*/ 1440453 h 1440453"/>
              <a:gd name="connsiteX10" fmla="*/ 4282193 w 9877667"/>
              <a:gd name="connsiteY10" fmla="*/ 1438184 h 1440453"/>
              <a:gd name="connsiteX11" fmla="*/ 165125 w 9877667"/>
              <a:gd name="connsiteY11" fmla="*/ 983248 h 1440453"/>
              <a:gd name="connsiteX12" fmla="*/ 165125 w 9877667"/>
              <a:gd name="connsiteY12" fmla="*/ 983240 h 1440453"/>
              <a:gd name="connsiteX0" fmla="*/ 165125 w 9309125"/>
              <a:gd name="connsiteY0" fmla="*/ 983240 h 1440453"/>
              <a:gd name="connsiteX1" fmla="*/ 393700 w 9309125"/>
              <a:gd name="connsiteY1" fmla="*/ 373642 h 1440453"/>
              <a:gd name="connsiteX2" fmla="*/ 2527325 w 9309125"/>
              <a:gd name="connsiteY2" fmla="*/ 145040 h 1440453"/>
              <a:gd name="connsiteX3" fmla="*/ 4203725 w 9309125"/>
              <a:gd name="connsiteY3" fmla="*/ 145040 h 1440453"/>
              <a:gd name="connsiteX4" fmla="*/ 4813325 w 9309125"/>
              <a:gd name="connsiteY4" fmla="*/ 145040 h 1440453"/>
              <a:gd name="connsiteX5" fmla="*/ 5956325 w 9309125"/>
              <a:gd name="connsiteY5" fmla="*/ 145040 h 1440453"/>
              <a:gd name="connsiteX6" fmla="*/ 8775762 w 9309125"/>
              <a:gd name="connsiteY6" fmla="*/ 297442 h 1440453"/>
              <a:gd name="connsiteX7" fmla="*/ 9309125 w 9309125"/>
              <a:gd name="connsiteY7" fmla="*/ 983253 h 1440453"/>
              <a:gd name="connsiteX8" fmla="*/ 5192056 w 9309125"/>
              <a:gd name="connsiteY8" fmla="*/ 1438184 h 1440453"/>
              <a:gd name="connsiteX9" fmla="*/ 4737125 w 9309125"/>
              <a:gd name="connsiteY9" fmla="*/ 1440453 h 1440453"/>
              <a:gd name="connsiteX10" fmla="*/ 4282193 w 9309125"/>
              <a:gd name="connsiteY10" fmla="*/ 1438184 h 1440453"/>
              <a:gd name="connsiteX11" fmla="*/ 165125 w 9309125"/>
              <a:gd name="connsiteY11" fmla="*/ 983248 h 1440453"/>
              <a:gd name="connsiteX12" fmla="*/ 165125 w 9309125"/>
              <a:gd name="connsiteY12" fmla="*/ 983240 h 1440453"/>
              <a:gd name="connsiteX0" fmla="*/ 165125 w 9309125"/>
              <a:gd name="connsiteY0" fmla="*/ 983240 h 1440453"/>
              <a:gd name="connsiteX1" fmla="*/ 393700 w 9309125"/>
              <a:gd name="connsiteY1" fmla="*/ 373642 h 1440453"/>
              <a:gd name="connsiteX2" fmla="*/ 2527325 w 9309125"/>
              <a:gd name="connsiteY2" fmla="*/ 145040 h 1440453"/>
              <a:gd name="connsiteX3" fmla="*/ 4203725 w 9309125"/>
              <a:gd name="connsiteY3" fmla="*/ 145040 h 1440453"/>
              <a:gd name="connsiteX4" fmla="*/ 4813325 w 9309125"/>
              <a:gd name="connsiteY4" fmla="*/ 145040 h 1440453"/>
              <a:gd name="connsiteX5" fmla="*/ 5956325 w 9309125"/>
              <a:gd name="connsiteY5" fmla="*/ 145040 h 1440453"/>
              <a:gd name="connsiteX6" fmla="*/ 8775762 w 9309125"/>
              <a:gd name="connsiteY6" fmla="*/ 297442 h 1440453"/>
              <a:gd name="connsiteX7" fmla="*/ 9309125 w 9309125"/>
              <a:gd name="connsiteY7" fmla="*/ 983253 h 1440453"/>
              <a:gd name="connsiteX8" fmla="*/ 5192056 w 9309125"/>
              <a:gd name="connsiteY8" fmla="*/ 1438184 h 1440453"/>
              <a:gd name="connsiteX9" fmla="*/ 4737125 w 9309125"/>
              <a:gd name="connsiteY9" fmla="*/ 1440453 h 1440453"/>
              <a:gd name="connsiteX10" fmla="*/ 4282193 w 9309125"/>
              <a:gd name="connsiteY10" fmla="*/ 1438184 h 1440453"/>
              <a:gd name="connsiteX11" fmla="*/ 165125 w 9309125"/>
              <a:gd name="connsiteY11" fmla="*/ 983248 h 1440453"/>
              <a:gd name="connsiteX12" fmla="*/ 165125 w 9309125"/>
              <a:gd name="connsiteY12" fmla="*/ 983240 h 1440453"/>
              <a:gd name="connsiteX0" fmla="*/ 165125 w 9965899"/>
              <a:gd name="connsiteY0" fmla="*/ 838200 h 1295413"/>
              <a:gd name="connsiteX1" fmla="*/ 393700 w 9965899"/>
              <a:gd name="connsiteY1" fmla="*/ 228602 h 1295413"/>
              <a:gd name="connsiteX2" fmla="*/ 2527325 w 9965899"/>
              <a:gd name="connsiteY2" fmla="*/ 0 h 1295413"/>
              <a:gd name="connsiteX3" fmla="*/ 4203725 w 9965899"/>
              <a:gd name="connsiteY3" fmla="*/ 0 h 1295413"/>
              <a:gd name="connsiteX4" fmla="*/ 4813325 w 9965899"/>
              <a:gd name="connsiteY4" fmla="*/ 0 h 1295413"/>
              <a:gd name="connsiteX5" fmla="*/ 5956325 w 9965899"/>
              <a:gd name="connsiteY5" fmla="*/ 0 h 1295413"/>
              <a:gd name="connsiteX6" fmla="*/ 8775762 w 9965899"/>
              <a:gd name="connsiteY6" fmla="*/ 152402 h 1295413"/>
              <a:gd name="connsiteX7" fmla="*/ 9080563 w 9965899"/>
              <a:gd name="connsiteY7" fmla="*/ 304804 h 1295413"/>
              <a:gd name="connsiteX8" fmla="*/ 9309125 w 9965899"/>
              <a:gd name="connsiteY8" fmla="*/ 838213 h 1295413"/>
              <a:gd name="connsiteX9" fmla="*/ 5192056 w 9965899"/>
              <a:gd name="connsiteY9" fmla="*/ 1293144 h 1295413"/>
              <a:gd name="connsiteX10" fmla="*/ 4737125 w 9965899"/>
              <a:gd name="connsiteY10" fmla="*/ 1295413 h 1295413"/>
              <a:gd name="connsiteX11" fmla="*/ 4282193 w 9965899"/>
              <a:gd name="connsiteY11" fmla="*/ 1293144 h 1295413"/>
              <a:gd name="connsiteX12" fmla="*/ 165125 w 9965899"/>
              <a:gd name="connsiteY12" fmla="*/ 838208 h 1295413"/>
              <a:gd name="connsiteX13" fmla="*/ 165125 w 9965899"/>
              <a:gd name="connsiteY13" fmla="*/ 838200 h 1295413"/>
              <a:gd name="connsiteX0" fmla="*/ 165125 w 9965899"/>
              <a:gd name="connsiteY0" fmla="*/ 838200 h 1295413"/>
              <a:gd name="connsiteX1" fmla="*/ 393700 w 9965899"/>
              <a:gd name="connsiteY1" fmla="*/ 228602 h 1295413"/>
              <a:gd name="connsiteX2" fmla="*/ 2527325 w 9965899"/>
              <a:gd name="connsiteY2" fmla="*/ 0 h 1295413"/>
              <a:gd name="connsiteX3" fmla="*/ 4203725 w 9965899"/>
              <a:gd name="connsiteY3" fmla="*/ 0 h 1295413"/>
              <a:gd name="connsiteX4" fmla="*/ 4813325 w 9965899"/>
              <a:gd name="connsiteY4" fmla="*/ 0 h 1295413"/>
              <a:gd name="connsiteX5" fmla="*/ 5956325 w 9965899"/>
              <a:gd name="connsiteY5" fmla="*/ 0 h 1295413"/>
              <a:gd name="connsiteX6" fmla="*/ 8775762 w 9965899"/>
              <a:gd name="connsiteY6" fmla="*/ 152402 h 1295413"/>
              <a:gd name="connsiteX7" fmla="*/ 9309165 w 9965899"/>
              <a:gd name="connsiteY7" fmla="*/ 228602 h 1295413"/>
              <a:gd name="connsiteX8" fmla="*/ 9309125 w 9965899"/>
              <a:gd name="connsiteY8" fmla="*/ 838213 h 1295413"/>
              <a:gd name="connsiteX9" fmla="*/ 5192056 w 9965899"/>
              <a:gd name="connsiteY9" fmla="*/ 1293144 h 1295413"/>
              <a:gd name="connsiteX10" fmla="*/ 4737125 w 9965899"/>
              <a:gd name="connsiteY10" fmla="*/ 1295413 h 1295413"/>
              <a:gd name="connsiteX11" fmla="*/ 4282193 w 9965899"/>
              <a:gd name="connsiteY11" fmla="*/ 1293144 h 1295413"/>
              <a:gd name="connsiteX12" fmla="*/ 165125 w 9965899"/>
              <a:gd name="connsiteY12" fmla="*/ 838208 h 1295413"/>
              <a:gd name="connsiteX13" fmla="*/ 165125 w 9965899"/>
              <a:gd name="connsiteY13" fmla="*/ 838200 h 1295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65899" h="1295413">
                <a:moveTo>
                  <a:pt x="165125" y="838200"/>
                </a:moveTo>
                <a:cubicBezTo>
                  <a:pt x="376343" y="757989"/>
                  <a:pt x="0" y="368302"/>
                  <a:pt x="393700" y="228602"/>
                </a:cubicBezTo>
                <a:cubicBezTo>
                  <a:pt x="787400" y="88902"/>
                  <a:pt x="2065443" y="59490"/>
                  <a:pt x="2527325" y="0"/>
                </a:cubicBezTo>
                <a:cubicBezTo>
                  <a:pt x="3248551" y="4679"/>
                  <a:pt x="3832751" y="16042"/>
                  <a:pt x="4203725" y="0"/>
                </a:cubicBezTo>
                <a:lnTo>
                  <a:pt x="4813325" y="0"/>
                </a:lnTo>
                <a:lnTo>
                  <a:pt x="5956325" y="0"/>
                </a:lnTo>
                <a:cubicBezTo>
                  <a:pt x="6587989" y="59490"/>
                  <a:pt x="8216962" y="12700"/>
                  <a:pt x="8775762" y="152402"/>
                </a:cubicBezTo>
                <a:cubicBezTo>
                  <a:pt x="9305158" y="195850"/>
                  <a:pt x="9220271" y="114300"/>
                  <a:pt x="9309165" y="228602"/>
                </a:cubicBezTo>
                <a:cubicBezTo>
                  <a:pt x="9398059" y="342904"/>
                  <a:pt x="9965899" y="666137"/>
                  <a:pt x="9309125" y="838213"/>
                </a:cubicBezTo>
                <a:cubicBezTo>
                  <a:pt x="9309125" y="1073100"/>
                  <a:pt x="7529270" y="1269772"/>
                  <a:pt x="5192056" y="1293144"/>
                </a:cubicBezTo>
                <a:lnTo>
                  <a:pt x="4737125" y="1295413"/>
                </a:lnTo>
                <a:lnTo>
                  <a:pt x="4282193" y="1293144"/>
                </a:lnTo>
                <a:cubicBezTo>
                  <a:pt x="1944958" y="1269772"/>
                  <a:pt x="165097" y="1073097"/>
                  <a:pt x="165125" y="838208"/>
                </a:cubicBezTo>
                <a:lnTo>
                  <a:pt x="165125" y="838200"/>
                </a:lnTo>
                <a:close/>
              </a:path>
            </a:pathLst>
          </a:custGeom>
          <a:gradFill>
            <a:gsLst>
              <a:gs pos="0">
                <a:srgbClr val="FF0000">
                  <a:alpha val="17000"/>
                </a:srgbClr>
              </a:gs>
              <a:gs pos="39999">
                <a:srgbClr val="FFFF00">
                  <a:alpha val="35000"/>
                </a:srgbClr>
              </a:gs>
              <a:gs pos="70000">
                <a:srgbClr val="0066FF"/>
              </a:gs>
              <a:gs pos="88000">
                <a:srgbClr val="7005D4">
                  <a:alpha val="0"/>
                </a:srgbClr>
              </a:gs>
              <a:gs pos="100000">
                <a:srgbClr val="8C3D9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 rot="5400000">
            <a:off x="2362994" y="1905000"/>
            <a:ext cx="685006" cy="7699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6200000" flipH="1">
            <a:off x="6781800" y="1828800"/>
            <a:ext cx="7620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3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0400" y="1752600"/>
            <a:ext cx="23774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3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3600" y="2362200"/>
            <a:ext cx="23774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3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8600" y="4953000"/>
            <a:ext cx="23774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3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95400" y="5105400"/>
            <a:ext cx="23774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3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1371600"/>
            <a:ext cx="15849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3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6600" y="1524000"/>
            <a:ext cx="15849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3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0" y="1524000"/>
            <a:ext cx="15849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3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9400" y="1905000"/>
            <a:ext cx="15849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3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0" y="1524000"/>
            <a:ext cx="15849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3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600" y="1524000"/>
            <a:ext cx="15849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3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9400" y="1447800"/>
            <a:ext cx="15849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13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7000" y="1752600"/>
            <a:ext cx="15849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13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9400" y="1905000"/>
            <a:ext cx="15849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13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43800" y="1447800"/>
            <a:ext cx="15849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13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1600" y="3886200"/>
            <a:ext cx="15849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13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62200" y="1447800"/>
            <a:ext cx="15849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13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05600" y="4648200"/>
            <a:ext cx="15849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3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05600" y="5257800"/>
            <a:ext cx="15849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3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2600" y="6019800"/>
            <a:ext cx="15849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3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34400" y="5257800"/>
            <a:ext cx="15849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3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3600" y="6248400"/>
            <a:ext cx="15849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7" descr="CARTOON1.WMF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3601" y="4942921"/>
            <a:ext cx="1143000" cy="330608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090581" y="299405"/>
            <a:ext cx="45005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itchFamily="2" charset="0"/>
                <a:cs typeface="NikoshBAN" pitchFamily="2" charset="0"/>
              </a:rPr>
              <a:t>কার্ব-ড্রাই-অক্সাইড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বৃদ্ধির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কারণ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4885" y="315561"/>
            <a:ext cx="815982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গাছপালা না থাকায় কার্বন-ড্রাই-অক্সাইডের পরিমাণ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বৃ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দ্ধি পাচ্ছে।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173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39306E-6 L 0.05833 0.55492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00" y="277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5 -0.06127 L -0.1375 0.49387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00" y="277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3.46821E-6 L 0.10017 -0.41595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0" y="-208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99 -2.89017E-6 L -0.05399 -0.29965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0" y="-150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21965E-6 L -0.02916 0.283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142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33333E-6 1.6185E-6 L 0.075 0.2552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00" y="128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7 0.01295 C 0.03542 0.02335 0.09341 0.03422 0.16945 0.03468 C 0.24479 0.03514 0.37969 0.01827 0.4283 0.0148 " pathEditMode="relative" rAng="0" ptsTypes="aaA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00" y="11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132 -0.083 C 0.03889 -0.04208 -0.01441 0.0007 -0.0842 0.00232 C -0.1533 0.0044 -0.27726 -0.06219 -0.3217 -0.07583 " pathEditMode="relative" rAng="0" ptsTypes="aaA">
                                      <p:cBhvr>
                                        <p:cTn id="2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700" y="44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-0.05109 C 0.03229 -0.10913 0.06458 -0.16832 0.10243 -0.24948 C 0.13976 -0.32994 0.20156 -0.47838 0.22483 -0.53156 " pathEditMode="relative" rAng="-3494431" ptsTypes="aaA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00" y="-238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51445E-7 C 0.05712 0.01041 0.1151 0.02127 0.19115 0.02173 C 0.26649 0.0222 0.40139 0.00532 0.45 0.00185 " pathEditMode="relative" rAng="0" ptsTypes="aaA">
                                      <p:cBhvr>
                                        <p:cTn id="2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00" y="11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69 0  0.125 0.07458  0.125 0.16647  C 0.125 0.25837  0.069 0.33295  0 0.33295  C -0.069 0.33295  -0.125 0.25837  -0.125 0.16647  C -0.125 0.07458  -0.069 0  0 0  Z" pathEditMode="relative" ptsTypes="">
                                      <p:cBhvr>
                                        <p:cTn id="2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69 0  0.125 0.07458  0.125 0.16647  C 0.125 0.25837  0.069 0.33295  0 0.33295  C -0.069 0.33295  -0.125 0.25837  -0.125 0.16647  C -0.125 0.07458  -0.069 0  0 0  Z" pathEditMode="relative" ptsTypes="">
                                      <p:cBhvr>
                                        <p:cTn id="2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69 0  0.125 0.07458  0.125 0.16647  C 0.125 0.25837  0.069 0.33295  0 0.33295  C -0.069 0.33295  -0.125 0.25837  -0.125 0.16647  C -0.125 0.07458  -0.069 0  0 0  Z" pathEditMode="relative" ptsTypes="">
                                      <p:cBhvr>
                                        <p:cTn id="3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69 0  0.125 0.07458  0.125 0.16647  C 0.125 0.25837  0.069 0.33295  0 0.33295  C -0.069 0.33295  -0.125 0.25837  -0.125 0.16647  C -0.125 0.07458  -0.069 0  0 0  Z" pathEditMode="relative" ptsTypes="">
                                      <p:cBhvr>
                                        <p:cTn id="3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69 0  0.125 0.07458  0.125 0.16647  C 0.125 0.25837  0.069 0.33295  0 0.33295  C -0.069 0.33295  -0.125 0.25837  -0.125 0.16647  C -0.125 0.07458  -0.069 0  0 0  Z" pathEditMode="relative" ptsTypes="">
                                      <p:cBhvr>
                                        <p:cTn id="3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C 0.06893 0 0.125 0.07468 0.125 0.16648 C 0.125 0.25827 0.06893 0.33295 0 0.33295 C -0.06892 0.33295 -0.125 0.25827 -0.125 0.16648 C -0.125 0.07468 -0.06892 0 0 0 Z " pathEditMode="relative" ptsTypes="fffff">
                                      <p:cBhvr>
                                        <p:cTn id="36" dur="3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C 0.06893 0 0.125 0.07468 0.125 0.16648 C 0.125 0.25827 0.06893 0.33295 0 0.33295 C -0.06892 0.33295 -0.125 0.25827 -0.125 0.16648 C -0.125 0.07468 -0.06892 0 0 0 Z " pathEditMode="relative" ptsTypes="fffff">
                                      <p:cBhvr>
                                        <p:cTn id="38" dur="3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C 0.06893 0 0.125 0.07468 0.125 0.16648 C 0.125 0.25827 0.06893 0.33295 0 0.33295 C -0.06892 0.33295 -0.125 0.25827 -0.125 0.16648 C -0.125 0.07468 -0.06892 0 0 0 Z " pathEditMode="relative" ptsTypes="fffff">
                                      <p:cBhvr>
                                        <p:cTn id="40" dur="3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C 0.06893 0 0.125 0.07468 0.125 0.16648 C 0.125 0.25827 0.06893 0.33295 0 0.33295 C -0.06892 0.33295 -0.125 0.25827 -0.125 0.16648 C -0.125 0.07468 -0.06892 0 0 0 Z " pathEditMode="relative" ptsTypes="fffff">
                                      <p:cBhvr>
                                        <p:cTn id="42" dur="3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C 0.06893 0 0.125 0.07468 0.125 0.16648 C 0.125 0.25827 0.06893 0.33295 0 0.33295 C -0.06892 0.33295 -0.125 0.25827 -0.125 0.16648 C -0.125 0.07468 -0.06892 0 0 0 Z " pathEditMode="relative" ptsTypes="fffff">
                                      <p:cBhvr>
                                        <p:cTn id="44" dur="3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39" grpId="1"/>
      <p:bldP spid="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m\Desktop\hera\picture\smokestack sunset-thumb-480xauto-172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8006" y="849920"/>
            <a:ext cx="3314328" cy="21671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2339752" y="135968"/>
            <a:ext cx="45005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itchFamily="2" charset="0"/>
                <a:cs typeface="NikoshBAN" pitchFamily="2" charset="0"/>
              </a:rPr>
              <a:t>কার্ব-ড্রাই-অক্সাইড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বৃদ্ধির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কারণ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5576" y="3304023"/>
            <a:ext cx="3324514" cy="21709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251520" y="5643245"/>
            <a:ext cx="8748464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NikoshBAN" pitchFamily="2" charset="0"/>
                <a:cs typeface="NikoshBAN" pitchFamily="2" charset="0"/>
              </a:rPr>
              <a:t>ইটের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ভাঁটা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কলকারখানার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কালো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ধোঁয়া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জীবাশ্ম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জ্বালানী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পোড়ানো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, 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যানবাহনের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কালো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ধোঁয়া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গাছপালা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কেটে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ফেলার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কারনে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কার্বন-ড্রাই-অক্সাইড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পাচ্ছে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12" name="Picture 3" descr="C:\Users\PTI\Desktop\Airpollution-11\5640403396_47f3f71173_z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6679" y="849826"/>
            <a:ext cx="3314328" cy="2064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3" descr="C:\Users\m\Desktop\hera\picture\460_0___10000000_0_0_0_0_0_trimmedtrees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62894" y="3304023"/>
            <a:ext cx="3279440" cy="21709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61004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75856" y="571327"/>
            <a:ext cx="2952328" cy="76944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1600" y="1988840"/>
            <a:ext cx="7200801" cy="101566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000" dirty="0" err="1"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3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latin typeface="NikoshBAN" pitchFamily="2" charset="0"/>
                <a:cs typeface="NikoshBAN" pitchFamily="2" charset="0"/>
              </a:rPr>
              <a:t>কর্মকান্ডের</a:t>
            </a:r>
            <a:r>
              <a:rPr lang="en-US" sz="3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3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latin typeface="NikoshBAN" pitchFamily="2" charset="0"/>
                <a:cs typeface="NikoshBAN" pitchFamily="2" charset="0"/>
              </a:rPr>
              <a:t>পৃথিবীতে</a:t>
            </a:r>
            <a:r>
              <a:rPr lang="en-US" sz="3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latin typeface="NikoshBAN" pitchFamily="2" charset="0"/>
                <a:cs typeface="NikoshBAN" pitchFamily="2" charset="0"/>
              </a:rPr>
              <a:t>কার্বন-ড্রাই-অক্সাইড</a:t>
            </a:r>
            <a:r>
              <a:rPr lang="en-US" sz="3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latin typeface="NikoshBAN" pitchFamily="2" charset="0"/>
                <a:cs typeface="NikoshBAN" pitchFamily="2" charset="0"/>
              </a:rPr>
              <a:t>গ্যাস</a:t>
            </a:r>
            <a:r>
              <a:rPr lang="en-US" sz="3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3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latin typeface="NikoshBAN" pitchFamily="2" charset="0"/>
                <a:cs typeface="NikoshBAN" pitchFamily="2" charset="0"/>
              </a:rPr>
              <a:t>পাচ্ছে</a:t>
            </a:r>
            <a:r>
              <a:rPr lang="en-US" sz="30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000" dirty="0" err="1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3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3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latin typeface="NikoshBAN" pitchFamily="2" charset="0"/>
                <a:cs typeface="NikoshBAN" pitchFamily="2" charset="0"/>
              </a:rPr>
              <a:t>লেখ</a:t>
            </a:r>
            <a:r>
              <a:rPr lang="en-US" sz="30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1600" y="3645024"/>
            <a:ext cx="7200801" cy="156966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 err="1">
                <a:latin typeface="NikoshBAN" pitchFamily="2" charset="0"/>
                <a:cs typeface="NikoshBAN" pitchFamily="2" charset="0"/>
              </a:rPr>
              <a:t>ইটের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ভাঁটা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কলকারখানার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কালো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ধোঁয়া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জীবাশ্ম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জ্বালানী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পোড়ানো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, 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যানবাহনের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কালো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ধোঁয়া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গাছপালা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কেটে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ফেলার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কারনে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কার্বন-ড্রাই-অক্সাইড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পাচ্ছে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137439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limate change-Bon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824" y="1556792"/>
            <a:ext cx="2667000" cy="2448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global-warming-3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9520" y="1556792"/>
            <a:ext cx="2667000" cy="2448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global_warmin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05872" y="1556792"/>
            <a:ext cx="2514600" cy="2448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979712" y="476672"/>
            <a:ext cx="547260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itchFamily="2" charset="0"/>
                <a:cs typeface="NikoshBAN" pitchFamily="2" charset="0"/>
              </a:rPr>
              <a:t>বৈশ্বিক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উষ্ণায়ন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1600" y="4581128"/>
            <a:ext cx="7128792" cy="175432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dirty="0" err="1">
                <a:latin typeface="NikoshBAN" pitchFamily="2" charset="0"/>
                <a:cs typeface="NikoshBAN" pitchFamily="2" charset="0"/>
              </a:rPr>
              <a:t>কার্বন-ড্রাই-অক্সাইড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বৃদ্ধির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গড়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তাপমাত্রা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ধীরে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ধীরে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বেড়ে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যাচ্ছে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তাপমাত্রা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বেড়ে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যাওয়াকে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বৈশ্বিক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উষ্ণায়ন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820189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c54cf30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617" y="764705"/>
            <a:ext cx="2543199" cy="2213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03-2011-global-warmings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4944" y="764704"/>
            <a:ext cx="2543200" cy="22135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18climatenew.600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8184" y="764704"/>
            <a:ext cx="2448272" cy="22135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2735796" y="179929"/>
            <a:ext cx="367240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itchFamily="2" charset="0"/>
                <a:cs typeface="NikoshBAN" pitchFamily="2" charset="0"/>
              </a:rPr>
              <a:t>বৈশ্বিক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উষ্ণায়ন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পর্যবেক্ষণ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2" descr="C:\Users\asus\Pictures\GWMcCarty_Glacier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88023" y="4182240"/>
            <a:ext cx="3888433" cy="1911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2" descr="C:\Users\asus\Pictures\GWMcCarty_Glacier.jpg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4625" y="4167116"/>
            <a:ext cx="3888432" cy="19261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372618" y="2996952"/>
            <a:ext cx="8310532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itchFamily="2" charset="0"/>
                <a:cs typeface="NikoshBAN" pitchFamily="2" charset="0"/>
              </a:rPr>
              <a:t>বৈশ্বিক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উষ্ণায়নের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প্রভাবে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মেরু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অঞ্চলের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বরফ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গলে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সমুদ্রের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পানির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উষ্ণতা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পাচ্ছে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সমুদ্রের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পানির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উচ্চতা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পাচ্ছে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91680" y="6093296"/>
            <a:ext cx="6271389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itchFamily="2" charset="0"/>
                <a:cs typeface="NikoshBAN" pitchFamily="2" charset="0"/>
              </a:rPr>
              <a:t>আলাস্কা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দ্বীপের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1909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সাল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ও 2004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সালের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  </a:t>
            </a:r>
          </a:p>
        </p:txBody>
      </p:sp>
    </p:spTree>
    <p:extLst>
      <p:ext uri="{BB962C8B-B14F-4D97-AF65-F5344CB8AC3E}">
        <p14:creationId xmlns:p14="http://schemas.microsoft.com/office/powerpoint/2010/main" val="3201367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47864" y="522765"/>
            <a:ext cx="2952328" cy="76944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গত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8959058"/>
              </p:ext>
            </p:extLst>
          </p:nvPr>
        </p:nvGraphicFramePr>
        <p:xfrm>
          <a:off x="539552" y="1844824"/>
          <a:ext cx="8168834" cy="4327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4417">
                  <a:extLst>
                    <a:ext uri="{9D8B030D-6E8A-4147-A177-3AD203B41FA5}">
                      <a16:colId xmlns:a16="http://schemas.microsoft.com/office/drawing/2014/main" val="4167402227"/>
                    </a:ext>
                  </a:extLst>
                </a:gridCol>
                <a:gridCol w="4084417">
                  <a:extLst>
                    <a:ext uri="{9D8B030D-6E8A-4147-A177-3AD203B41FA5}">
                      <a16:colId xmlns:a16="http://schemas.microsoft.com/office/drawing/2014/main" val="129187725"/>
                    </a:ext>
                  </a:extLst>
                </a:gridCol>
              </a:tblGrid>
              <a:tr h="7661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0">
                          <a:solidFill>
                            <a:sysClr val="windowText" lastClr="00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1 নং</a:t>
                      </a:r>
                      <a:r>
                        <a:rPr lang="en-US" sz="4000" b="0" baseline="0">
                          <a:solidFill>
                            <a:sysClr val="windowText" lastClr="00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দল </a:t>
                      </a:r>
                      <a:endParaRPr lang="en-US" sz="4000" b="0" dirty="0">
                        <a:solidFill>
                          <a:sysClr val="windowText" lastClr="00000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0" dirty="0">
                          <a:solidFill>
                            <a:sysClr val="windowText" lastClr="00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2</a:t>
                      </a:r>
                      <a:r>
                        <a:rPr lang="en-US" sz="4000" b="0" baseline="0" dirty="0">
                          <a:solidFill>
                            <a:sysClr val="windowText" lastClr="00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4000" b="0" baseline="0" dirty="0" err="1">
                          <a:solidFill>
                            <a:sysClr val="windowText" lastClr="00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নং</a:t>
                      </a:r>
                      <a:r>
                        <a:rPr lang="en-US" sz="4000" b="0" baseline="0" dirty="0">
                          <a:solidFill>
                            <a:sysClr val="windowText" lastClr="00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4000" b="0" baseline="0" dirty="0" err="1">
                          <a:solidFill>
                            <a:sysClr val="windowText" lastClr="00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দল</a:t>
                      </a:r>
                      <a:endParaRPr lang="en-US" sz="4000" b="0" dirty="0">
                        <a:solidFill>
                          <a:sysClr val="windowText" lastClr="00000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6455854"/>
                  </a:ext>
                </a:extLst>
              </a:tr>
              <a:tr h="77944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err="1">
                          <a:latin typeface="NikoshBAN" pitchFamily="2" charset="0"/>
                          <a:cs typeface="NikoshBAN" pitchFamily="2" charset="0"/>
                        </a:rPr>
                        <a:t>বৈশ্বিক</a:t>
                      </a:r>
                      <a:r>
                        <a:rPr lang="en-US" sz="3200" baseline="0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>
                          <a:latin typeface="NikoshBAN" pitchFamily="2" charset="0"/>
                          <a:cs typeface="NikoshBAN" pitchFamily="2" charset="0"/>
                        </a:rPr>
                        <a:t>উষ্ণায়নের</a:t>
                      </a:r>
                      <a:r>
                        <a:rPr lang="en-US" sz="3200" baseline="0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>
                          <a:latin typeface="NikoshBAN" pitchFamily="2" charset="0"/>
                          <a:cs typeface="NikoshBAN" pitchFamily="2" charset="0"/>
                        </a:rPr>
                        <a:t>কারণ</a:t>
                      </a:r>
                      <a:r>
                        <a:rPr lang="en-US" sz="3200" baseline="0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>
                          <a:latin typeface="NikoshBAN" pitchFamily="2" charset="0"/>
                          <a:cs typeface="NikoshBAN" pitchFamily="2" charset="0"/>
                        </a:rPr>
                        <a:t>লেখ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err="1">
                          <a:latin typeface="NikoshBAN" pitchFamily="2" charset="0"/>
                          <a:cs typeface="NikoshBAN" pitchFamily="2" charset="0"/>
                        </a:rPr>
                        <a:t>বৈশ্বিক</a:t>
                      </a:r>
                      <a:r>
                        <a:rPr lang="en-US" sz="3200" baseline="0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>
                          <a:latin typeface="NikoshBAN" pitchFamily="2" charset="0"/>
                          <a:cs typeface="NikoshBAN" pitchFamily="2" charset="0"/>
                        </a:rPr>
                        <a:t>উষ্ণায়নের</a:t>
                      </a:r>
                      <a:r>
                        <a:rPr lang="en-US" sz="3200" baseline="0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>
                          <a:latin typeface="NikoshBAN" pitchFamily="2" charset="0"/>
                          <a:cs typeface="NikoshBAN" pitchFamily="2" charset="0"/>
                        </a:rPr>
                        <a:t>প্রভাব</a:t>
                      </a:r>
                      <a:r>
                        <a:rPr lang="en-US" sz="3200" baseline="0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>
                          <a:latin typeface="NikoshBAN" pitchFamily="2" charset="0"/>
                          <a:cs typeface="NikoshBAN" pitchFamily="2" charset="0"/>
                        </a:rPr>
                        <a:t>লেখ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388367"/>
                  </a:ext>
                </a:extLst>
              </a:tr>
              <a:tr h="69550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1442962"/>
                  </a:ext>
                </a:extLst>
              </a:tr>
              <a:tr h="69550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9356052"/>
                  </a:ext>
                </a:extLst>
              </a:tr>
              <a:tr h="69550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3655142"/>
                  </a:ext>
                </a:extLst>
              </a:tr>
              <a:tr h="69550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6453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054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172" b="25509"/>
          <a:stretch/>
        </p:blipFill>
        <p:spPr>
          <a:xfrm>
            <a:off x="4716016" y="1052736"/>
            <a:ext cx="3960440" cy="5400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07704" y="262389"/>
            <a:ext cx="5544616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পাঠ্যপুস্তকের 83 ও 84  পৃষ্ঠা বের কর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24" y="1178487"/>
            <a:ext cx="4245968" cy="5202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758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79712" y="404664"/>
            <a:ext cx="5400600" cy="76944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উত্তরটি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উত্তরপত্রে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লেখ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5536" y="1412776"/>
            <a:ext cx="8424936" cy="452431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sz="3600" dirty="0" err="1"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বায়ুমন্ডলে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কার্বন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-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ড্রাই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-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অক্সাইড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--------</a:t>
            </a: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        (ক)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কমছে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	(খ)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বাড়ছে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	(গ)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অপরিবর্তিত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 </a:t>
            </a:r>
          </a:p>
          <a:p>
            <a:pPr marL="742950" indent="-742950">
              <a:buAutoNum type="arabicPeriod" startAt="2"/>
            </a:pPr>
            <a:r>
              <a:rPr lang="en-US" sz="3600" dirty="0" err="1">
                <a:latin typeface="NikoshBAN" pitchFamily="2" charset="0"/>
                <a:cs typeface="NikoshBAN" pitchFamily="2" charset="0"/>
              </a:rPr>
              <a:t>বৈশ্বিক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উষ্ণায়নের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মূল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       (ক)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নাইট্রোজেন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বৃদ্ধি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lvl="1"/>
            <a:r>
              <a:rPr lang="en-US" sz="3600" dirty="0">
                <a:latin typeface="NikoshBAN" pitchFamily="2" charset="0"/>
                <a:cs typeface="NikoshBAN" pitchFamily="2" charset="0"/>
              </a:rPr>
              <a:t>   (খ)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অক্সিজেন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lvl="1"/>
            <a:r>
              <a:rPr lang="en-US" sz="3600" dirty="0">
                <a:latin typeface="NikoshBAN" pitchFamily="2" charset="0"/>
                <a:cs typeface="NikoshBAN" pitchFamily="2" charset="0"/>
              </a:rPr>
              <a:t>   (গ)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কার্বন-ড্রাই-অক্সাইডের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বৃদ্ধির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কারণ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Half Frame 9"/>
          <p:cNvSpPr/>
          <p:nvPr/>
        </p:nvSpPr>
        <p:spPr>
          <a:xfrm rot="8307226" flipH="1">
            <a:off x="-1188457" y="2562244"/>
            <a:ext cx="1267863" cy="241479"/>
          </a:xfrm>
          <a:prstGeom prst="halfFram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Half Frame 10"/>
          <p:cNvSpPr/>
          <p:nvPr/>
        </p:nvSpPr>
        <p:spPr>
          <a:xfrm rot="8307226" flipH="1">
            <a:off x="-1276010" y="5399743"/>
            <a:ext cx="1267863" cy="275714"/>
          </a:xfrm>
          <a:prstGeom prst="halfFram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015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59259E-6 L 0.25 2.59259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91924" y="1658585"/>
            <a:ext cx="2660549" cy="646331"/>
          </a:xfrm>
          <a:prstGeom prst="rect">
            <a:avLst/>
          </a:prstGeom>
          <a:solidFill>
            <a:srgbClr val="FFFFCC"/>
          </a:solidFill>
          <a:ln w="28575" cmpd="dbl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পরিকল্পিত কাজ</a:t>
            </a:r>
            <a:endParaRPr lang="en-US" sz="36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39447" y="2976594"/>
            <a:ext cx="73317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পৃথিবী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বায়ুমন্ডল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গ্রিন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হাউজের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মত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?</a:t>
            </a:r>
            <a:r>
              <a:rPr lang="en-US" sz="3600" spc="50" dirty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r>
              <a:rPr lang="bn-IN" sz="3600" spc="50" dirty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spc="50" dirty="0">
                <a:ln w="11430"/>
                <a:latin typeface="NikoshBAN" pitchFamily="2" charset="0"/>
                <a:cs typeface="NikoshBAN" pitchFamily="2" charset="0"/>
              </a:rPr>
              <a:t>এ সম্পর্কে ৫ টি বাক্য</a:t>
            </a:r>
            <a:r>
              <a:rPr lang="bn-BD" sz="3600" spc="50" dirty="0">
                <a:ln w="11430"/>
                <a:latin typeface="NikoshBAN" pitchFamily="2" charset="0"/>
                <a:cs typeface="NikoshBAN" pitchFamily="2" charset="0"/>
              </a:rPr>
              <a:t> লিখে আনবে।</a:t>
            </a:r>
            <a:endParaRPr lang="bn-BD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4-Point Star 3"/>
          <p:cNvSpPr/>
          <p:nvPr/>
        </p:nvSpPr>
        <p:spPr>
          <a:xfrm>
            <a:off x="399945" y="3018157"/>
            <a:ext cx="500600" cy="958098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6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834304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16667E-6 2.22222E-6 L 4.16667E-6 -0.07222 " pathEditMode="relative" rAng="0" ptsTypes="AA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0214" y="332656"/>
            <a:ext cx="5256585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latin typeface="NikoshBAN" pitchFamily="2" charset="0"/>
                <a:cs typeface="NikoshBAN" pitchFamily="2" charset="0"/>
              </a:rPr>
              <a:t>সবাইকে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4" t="20362" r="22038" b="22938"/>
          <a:stretch/>
        </p:blipFill>
        <p:spPr>
          <a:xfrm>
            <a:off x="683569" y="1310570"/>
            <a:ext cx="7848871" cy="4998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493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1159</TotalTime>
  <Words>516</Words>
  <Application>Microsoft Office PowerPoint</Application>
  <PresentationFormat>On-screen Show (4:3)</PresentationFormat>
  <Paragraphs>78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Shahjamal</dc:creator>
  <cp:lastModifiedBy>User</cp:lastModifiedBy>
  <cp:revision>207</cp:revision>
  <dcterms:created xsi:type="dcterms:W3CDTF">2006-08-16T00:00:00Z</dcterms:created>
  <dcterms:modified xsi:type="dcterms:W3CDTF">2019-11-01T15:16:29Z</dcterms:modified>
</cp:coreProperties>
</file>