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72" r:id="rId10"/>
    <p:sldId id="264" r:id="rId11"/>
    <p:sldId id="273" r:id="rId12"/>
    <p:sldId id="274" r:id="rId13"/>
    <p:sldId id="265" r:id="rId14"/>
    <p:sldId id="266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3CE29-A7C8-497C-BF2E-33BFA24087E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648102-5835-404A-995C-48CBE68E750A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পুকুর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B6038E-1D02-404B-950A-81F599740B44}" type="parTrans" cxnId="{763FF4E5-A9B7-4D6C-9724-9B04ED60A52D}">
      <dgm:prSet/>
      <dgm:spPr/>
      <dgm:t>
        <a:bodyPr/>
        <a:lstStyle/>
        <a:p>
          <a:endParaRPr lang="en-US"/>
        </a:p>
      </dgm:t>
    </dgm:pt>
    <dgm:pt modelId="{8D23C284-82AA-49F8-B435-6B4C753F9C7D}" type="sibTrans" cxnId="{763FF4E5-A9B7-4D6C-9724-9B04ED60A52D}">
      <dgm:prSet/>
      <dgm:spPr/>
      <dgm:t>
        <a:bodyPr/>
        <a:lstStyle/>
        <a:p>
          <a:endParaRPr lang="en-US"/>
        </a:p>
      </dgm:t>
    </dgm:pt>
    <dgm:pt modelId="{FB5D28D5-3EED-44B3-B5C1-94691B0E8607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/>
            <a:t>নদী</a:t>
          </a:r>
          <a:endParaRPr lang="en-US" dirty="0"/>
        </a:p>
      </dgm:t>
    </dgm:pt>
    <dgm:pt modelId="{0377671F-CAF3-47BC-A54E-70554D74FA73}" type="parTrans" cxnId="{62901033-831E-4B97-B435-44D13BA2D62F}">
      <dgm:prSet/>
      <dgm:spPr/>
      <dgm:t>
        <a:bodyPr/>
        <a:lstStyle/>
        <a:p>
          <a:endParaRPr lang="en-US"/>
        </a:p>
      </dgm:t>
    </dgm:pt>
    <dgm:pt modelId="{5766B2CC-29C5-4049-87E0-432AC91F0032}" type="sibTrans" cxnId="{62901033-831E-4B97-B435-44D13BA2D62F}">
      <dgm:prSet/>
      <dgm:spPr/>
      <dgm:t>
        <a:bodyPr/>
        <a:lstStyle/>
        <a:p>
          <a:endParaRPr lang="en-US"/>
        </a:p>
      </dgm:t>
    </dgm:pt>
    <dgm:pt modelId="{68D29629-630B-41F6-B874-4CAFD27D5330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dirty="0"/>
            <a:t>ডোবা</a:t>
          </a:r>
          <a:endParaRPr lang="en-US" sz="3600" dirty="0"/>
        </a:p>
      </dgm:t>
    </dgm:pt>
    <dgm:pt modelId="{89A0B6F7-4E25-4A1E-A60C-CE9375DC5E6E}" type="parTrans" cxnId="{CF1BCE31-EB61-4247-A2F9-6FF12BC7C42A}">
      <dgm:prSet/>
      <dgm:spPr/>
      <dgm:t>
        <a:bodyPr/>
        <a:lstStyle/>
        <a:p>
          <a:endParaRPr lang="en-US"/>
        </a:p>
      </dgm:t>
    </dgm:pt>
    <dgm:pt modelId="{3ECEFAAD-FA3B-4512-9312-EA2BB462AF5C}" type="sibTrans" cxnId="{CF1BCE31-EB61-4247-A2F9-6FF12BC7C42A}">
      <dgm:prSet/>
      <dgm:spPr/>
      <dgm:t>
        <a:bodyPr/>
        <a:lstStyle/>
        <a:p>
          <a:endParaRPr lang="en-US"/>
        </a:p>
      </dgm:t>
    </dgm:pt>
    <dgm:pt modelId="{F6128090-32CF-419C-8227-DA09C8CF3C28}" type="pres">
      <dgm:prSet presAssocID="{53A3CE29-A7C8-497C-BF2E-33BFA24087EF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81B4EE5-21DD-4800-B17C-0BDE51EE4FE8}" type="pres">
      <dgm:prSet presAssocID="{53A3CE29-A7C8-497C-BF2E-33BFA24087EF}" presName="cycle" presStyleCnt="0"/>
      <dgm:spPr/>
    </dgm:pt>
    <dgm:pt modelId="{0A51C354-18A2-4146-A142-8C20EE5882A9}" type="pres">
      <dgm:prSet presAssocID="{53A3CE29-A7C8-497C-BF2E-33BFA24087EF}" presName="centerShape" presStyleCnt="0"/>
      <dgm:spPr/>
    </dgm:pt>
    <dgm:pt modelId="{6A61AFAE-92D4-43D7-969C-B07A10AF4A3C}" type="pres">
      <dgm:prSet presAssocID="{53A3CE29-A7C8-497C-BF2E-33BFA24087EF}" presName="connSite" presStyleLbl="node1" presStyleIdx="0" presStyleCnt="4"/>
      <dgm:spPr/>
    </dgm:pt>
    <dgm:pt modelId="{43477396-954D-4A2E-A911-F2BF2D52BDE6}" type="pres">
      <dgm:prSet presAssocID="{53A3CE29-A7C8-497C-BF2E-33BFA24087EF}" presName="visible" presStyleLbl="node1" presStyleIdx="0" presStyleCnt="4" custLinFactNeighborX="-5666" custLinFactNeighborY="-47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9E3B83E-B795-40B7-AAB7-3032A29B1353}" type="pres">
      <dgm:prSet presAssocID="{86B6038E-1D02-404B-950A-81F599740B44}" presName="Name25" presStyleLbl="parChTrans1D1" presStyleIdx="0" presStyleCnt="3"/>
      <dgm:spPr/>
    </dgm:pt>
    <dgm:pt modelId="{7D6B9680-4613-42D5-B200-C24C287745DE}" type="pres">
      <dgm:prSet presAssocID="{6A648102-5835-404A-995C-48CBE68E750A}" presName="node" presStyleCnt="0"/>
      <dgm:spPr/>
    </dgm:pt>
    <dgm:pt modelId="{3DBCA620-10CB-4E91-9C7A-ABB5B538B288}" type="pres">
      <dgm:prSet presAssocID="{6A648102-5835-404A-995C-48CBE68E750A}" presName="parentNode" presStyleLbl="node1" presStyleIdx="1" presStyleCnt="4" custScaleX="77048" custScaleY="67601" custLinFactNeighborY="-1574">
        <dgm:presLayoutVars>
          <dgm:chMax val="1"/>
          <dgm:bulletEnabled val="1"/>
        </dgm:presLayoutVars>
      </dgm:prSet>
      <dgm:spPr/>
    </dgm:pt>
    <dgm:pt modelId="{70F0268D-3BE2-4F5D-8180-D99E2EA7A6D0}" type="pres">
      <dgm:prSet presAssocID="{6A648102-5835-404A-995C-48CBE68E750A}" presName="childNode" presStyleLbl="revTx" presStyleIdx="0" presStyleCnt="0">
        <dgm:presLayoutVars>
          <dgm:bulletEnabled val="1"/>
        </dgm:presLayoutVars>
      </dgm:prSet>
      <dgm:spPr/>
    </dgm:pt>
    <dgm:pt modelId="{35D3546C-1B34-4C17-822F-27C1E9DDA1AB}" type="pres">
      <dgm:prSet presAssocID="{0377671F-CAF3-47BC-A54E-70554D74FA73}" presName="Name25" presStyleLbl="parChTrans1D1" presStyleIdx="1" presStyleCnt="3"/>
      <dgm:spPr/>
    </dgm:pt>
    <dgm:pt modelId="{397F4C75-7E53-452B-B9D7-DFC76DC7338E}" type="pres">
      <dgm:prSet presAssocID="{FB5D28D5-3EED-44B3-B5C1-94691B0E8607}" presName="node" presStyleCnt="0"/>
      <dgm:spPr/>
    </dgm:pt>
    <dgm:pt modelId="{2409A687-0827-431E-9C5D-C56E1D8A77BE}" type="pres">
      <dgm:prSet presAssocID="{FB5D28D5-3EED-44B3-B5C1-94691B0E8607}" presName="parentNode" presStyleLbl="node1" presStyleIdx="2" presStyleCnt="4" custScaleX="80128" custScaleY="73640">
        <dgm:presLayoutVars>
          <dgm:chMax val="1"/>
          <dgm:bulletEnabled val="1"/>
        </dgm:presLayoutVars>
      </dgm:prSet>
      <dgm:spPr/>
    </dgm:pt>
    <dgm:pt modelId="{BD33CC76-9882-411B-B213-D8BCC43CA53A}" type="pres">
      <dgm:prSet presAssocID="{FB5D28D5-3EED-44B3-B5C1-94691B0E8607}" presName="childNode" presStyleLbl="revTx" presStyleIdx="0" presStyleCnt="0">
        <dgm:presLayoutVars>
          <dgm:bulletEnabled val="1"/>
        </dgm:presLayoutVars>
      </dgm:prSet>
      <dgm:spPr/>
    </dgm:pt>
    <dgm:pt modelId="{12085D4A-3F3D-4C85-AB1A-A99C4ABB730D}" type="pres">
      <dgm:prSet presAssocID="{89A0B6F7-4E25-4A1E-A60C-CE9375DC5E6E}" presName="Name25" presStyleLbl="parChTrans1D1" presStyleIdx="2" presStyleCnt="3"/>
      <dgm:spPr/>
    </dgm:pt>
    <dgm:pt modelId="{676259B1-874E-4ECD-BB5A-5879392786C5}" type="pres">
      <dgm:prSet presAssocID="{68D29629-630B-41F6-B874-4CAFD27D5330}" presName="node" presStyleCnt="0"/>
      <dgm:spPr/>
    </dgm:pt>
    <dgm:pt modelId="{5BB7719D-A9EC-4852-BE5C-71CA81EB8853}" type="pres">
      <dgm:prSet presAssocID="{68D29629-630B-41F6-B874-4CAFD27D5330}" presName="parentNode" presStyleLbl="node1" presStyleIdx="3" presStyleCnt="4" custScaleX="89906" custScaleY="78190">
        <dgm:presLayoutVars>
          <dgm:chMax val="1"/>
          <dgm:bulletEnabled val="1"/>
        </dgm:presLayoutVars>
      </dgm:prSet>
      <dgm:spPr/>
    </dgm:pt>
    <dgm:pt modelId="{F350F426-69E6-4DF0-AF55-400228238705}" type="pres">
      <dgm:prSet presAssocID="{68D29629-630B-41F6-B874-4CAFD27D533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FF97E14-FB56-484A-8D61-163876BE0782}" type="presOf" srcId="{FB5D28D5-3EED-44B3-B5C1-94691B0E8607}" destId="{2409A687-0827-431E-9C5D-C56E1D8A77BE}" srcOrd="0" destOrd="0" presId="urn:microsoft.com/office/officeart/2005/8/layout/radial2"/>
    <dgm:cxn modelId="{2D8E752E-0904-4C23-99E5-C47F911B76B2}" type="presOf" srcId="{68D29629-630B-41F6-B874-4CAFD27D5330}" destId="{5BB7719D-A9EC-4852-BE5C-71CA81EB8853}" srcOrd="0" destOrd="0" presId="urn:microsoft.com/office/officeart/2005/8/layout/radial2"/>
    <dgm:cxn modelId="{CF1BCE31-EB61-4247-A2F9-6FF12BC7C42A}" srcId="{53A3CE29-A7C8-497C-BF2E-33BFA24087EF}" destId="{68D29629-630B-41F6-B874-4CAFD27D5330}" srcOrd="2" destOrd="0" parTransId="{89A0B6F7-4E25-4A1E-A60C-CE9375DC5E6E}" sibTransId="{3ECEFAAD-FA3B-4512-9312-EA2BB462AF5C}"/>
    <dgm:cxn modelId="{62901033-831E-4B97-B435-44D13BA2D62F}" srcId="{53A3CE29-A7C8-497C-BF2E-33BFA24087EF}" destId="{FB5D28D5-3EED-44B3-B5C1-94691B0E8607}" srcOrd="1" destOrd="0" parTransId="{0377671F-CAF3-47BC-A54E-70554D74FA73}" sibTransId="{5766B2CC-29C5-4049-87E0-432AC91F0032}"/>
    <dgm:cxn modelId="{B1400D36-80E7-40AB-A9FC-57F762321639}" type="presOf" srcId="{0377671F-CAF3-47BC-A54E-70554D74FA73}" destId="{35D3546C-1B34-4C17-822F-27C1E9DDA1AB}" srcOrd="0" destOrd="0" presId="urn:microsoft.com/office/officeart/2005/8/layout/radial2"/>
    <dgm:cxn modelId="{F9D6B89A-FFAF-4E7D-8F3C-0E98B23AE715}" type="presOf" srcId="{86B6038E-1D02-404B-950A-81F599740B44}" destId="{19E3B83E-B795-40B7-AAB7-3032A29B1353}" srcOrd="0" destOrd="0" presId="urn:microsoft.com/office/officeart/2005/8/layout/radial2"/>
    <dgm:cxn modelId="{655D769C-0766-491D-A587-B5BD9077BF79}" type="presOf" srcId="{6A648102-5835-404A-995C-48CBE68E750A}" destId="{3DBCA620-10CB-4E91-9C7A-ABB5B538B288}" srcOrd="0" destOrd="0" presId="urn:microsoft.com/office/officeart/2005/8/layout/radial2"/>
    <dgm:cxn modelId="{9A82BFBC-756F-49CC-94B4-870EF151F224}" type="presOf" srcId="{53A3CE29-A7C8-497C-BF2E-33BFA24087EF}" destId="{F6128090-32CF-419C-8227-DA09C8CF3C28}" srcOrd="0" destOrd="0" presId="urn:microsoft.com/office/officeart/2005/8/layout/radial2"/>
    <dgm:cxn modelId="{D30AD8D0-FAC1-4C87-9D69-18E4D9580F93}" type="presOf" srcId="{89A0B6F7-4E25-4A1E-A60C-CE9375DC5E6E}" destId="{12085D4A-3F3D-4C85-AB1A-A99C4ABB730D}" srcOrd="0" destOrd="0" presId="urn:microsoft.com/office/officeart/2005/8/layout/radial2"/>
    <dgm:cxn modelId="{763FF4E5-A9B7-4D6C-9724-9B04ED60A52D}" srcId="{53A3CE29-A7C8-497C-BF2E-33BFA24087EF}" destId="{6A648102-5835-404A-995C-48CBE68E750A}" srcOrd="0" destOrd="0" parTransId="{86B6038E-1D02-404B-950A-81F599740B44}" sibTransId="{8D23C284-82AA-49F8-B435-6B4C753F9C7D}"/>
    <dgm:cxn modelId="{5FCD0DD6-9C34-4F84-8CD5-B08BC5501BEB}" type="presParOf" srcId="{F6128090-32CF-419C-8227-DA09C8CF3C28}" destId="{181B4EE5-21DD-4800-B17C-0BDE51EE4FE8}" srcOrd="0" destOrd="0" presId="urn:microsoft.com/office/officeart/2005/8/layout/radial2"/>
    <dgm:cxn modelId="{2363006C-85AD-403E-9A3F-E685A4D383D3}" type="presParOf" srcId="{181B4EE5-21DD-4800-B17C-0BDE51EE4FE8}" destId="{0A51C354-18A2-4146-A142-8C20EE5882A9}" srcOrd="0" destOrd="0" presId="urn:microsoft.com/office/officeart/2005/8/layout/radial2"/>
    <dgm:cxn modelId="{32397710-1A39-4DEF-8170-309D443368BA}" type="presParOf" srcId="{0A51C354-18A2-4146-A142-8C20EE5882A9}" destId="{6A61AFAE-92D4-43D7-969C-B07A10AF4A3C}" srcOrd="0" destOrd="0" presId="urn:microsoft.com/office/officeart/2005/8/layout/radial2"/>
    <dgm:cxn modelId="{D8B29C75-D40A-4763-A8FC-22802C8A6C8A}" type="presParOf" srcId="{0A51C354-18A2-4146-A142-8C20EE5882A9}" destId="{43477396-954D-4A2E-A911-F2BF2D52BDE6}" srcOrd="1" destOrd="0" presId="urn:microsoft.com/office/officeart/2005/8/layout/radial2"/>
    <dgm:cxn modelId="{7D731CA3-8176-494B-B09B-B097A86CDBEA}" type="presParOf" srcId="{181B4EE5-21DD-4800-B17C-0BDE51EE4FE8}" destId="{19E3B83E-B795-40B7-AAB7-3032A29B1353}" srcOrd="1" destOrd="0" presId="urn:microsoft.com/office/officeart/2005/8/layout/radial2"/>
    <dgm:cxn modelId="{D8660F9E-6F7B-40CA-88A1-518DBC89FC72}" type="presParOf" srcId="{181B4EE5-21DD-4800-B17C-0BDE51EE4FE8}" destId="{7D6B9680-4613-42D5-B200-C24C287745DE}" srcOrd="2" destOrd="0" presId="urn:microsoft.com/office/officeart/2005/8/layout/radial2"/>
    <dgm:cxn modelId="{4ED3FE35-E63A-4F77-B72A-1EDC5C742574}" type="presParOf" srcId="{7D6B9680-4613-42D5-B200-C24C287745DE}" destId="{3DBCA620-10CB-4E91-9C7A-ABB5B538B288}" srcOrd="0" destOrd="0" presId="urn:microsoft.com/office/officeart/2005/8/layout/radial2"/>
    <dgm:cxn modelId="{195CC0A4-472E-48B6-94CD-150A1111E6A0}" type="presParOf" srcId="{7D6B9680-4613-42D5-B200-C24C287745DE}" destId="{70F0268D-3BE2-4F5D-8180-D99E2EA7A6D0}" srcOrd="1" destOrd="0" presId="urn:microsoft.com/office/officeart/2005/8/layout/radial2"/>
    <dgm:cxn modelId="{4BEE9B15-D275-4A94-8299-36435DEDB20A}" type="presParOf" srcId="{181B4EE5-21DD-4800-B17C-0BDE51EE4FE8}" destId="{35D3546C-1B34-4C17-822F-27C1E9DDA1AB}" srcOrd="3" destOrd="0" presId="urn:microsoft.com/office/officeart/2005/8/layout/radial2"/>
    <dgm:cxn modelId="{69D73BF8-5A58-4EFA-80EF-CC40E4445F54}" type="presParOf" srcId="{181B4EE5-21DD-4800-B17C-0BDE51EE4FE8}" destId="{397F4C75-7E53-452B-B9D7-DFC76DC7338E}" srcOrd="4" destOrd="0" presId="urn:microsoft.com/office/officeart/2005/8/layout/radial2"/>
    <dgm:cxn modelId="{FA1483C0-A669-4ABF-828F-841486318E80}" type="presParOf" srcId="{397F4C75-7E53-452B-B9D7-DFC76DC7338E}" destId="{2409A687-0827-431E-9C5D-C56E1D8A77BE}" srcOrd="0" destOrd="0" presId="urn:microsoft.com/office/officeart/2005/8/layout/radial2"/>
    <dgm:cxn modelId="{906CBF57-6737-4B8F-8228-599A4AB6817F}" type="presParOf" srcId="{397F4C75-7E53-452B-B9D7-DFC76DC7338E}" destId="{BD33CC76-9882-411B-B213-D8BCC43CA53A}" srcOrd="1" destOrd="0" presId="urn:microsoft.com/office/officeart/2005/8/layout/radial2"/>
    <dgm:cxn modelId="{8DACE2E1-EFEA-4C0D-846E-434B99F193A2}" type="presParOf" srcId="{181B4EE5-21DD-4800-B17C-0BDE51EE4FE8}" destId="{12085D4A-3F3D-4C85-AB1A-A99C4ABB730D}" srcOrd="5" destOrd="0" presId="urn:microsoft.com/office/officeart/2005/8/layout/radial2"/>
    <dgm:cxn modelId="{288A6EAE-45B4-4C2C-9EAA-A9C79055C0DE}" type="presParOf" srcId="{181B4EE5-21DD-4800-B17C-0BDE51EE4FE8}" destId="{676259B1-874E-4ECD-BB5A-5879392786C5}" srcOrd="6" destOrd="0" presId="urn:microsoft.com/office/officeart/2005/8/layout/radial2"/>
    <dgm:cxn modelId="{6C069E79-9DB3-4699-A12F-B20E53396711}" type="presParOf" srcId="{676259B1-874E-4ECD-BB5A-5879392786C5}" destId="{5BB7719D-A9EC-4852-BE5C-71CA81EB8853}" srcOrd="0" destOrd="0" presId="urn:microsoft.com/office/officeart/2005/8/layout/radial2"/>
    <dgm:cxn modelId="{D72550BE-D0FC-4C0D-B5E1-BA48A9F955C9}" type="presParOf" srcId="{676259B1-874E-4ECD-BB5A-5879392786C5}" destId="{F350F426-69E6-4DF0-AF55-40022823870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85D4A-3F3D-4C85-AB1A-A99C4ABB730D}">
      <dsp:nvSpPr>
        <dsp:cNvPr id="0" name=""/>
        <dsp:cNvSpPr/>
      </dsp:nvSpPr>
      <dsp:spPr>
        <a:xfrm rot="2545299">
          <a:off x="3638271" y="4424287"/>
          <a:ext cx="1126162" cy="51591"/>
        </a:xfrm>
        <a:custGeom>
          <a:avLst/>
          <a:gdLst/>
          <a:ahLst/>
          <a:cxnLst/>
          <a:rect l="0" t="0" r="0" b="0"/>
          <a:pathLst>
            <a:path>
              <a:moveTo>
                <a:pt x="0" y="25795"/>
              </a:moveTo>
              <a:lnTo>
                <a:pt x="1126162" y="257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3546C-1B34-4C17-822F-27C1E9DDA1AB}">
      <dsp:nvSpPr>
        <dsp:cNvPr id="0" name=""/>
        <dsp:cNvSpPr/>
      </dsp:nvSpPr>
      <dsp:spPr>
        <a:xfrm>
          <a:off x="3785686" y="3076529"/>
          <a:ext cx="1289468" cy="51591"/>
        </a:xfrm>
        <a:custGeom>
          <a:avLst/>
          <a:gdLst/>
          <a:ahLst/>
          <a:cxnLst/>
          <a:rect l="0" t="0" r="0" b="0"/>
          <a:pathLst>
            <a:path>
              <a:moveTo>
                <a:pt x="0" y="25795"/>
              </a:moveTo>
              <a:lnTo>
                <a:pt x="1289468" y="257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3B83E-B795-40B7-AAB7-3032A29B1353}">
      <dsp:nvSpPr>
        <dsp:cNvPr id="0" name=""/>
        <dsp:cNvSpPr/>
      </dsp:nvSpPr>
      <dsp:spPr>
        <a:xfrm rot="19053260">
          <a:off x="3618939" y="1678410"/>
          <a:ext cx="1272473" cy="51591"/>
        </a:xfrm>
        <a:custGeom>
          <a:avLst/>
          <a:gdLst/>
          <a:ahLst/>
          <a:cxnLst/>
          <a:rect l="0" t="0" r="0" b="0"/>
          <a:pathLst>
            <a:path>
              <a:moveTo>
                <a:pt x="0" y="25795"/>
              </a:moveTo>
              <a:lnTo>
                <a:pt x="1272473" y="257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77396-954D-4A2E-A911-F2BF2D52BDE6}">
      <dsp:nvSpPr>
        <dsp:cNvPr id="0" name=""/>
        <dsp:cNvSpPr/>
      </dsp:nvSpPr>
      <dsp:spPr>
        <a:xfrm>
          <a:off x="1041881" y="1574902"/>
          <a:ext cx="3026277" cy="3026277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CA620-10CB-4E91-9C7A-ABB5B538B288}">
      <dsp:nvSpPr>
        <dsp:cNvPr id="0" name=""/>
        <dsp:cNvSpPr/>
      </dsp:nvSpPr>
      <dsp:spPr>
        <a:xfrm>
          <a:off x="4509413" y="218185"/>
          <a:ext cx="1399011" cy="1227476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পুকুর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14293" y="397945"/>
        <a:ext cx="989251" cy="867956"/>
      </dsp:txXfrm>
    </dsp:sp>
    <dsp:sp modelId="{2409A687-0827-431E-9C5D-C56E1D8A77BE}">
      <dsp:nvSpPr>
        <dsp:cNvPr id="0" name=""/>
        <dsp:cNvSpPr/>
      </dsp:nvSpPr>
      <dsp:spPr>
        <a:xfrm>
          <a:off x="5075154" y="2433760"/>
          <a:ext cx="1454937" cy="1337130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400" kern="1200" dirty="0"/>
            <a:t>নদী</a:t>
          </a:r>
          <a:endParaRPr lang="en-US" sz="5400" kern="1200" dirty="0"/>
        </a:p>
      </dsp:txBody>
      <dsp:txXfrm>
        <a:off x="5288225" y="2629578"/>
        <a:ext cx="1028795" cy="945494"/>
      </dsp:txXfrm>
    </dsp:sp>
    <dsp:sp modelId="{5BB7719D-A9EC-4852-BE5C-71CA81EB8853}">
      <dsp:nvSpPr>
        <dsp:cNvPr id="0" name=""/>
        <dsp:cNvSpPr/>
      </dsp:nvSpPr>
      <dsp:spPr>
        <a:xfrm>
          <a:off x="4363493" y="4634273"/>
          <a:ext cx="1632483" cy="1419747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/>
            <a:t>ডোবা</a:t>
          </a:r>
          <a:endParaRPr lang="en-US" sz="3600" kern="1200" dirty="0"/>
        </a:p>
      </dsp:txBody>
      <dsp:txXfrm>
        <a:off x="4602565" y="4842190"/>
        <a:ext cx="1154339" cy="1003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6B996-FC7E-40AF-995E-8873A34F65E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3406F-5BD1-4938-8A86-7A96E77B4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7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3406F-5BD1-4938-8A86-7A96E77B4C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08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3406F-5BD1-4938-8A86-7A96E77B4C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01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C355-F647-4D77-849D-F299E51828C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6F04-A2CD-402E-91C5-E916729D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C355-F647-4D77-849D-F299E51828C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6F04-A2CD-402E-91C5-E916729D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5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C355-F647-4D77-849D-F299E51828C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6F04-A2CD-402E-91C5-E916729D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9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C355-F647-4D77-849D-F299E51828C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6F04-A2CD-402E-91C5-E916729D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4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C355-F647-4D77-849D-F299E51828C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6F04-A2CD-402E-91C5-E916729D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8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C355-F647-4D77-849D-F299E51828C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6F04-A2CD-402E-91C5-E916729D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7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C355-F647-4D77-849D-F299E51828C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6F04-A2CD-402E-91C5-E916729D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5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C355-F647-4D77-849D-F299E51828C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6F04-A2CD-402E-91C5-E916729D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1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C355-F647-4D77-849D-F299E51828C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6F04-A2CD-402E-91C5-E916729D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2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C355-F647-4D77-849D-F299E51828C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6F04-A2CD-402E-91C5-E916729D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5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C355-F647-4D77-849D-F299E51828C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6F04-A2CD-402E-91C5-E916729D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2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2C355-F647-4D77-849D-F299E51828C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6F04-A2CD-402E-91C5-E916729D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9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image" Target="../media/image6.jpg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5A91995-733F-47A0-89BE-0BC9C0593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42899"/>
            <a:ext cx="12191999" cy="4010025"/>
          </a:xfrm>
          <a:prstGeom prst="rect">
            <a:avLst/>
          </a:prstGeom>
        </p:spPr>
      </p:pic>
      <p:pic>
        <p:nvPicPr>
          <p:cNvPr id="10" name="图片 6" descr="1 (1)">
            <a:extLst>
              <a:ext uri="{FF2B5EF4-FFF2-40B4-BE49-F238E27FC236}">
                <a16:creationId xmlns:a16="http://schemas.microsoft.com/office/drawing/2014/main" id="{C4CD09E6-8026-4C02-9A9D-3C8C7E429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845984" y="4756968"/>
            <a:ext cx="7686675" cy="21010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E28CE8-855E-4CBA-ADFB-65BD444EB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25431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6809" y="4581410"/>
            <a:ext cx="754251" cy="7888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2671" y="4756968"/>
            <a:ext cx="754251" cy="7888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63" y="4581410"/>
            <a:ext cx="1000125" cy="7888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12" y="4672723"/>
            <a:ext cx="971550" cy="7888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57926" y="5018596"/>
            <a:ext cx="754251" cy="7888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62" y="4939594"/>
            <a:ext cx="777408" cy="7888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8420" y="1487122"/>
            <a:ext cx="754251" cy="788888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91A5F883-65A7-4928-B25B-74167463B0E2}"/>
              </a:ext>
            </a:extLst>
          </p:cNvPr>
          <p:cNvSpPr/>
          <p:nvPr/>
        </p:nvSpPr>
        <p:spPr>
          <a:xfrm>
            <a:off x="2" y="0"/>
            <a:ext cx="12191998" cy="6858000"/>
          </a:xfrm>
          <a:prstGeom prst="frame">
            <a:avLst>
              <a:gd name="adj1" fmla="val 34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41" y="221686"/>
            <a:ext cx="1343025" cy="15668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41" y="1259678"/>
            <a:ext cx="1343025" cy="128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99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2554" y="4772202"/>
            <a:ext cx="3486150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গোসল করালে।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nual Input 5"/>
          <p:cNvSpPr/>
          <p:nvPr/>
        </p:nvSpPr>
        <p:spPr>
          <a:xfrm>
            <a:off x="9362345" y="822795"/>
            <a:ext cx="1629853" cy="3857803"/>
          </a:xfrm>
          <a:prstGeom prst="flowChartManualInpu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296532" y="2538091"/>
            <a:ext cx="1290255" cy="805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3" t="6834" r="12916" b="60174"/>
          <a:stretch/>
        </p:blipFill>
        <p:spPr>
          <a:xfrm>
            <a:off x="8843963" y="4954675"/>
            <a:ext cx="3340138" cy="1873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0147" y="5256261"/>
            <a:ext cx="754251" cy="7888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92554" y="263321"/>
            <a:ext cx="521493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কারণসমূহঃ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54" y="1451446"/>
            <a:ext cx="4851146" cy="27305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ADD32725-F18C-41B6-B691-5B0476E0EEED}"/>
              </a:ext>
            </a:extLst>
          </p:cNvPr>
          <p:cNvSpPr/>
          <p:nvPr/>
        </p:nvSpPr>
        <p:spPr>
          <a:xfrm>
            <a:off x="2" y="0"/>
            <a:ext cx="12191998" cy="6858000"/>
          </a:xfrm>
          <a:prstGeom prst="frame">
            <a:avLst>
              <a:gd name="adj1" fmla="val 34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3092" y="359048"/>
            <a:ext cx="521493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কারণসমূহঃ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2035497" y="1901028"/>
            <a:ext cx="4646931" cy="26138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639893" y="4998393"/>
            <a:ext cx="5438137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হাড়ি-পাতিল ও কাপড় ধৌত করলে।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062569" y="2836155"/>
            <a:ext cx="1481356" cy="1035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EB701993-AD4F-4338-A383-E329F453F981}"/>
              </a:ext>
            </a:extLst>
          </p:cNvPr>
          <p:cNvSpPr/>
          <p:nvPr/>
        </p:nvSpPr>
        <p:spPr>
          <a:xfrm>
            <a:off x="2" y="0"/>
            <a:ext cx="12191998" cy="6858000"/>
          </a:xfrm>
          <a:prstGeom prst="frame">
            <a:avLst>
              <a:gd name="adj1" fmla="val 34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513032-D943-4D60-913A-EC612A157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9" t="4375" r="44166" b="58125"/>
          <a:stretch/>
        </p:blipFill>
        <p:spPr>
          <a:xfrm>
            <a:off x="10334625" y="4750888"/>
            <a:ext cx="1575799" cy="17876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DD8C96-D5BE-4DDC-BC63-8C963DB5BB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9028" y="4750888"/>
            <a:ext cx="754251" cy="788888"/>
          </a:xfrm>
          <a:prstGeom prst="rect">
            <a:avLst/>
          </a:prstGeom>
        </p:spPr>
      </p:pic>
      <p:sp>
        <p:nvSpPr>
          <p:cNvPr id="7" name="Flowchart: Manual Input 6"/>
          <p:cNvSpPr/>
          <p:nvPr/>
        </p:nvSpPr>
        <p:spPr>
          <a:xfrm>
            <a:off x="8730883" y="1140590"/>
            <a:ext cx="1629853" cy="3857803"/>
          </a:xfrm>
          <a:prstGeom prst="flowChartManualInpu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40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4421485"/>
            <a:ext cx="363378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পানিতে সার প্রয়োগ করলে।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1967" y="184419"/>
            <a:ext cx="521493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কারণসমূহঃ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6863" y="1747838"/>
            <a:ext cx="7011097" cy="2243818"/>
            <a:chOff x="2284225" y="2133600"/>
            <a:chExt cx="7011097" cy="22438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4225" y="2133600"/>
              <a:ext cx="4015484" cy="2233613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9709" y="2133600"/>
              <a:ext cx="2995613" cy="2243818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7" name="Right Arrow 6"/>
          <p:cNvSpPr/>
          <p:nvPr/>
        </p:nvSpPr>
        <p:spPr>
          <a:xfrm>
            <a:off x="7705507" y="2636130"/>
            <a:ext cx="1481356" cy="1035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lowchart: Manual Input 7"/>
          <p:cNvSpPr/>
          <p:nvPr/>
        </p:nvSpPr>
        <p:spPr>
          <a:xfrm>
            <a:off x="9506905" y="856069"/>
            <a:ext cx="1629853" cy="3857803"/>
          </a:xfrm>
          <a:prstGeom prst="flowChartManualInpu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9972442-69BA-403E-98B1-B60CF8552CE8}"/>
              </a:ext>
            </a:extLst>
          </p:cNvPr>
          <p:cNvSpPr/>
          <p:nvPr/>
        </p:nvSpPr>
        <p:spPr>
          <a:xfrm>
            <a:off x="2" y="0"/>
            <a:ext cx="12191998" cy="6858000"/>
          </a:xfrm>
          <a:prstGeom prst="frame">
            <a:avLst>
              <a:gd name="adj1" fmla="val 34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29D0AB-239A-42E6-9A5D-F2D3B70EAE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9" t="4375" r="44166" b="58125"/>
          <a:stretch/>
        </p:blipFill>
        <p:spPr>
          <a:xfrm>
            <a:off x="10321831" y="4787699"/>
            <a:ext cx="1575799" cy="17876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2B6365-976B-4754-BE55-FA093C75B6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4961" y="4792931"/>
            <a:ext cx="754251" cy="78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0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anual Input 7"/>
          <p:cNvSpPr/>
          <p:nvPr/>
        </p:nvSpPr>
        <p:spPr>
          <a:xfrm>
            <a:off x="9506905" y="1716724"/>
            <a:ext cx="1509105" cy="2624450"/>
          </a:xfrm>
          <a:prstGeom prst="flowChartManualInp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0717" y="4820998"/>
            <a:ext cx="466724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পানিতে হাঁস-মুরগি পালন করলে।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947857" y="3028949"/>
            <a:ext cx="1110418" cy="700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3" t="6834" r="12916" b="60174"/>
          <a:stretch/>
        </p:blipFill>
        <p:spPr>
          <a:xfrm>
            <a:off x="8083588" y="4528124"/>
            <a:ext cx="4100513" cy="23002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9593" y="5113386"/>
            <a:ext cx="754251" cy="7888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20267" y="255856"/>
            <a:ext cx="521493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কারণসমূহঃ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30717" y="2352518"/>
            <a:ext cx="5713637" cy="1881500"/>
            <a:chOff x="2238375" y="1676087"/>
            <a:chExt cx="5713637" cy="18815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7" t="42306" r="32323" b="23981"/>
            <a:stretch/>
          </p:blipFill>
          <p:spPr>
            <a:xfrm>
              <a:off x="4780943" y="1676087"/>
              <a:ext cx="3171069" cy="1881500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" b="18426"/>
            <a:stretch/>
          </p:blipFill>
          <p:spPr>
            <a:xfrm>
              <a:off x="2238375" y="1676087"/>
              <a:ext cx="2542568" cy="1881500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14" name="Frame 13">
            <a:extLst>
              <a:ext uri="{FF2B5EF4-FFF2-40B4-BE49-F238E27FC236}">
                <a16:creationId xmlns:a16="http://schemas.microsoft.com/office/drawing/2014/main" id="{73413485-4D74-404E-8D08-367DEA605342}"/>
              </a:ext>
            </a:extLst>
          </p:cNvPr>
          <p:cNvSpPr/>
          <p:nvPr/>
        </p:nvSpPr>
        <p:spPr>
          <a:xfrm>
            <a:off x="2" y="0"/>
            <a:ext cx="12191998" cy="6858000"/>
          </a:xfrm>
          <a:prstGeom prst="frame">
            <a:avLst>
              <a:gd name="adj1" fmla="val 34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3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63901781"/>
              </p:ext>
            </p:extLst>
          </p:nvPr>
        </p:nvGraphicFramePr>
        <p:xfrm>
          <a:off x="-900112" y="257176"/>
          <a:ext cx="10558461" cy="6300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lowchart: Terminator 7"/>
          <p:cNvSpPr/>
          <p:nvPr/>
        </p:nvSpPr>
        <p:spPr>
          <a:xfrm>
            <a:off x="7243762" y="2686048"/>
            <a:ext cx="4829175" cy="1243015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দল পানি দূষণের কয়েকটি কারণ লিখ।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272088" y="1271588"/>
            <a:ext cx="1614487" cy="1014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329238" y="4314827"/>
            <a:ext cx="1557337" cy="1300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86450" y="3300413"/>
            <a:ext cx="10001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Terminator 23"/>
          <p:cNvSpPr/>
          <p:nvPr/>
        </p:nvSpPr>
        <p:spPr>
          <a:xfrm>
            <a:off x="185738" y="900113"/>
            <a:ext cx="2271712" cy="87868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3" t="6834" r="12916" b="60174"/>
          <a:stretch/>
        </p:blipFill>
        <p:spPr>
          <a:xfrm>
            <a:off x="8083588" y="4528124"/>
            <a:ext cx="4100513" cy="23002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9" t="4375" r="44166" b="58125"/>
          <a:stretch/>
        </p:blipFill>
        <p:spPr>
          <a:xfrm rot="10800000">
            <a:off x="-1" y="5042474"/>
            <a:ext cx="1575799" cy="17876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9593" y="5147421"/>
            <a:ext cx="754251" cy="7888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5" y="5660741"/>
            <a:ext cx="851679" cy="788888"/>
          </a:xfrm>
          <a:prstGeom prst="rect">
            <a:avLst/>
          </a:prstGeom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2D527CBC-9279-4495-8A7D-8A94F77D075A}"/>
              </a:ext>
            </a:extLst>
          </p:cNvPr>
          <p:cNvSpPr/>
          <p:nvPr/>
        </p:nvSpPr>
        <p:spPr>
          <a:xfrm>
            <a:off x="2" y="0"/>
            <a:ext cx="12191998" cy="6858000"/>
          </a:xfrm>
          <a:prstGeom prst="frame">
            <a:avLst>
              <a:gd name="adj1" fmla="val 34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477396-954D-4A2E-A911-F2BF2D52B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43477396-954D-4A2E-A911-F2BF2D52B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43477396-954D-4A2E-A911-F2BF2D52B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43477396-954D-4A2E-A911-F2BF2D52B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E3B83E-B795-40B7-AAB7-3032A29B1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19E3B83E-B795-40B7-AAB7-3032A29B1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19E3B83E-B795-40B7-AAB7-3032A29B1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19E3B83E-B795-40B7-AAB7-3032A29B1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BCA620-10CB-4E91-9C7A-ABB5B538B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3DBCA620-10CB-4E91-9C7A-ABB5B538B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3DBCA620-10CB-4E91-9C7A-ABB5B538B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3DBCA620-10CB-4E91-9C7A-ABB5B538B2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D3546C-1B34-4C17-822F-27C1E9DDA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35D3546C-1B34-4C17-822F-27C1E9DDA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35D3546C-1B34-4C17-822F-27C1E9DDA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35D3546C-1B34-4C17-822F-27C1E9DDA1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09A687-0827-431E-9C5D-C56E1D8A7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2409A687-0827-431E-9C5D-C56E1D8A7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2409A687-0827-431E-9C5D-C56E1D8A7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2409A687-0827-431E-9C5D-C56E1D8A77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085D4A-3F3D-4C85-AB1A-A99C4ABB7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12085D4A-3F3D-4C85-AB1A-A99C4ABB7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12085D4A-3F3D-4C85-AB1A-A99C4ABB7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12085D4A-3F3D-4C85-AB1A-A99C4ABB7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BB7719D-A9EC-4852-BE5C-71CA81EB8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5BB7719D-A9EC-4852-BE5C-71CA81EB8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5BB7719D-A9EC-4852-BE5C-71CA81EB8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5BB7719D-A9EC-4852-BE5C-71CA81EB88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1">
        <p:bldSub>
          <a:bldDgm bld="lvlOne"/>
        </p:bldSub>
      </p:bldGraphic>
      <p:bldP spid="8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5576337" y="1454047"/>
            <a:ext cx="6255899" cy="1543986"/>
          </a:xfrm>
          <a:prstGeom prst="wedgeRectCallout">
            <a:avLst>
              <a:gd name="adj1" fmla="val 8897"/>
              <a:gd name="adj2" fmla="val 11794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পানি দুষণের ৩ টি করে কারণ লিখ 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8642" y="224853"/>
            <a:ext cx="2833141" cy="16189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0504" y="4032353"/>
            <a:ext cx="2885607" cy="266075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8" t="4375" r="16251" b="46179"/>
          <a:stretch/>
        </p:blipFill>
        <p:spPr>
          <a:xfrm rot="10800000">
            <a:off x="0" y="3466946"/>
            <a:ext cx="4181475" cy="3391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4573842"/>
            <a:ext cx="951692" cy="788888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1672AF4D-AEC8-4934-9EA8-AB4DFEB67208}"/>
              </a:ext>
            </a:extLst>
          </p:cNvPr>
          <p:cNvSpPr/>
          <p:nvPr/>
        </p:nvSpPr>
        <p:spPr>
          <a:xfrm>
            <a:off x="2" y="0"/>
            <a:ext cx="12191998" cy="6858000"/>
          </a:xfrm>
          <a:prstGeom prst="frame">
            <a:avLst>
              <a:gd name="adj1" fmla="val 34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63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429124" y="342899"/>
            <a:ext cx="4043363" cy="14859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68539" y="4686301"/>
            <a:ext cx="1985963" cy="17430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???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107905" y="2228850"/>
            <a:ext cx="707233" cy="20574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4376" r="29671" b="30624"/>
          <a:stretch/>
        </p:blipFill>
        <p:spPr>
          <a:xfrm>
            <a:off x="7673577" y="2314575"/>
            <a:ext cx="4518423" cy="445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t="4374" r="46180" b="52188"/>
          <a:stretch/>
        </p:blipFill>
        <p:spPr>
          <a:xfrm rot="10800000">
            <a:off x="0" y="0"/>
            <a:ext cx="3128963" cy="2978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2934" y="3113905"/>
            <a:ext cx="754251" cy="788888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D723B2C3-DAA9-487C-83F9-E165674578A8}"/>
              </a:ext>
            </a:extLst>
          </p:cNvPr>
          <p:cNvSpPr/>
          <p:nvPr/>
        </p:nvSpPr>
        <p:spPr>
          <a:xfrm>
            <a:off x="2" y="0"/>
            <a:ext cx="12191998" cy="6858000"/>
          </a:xfrm>
          <a:prstGeom prst="frame">
            <a:avLst>
              <a:gd name="adj1" fmla="val 34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666747-D1B3-41F7-9D85-530FA0701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1" y="1525687"/>
            <a:ext cx="851679" cy="78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93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520440" y="705709"/>
            <a:ext cx="3986213" cy="3771900"/>
          </a:xfrm>
          <a:prstGeom prst="flowChartAlternate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5066674" y="1484026"/>
            <a:ext cx="6825522" cy="1618937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মতে, তোমাদের বাড়ীতে কী কী কারণে পানি দূষিত হয় তা খাতায় লিখে আনবে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801113" y="4228867"/>
            <a:ext cx="3424865" cy="963819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0" t="4375" r="19961" b="58125"/>
          <a:stretch/>
        </p:blipFill>
        <p:spPr>
          <a:xfrm>
            <a:off x="8265122" y="4286250"/>
            <a:ext cx="3926878" cy="257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1435" y="4999086"/>
            <a:ext cx="754251" cy="788888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65F0BC47-DB27-43C8-BED5-A598CEE4044B}"/>
              </a:ext>
            </a:extLst>
          </p:cNvPr>
          <p:cNvSpPr/>
          <p:nvPr/>
        </p:nvSpPr>
        <p:spPr>
          <a:xfrm>
            <a:off x="2" y="0"/>
            <a:ext cx="12191998" cy="6858000"/>
          </a:xfrm>
          <a:prstGeom prst="frame">
            <a:avLst>
              <a:gd name="adj1" fmla="val 34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55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2708" r="2846" b="30625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9597847">
            <a:off x="2007150" y="3906916"/>
            <a:ext cx="607840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38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3533" y="875121"/>
            <a:ext cx="754251" cy="788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2383" y="1629028"/>
            <a:ext cx="754251" cy="788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0808" y="1899468"/>
            <a:ext cx="754251" cy="788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95492" y="5256261"/>
            <a:ext cx="754251" cy="788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5866" y="1269565"/>
            <a:ext cx="754251" cy="7888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28" y="1155518"/>
            <a:ext cx="1343025" cy="15668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3" y="1163586"/>
            <a:ext cx="1343025" cy="15668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3" y="2657758"/>
            <a:ext cx="1343025" cy="15668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28" y="2645568"/>
            <a:ext cx="1343025" cy="1566863"/>
          </a:xfrm>
          <a:prstGeom prst="rect">
            <a:avLst/>
          </a:prstGeom>
        </p:spPr>
      </p:pic>
      <p:sp>
        <p:nvSpPr>
          <p:cNvPr id="15" name="Frame 14">
            <a:extLst>
              <a:ext uri="{FF2B5EF4-FFF2-40B4-BE49-F238E27FC236}">
                <a16:creationId xmlns:a16="http://schemas.microsoft.com/office/drawing/2014/main" id="{E309B1DE-E8CE-4511-A80A-1FB7A85B9AED}"/>
              </a:ext>
            </a:extLst>
          </p:cNvPr>
          <p:cNvSpPr/>
          <p:nvPr/>
        </p:nvSpPr>
        <p:spPr>
          <a:xfrm>
            <a:off x="2" y="0"/>
            <a:ext cx="12191998" cy="6858000"/>
          </a:xfrm>
          <a:prstGeom prst="frame">
            <a:avLst>
              <a:gd name="adj1" fmla="val 34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4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600325" y="500063"/>
            <a:ext cx="6600825" cy="12001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85" y="4353999"/>
            <a:ext cx="3144789" cy="56069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8" t="4375" r="27847" b="58125"/>
          <a:stretch/>
        </p:blipFill>
        <p:spPr>
          <a:xfrm rot="10800000">
            <a:off x="28574" y="4286250"/>
            <a:ext cx="3386139" cy="257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9" t="4375" r="44166" b="58125"/>
          <a:stretch/>
        </p:blipFill>
        <p:spPr>
          <a:xfrm>
            <a:off x="9925050" y="0"/>
            <a:ext cx="2266950" cy="25717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38914" y="5143431"/>
            <a:ext cx="3280336" cy="56069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55593" y="5932864"/>
            <a:ext cx="5048727" cy="56069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ঙ্গল সরকারি প্রাথমিক বিদ্যালয়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81399" y="1100138"/>
            <a:ext cx="754251" cy="7888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83" y="4379097"/>
            <a:ext cx="1181100" cy="788888"/>
          </a:xfrm>
          <a:prstGeom prst="rect">
            <a:avLst/>
          </a:prstGeom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05F86018-FFD1-42AC-880C-7FAF1AD59753}"/>
              </a:ext>
            </a:extLst>
          </p:cNvPr>
          <p:cNvSpPr/>
          <p:nvPr/>
        </p:nvSpPr>
        <p:spPr>
          <a:xfrm>
            <a:off x="2" y="0"/>
            <a:ext cx="12191998" cy="6858000"/>
          </a:xfrm>
          <a:prstGeom prst="frame">
            <a:avLst>
              <a:gd name="adj1" fmla="val 34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C2A5C-55F1-4453-BCC0-D3B7793469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73" y="2016322"/>
            <a:ext cx="2995604" cy="2246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26619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014663" y="657225"/>
            <a:ext cx="6015037" cy="147161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2028824" y="2443163"/>
            <a:ext cx="4550569" cy="3929062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চতুর্থ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জীবনের জন্য পানি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৩৫ মিনিট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২৭/৩/১৯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9" t="4375" r="44166" b="58125"/>
          <a:stretch/>
        </p:blipFill>
        <p:spPr>
          <a:xfrm>
            <a:off x="10186987" y="0"/>
            <a:ext cx="2005013" cy="227459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r="1340"/>
          <a:stretch/>
        </p:blipFill>
        <p:spPr>
          <a:xfrm>
            <a:off x="7129463" y="2443163"/>
            <a:ext cx="3886200" cy="4279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9" t="4375" r="44166" b="58125"/>
          <a:stretch/>
        </p:blipFill>
        <p:spPr>
          <a:xfrm rot="10800000">
            <a:off x="23811" y="4582716"/>
            <a:ext cx="2005013" cy="2274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2367" y="869998"/>
            <a:ext cx="754251" cy="788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4" y="4931125"/>
            <a:ext cx="837392" cy="788888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258BCCEA-06D1-4DAB-92B2-A85D77D853F4}"/>
              </a:ext>
            </a:extLst>
          </p:cNvPr>
          <p:cNvSpPr/>
          <p:nvPr/>
        </p:nvSpPr>
        <p:spPr>
          <a:xfrm>
            <a:off x="2" y="0"/>
            <a:ext cx="12191998" cy="6858000"/>
          </a:xfrm>
          <a:prstGeom prst="frame">
            <a:avLst>
              <a:gd name="adj1" fmla="val 34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78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714625" y="357188"/>
            <a:ext cx="6372225" cy="12858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অনুকূল পরিবেশ সৃষ্টি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3217068" y="2499519"/>
            <a:ext cx="6512720" cy="102869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চল আমরা একটি ভিডিও দেখি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106521"/>
              </p:ext>
            </p:extLst>
          </p:nvPr>
        </p:nvGraphicFramePr>
        <p:xfrm>
          <a:off x="6067425" y="43846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67425" y="43846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9" t="4375" r="44166" b="58125"/>
          <a:stretch/>
        </p:blipFill>
        <p:spPr>
          <a:xfrm>
            <a:off x="9925050" y="0"/>
            <a:ext cx="2266950" cy="257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9" t="4375" r="44166" b="58125"/>
          <a:stretch/>
        </p:blipFill>
        <p:spPr>
          <a:xfrm rot="10800000">
            <a:off x="0" y="4286250"/>
            <a:ext cx="2266950" cy="257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0029" y="211237"/>
            <a:ext cx="754251" cy="788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6" y="4640800"/>
            <a:ext cx="908829" cy="788888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6406886B-1278-4F0A-86EC-C5181F5BD1B5}"/>
              </a:ext>
            </a:extLst>
          </p:cNvPr>
          <p:cNvSpPr/>
          <p:nvPr/>
        </p:nvSpPr>
        <p:spPr>
          <a:xfrm>
            <a:off x="0" y="0"/>
            <a:ext cx="12332677" cy="6858000"/>
          </a:xfrm>
          <a:prstGeom prst="frame">
            <a:avLst>
              <a:gd name="adj1" fmla="val 34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4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5" r="50244" b="39196"/>
          <a:stretch/>
        </p:blipFill>
        <p:spPr>
          <a:xfrm>
            <a:off x="2695207" y="792569"/>
            <a:ext cx="7418031" cy="39965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Flowchart: Terminator 5"/>
          <p:cNvSpPr/>
          <p:nvPr/>
        </p:nvSpPr>
        <p:spPr>
          <a:xfrm>
            <a:off x="2459830" y="5757863"/>
            <a:ext cx="7215187" cy="94297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কী দেখতে পাচ্ছ?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6067423" y="4927590"/>
            <a:ext cx="484632" cy="691818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9" t="4375" r="44166" b="58125"/>
          <a:stretch/>
        </p:blipFill>
        <p:spPr>
          <a:xfrm>
            <a:off x="10472738" y="4907578"/>
            <a:ext cx="1719261" cy="1950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9" t="4375" r="44166" b="58125"/>
          <a:stretch/>
        </p:blipFill>
        <p:spPr>
          <a:xfrm rot="10800000">
            <a:off x="0" y="0"/>
            <a:ext cx="1701621" cy="19304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81107" y="5003448"/>
            <a:ext cx="754251" cy="788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4" y="739025"/>
            <a:ext cx="1145716" cy="788888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49BB8776-647A-4824-9B81-FD60154C8BCE}"/>
              </a:ext>
            </a:extLst>
          </p:cNvPr>
          <p:cNvSpPr/>
          <p:nvPr/>
        </p:nvSpPr>
        <p:spPr>
          <a:xfrm>
            <a:off x="2" y="0"/>
            <a:ext cx="12191998" cy="6858000"/>
          </a:xfrm>
          <a:prstGeom prst="frame">
            <a:avLst>
              <a:gd name="adj1" fmla="val 34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16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73477" y="1157288"/>
            <a:ext cx="4771861" cy="257175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Terminator 2"/>
          <p:cNvSpPr/>
          <p:nvPr/>
        </p:nvSpPr>
        <p:spPr>
          <a:xfrm>
            <a:off x="3309006" y="360759"/>
            <a:ext cx="4936332" cy="7000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464992" y="3825479"/>
            <a:ext cx="750093" cy="771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17440" y="4597004"/>
            <a:ext cx="2446739" cy="21645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9" t="4375" r="44166" b="58125"/>
          <a:stretch/>
        </p:blipFill>
        <p:spPr>
          <a:xfrm>
            <a:off x="9925050" y="0"/>
            <a:ext cx="2266950" cy="257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9" t="4375" r="44166" b="58125"/>
          <a:stretch/>
        </p:blipFill>
        <p:spPr>
          <a:xfrm rot="10800000">
            <a:off x="0" y="4286250"/>
            <a:ext cx="2266950" cy="2571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81399" y="984051"/>
            <a:ext cx="754251" cy="7888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4693445"/>
            <a:ext cx="1065992" cy="788888"/>
          </a:xfrm>
          <a:prstGeom prst="rect">
            <a:avLst/>
          </a:prstGeom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1A7023AB-E6E1-4BF6-94AA-95686E615E2E}"/>
              </a:ext>
            </a:extLst>
          </p:cNvPr>
          <p:cNvSpPr/>
          <p:nvPr/>
        </p:nvSpPr>
        <p:spPr>
          <a:xfrm>
            <a:off x="2" y="0"/>
            <a:ext cx="12191998" cy="6858000"/>
          </a:xfrm>
          <a:prstGeom prst="frame">
            <a:avLst>
              <a:gd name="adj1" fmla="val 34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4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00050" y="1528763"/>
            <a:ext cx="11344275" cy="52006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৪.২.১.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যোগ্য জল চিহ্নিত করতে পারবে।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৪.২.২.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Flowchart: Magnetic Disk 2"/>
          <p:cNvSpPr/>
          <p:nvPr/>
        </p:nvSpPr>
        <p:spPr>
          <a:xfrm>
            <a:off x="4772026" y="471488"/>
            <a:ext cx="2600324" cy="1057275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9" t="4375" r="44166" b="58125"/>
          <a:stretch/>
        </p:blipFill>
        <p:spPr>
          <a:xfrm>
            <a:off x="10772775" y="5247955"/>
            <a:ext cx="1419225" cy="1610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9" t="4375" r="44166" b="58125"/>
          <a:stretch/>
        </p:blipFill>
        <p:spPr>
          <a:xfrm rot="10800000">
            <a:off x="0" y="0"/>
            <a:ext cx="1900238" cy="2155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90074" y="5247955"/>
            <a:ext cx="754251" cy="788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1" y="900555"/>
            <a:ext cx="823104" cy="788888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370F85A9-ECD9-4496-9AFA-A8FC7FD02055}"/>
              </a:ext>
            </a:extLst>
          </p:cNvPr>
          <p:cNvSpPr/>
          <p:nvPr/>
        </p:nvSpPr>
        <p:spPr>
          <a:xfrm>
            <a:off x="2" y="0"/>
            <a:ext cx="12191998" cy="6858000"/>
          </a:xfrm>
          <a:prstGeom prst="frame">
            <a:avLst>
              <a:gd name="adj1" fmla="val 34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6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6051" y="245594"/>
            <a:ext cx="521493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কারণসমূহঃ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715" y="1580820"/>
            <a:ext cx="4081610" cy="26241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ight Arrow 2"/>
          <p:cNvSpPr/>
          <p:nvPr/>
        </p:nvSpPr>
        <p:spPr>
          <a:xfrm>
            <a:off x="6806622" y="2689135"/>
            <a:ext cx="1237241" cy="828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9" t="4375" r="44166" b="58125"/>
          <a:stretch/>
        </p:blipFill>
        <p:spPr>
          <a:xfrm>
            <a:off x="10545881" y="0"/>
            <a:ext cx="1646119" cy="18674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9" t="4375" r="44166" b="58125"/>
          <a:stretch/>
        </p:blipFill>
        <p:spPr>
          <a:xfrm rot="10800000">
            <a:off x="-1" y="5042474"/>
            <a:ext cx="1575799" cy="1787671"/>
          </a:xfrm>
          <a:prstGeom prst="rect">
            <a:avLst/>
          </a:prstGeom>
        </p:spPr>
      </p:pic>
      <p:sp>
        <p:nvSpPr>
          <p:cNvPr id="8" name="Flowchart: Manual Input 7"/>
          <p:cNvSpPr/>
          <p:nvPr/>
        </p:nvSpPr>
        <p:spPr>
          <a:xfrm>
            <a:off x="8170246" y="1580820"/>
            <a:ext cx="1779469" cy="2822815"/>
          </a:xfrm>
          <a:prstGeom prst="flowChartManualInpu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পানি দূষণ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1039" y="4612144"/>
            <a:ext cx="4193286" cy="5847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ময়লা-আবর্জনা পানিতে ফেললে।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91814" y="661092"/>
            <a:ext cx="754251" cy="7888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5196919"/>
            <a:ext cx="823104" cy="788888"/>
          </a:xfrm>
          <a:prstGeom prst="rect">
            <a:avLst/>
          </a:prstGeom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5DDE8893-B15F-4040-8A8A-766D77E51EE0}"/>
              </a:ext>
            </a:extLst>
          </p:cNvPr>
          <p:cNvSpPr/>
          <p:nvPr/>
        </p:nvSpPr>
        <p:spPr>
          <a:xfrm>
            <a:off x="2" y="0"/>
            <a:ext cx="12191998" cy="6858000"/>
          </a:xfrm>
          <a:prstGeom prst="frame">
            <a:avLst>
              <a:gd name="adj1" fmla="val 34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3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775" y="300037"/>
            <a:ext cx="521493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কারণসমূহঃ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9581" y="5541392"/>
            <a:ext cx="5577044" cy="646331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কল-কারখানার বর্জ্য পানিতে পড়লে।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262632" y="3046292"/>
            <a:ext cx="1276662" cy="963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nual Input 5"/>
          <p:cNvSpPr/>
          <p:nvPr/>
        </p:nvSpPr>
        <p:spPr>
          <a:xfrm>
            <a:off x="8555156" y="1834910"/>
            <a:ext cx="1779469" cy="2822815"/>
          </a:xfrm>
          <a:prstGeom prst="flowChartManualInpu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পানি দূষণ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71773" y="1721718"/>
            <a:ext cx="3170947" cy="3300263"/>
            <a:chOff x="2415466" y="1400325"/>
            <a:chExt cx="3885322" cy="44371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466" y="1400325"/>
              <a:ext cx="3885322" cy="29139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466" y="3894359"/>
              <a:ext cx="3885322" cy="1943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Frame 9">
            <a:extLst>
              <a:ext uri="{FF2B5EF4-FFF2-40B4-BE49-F238E27FC236}">
                <a16:creationId xmlns:a16="http://schemas.microsoft.com/office/drawing/2014/main" id="{3B156BD4-6F2E-462B-9430-DA4E225BD47E}"/>
              </a:ext>
            </a:extLst>
          </p:cNvPr>
          <p:cNvSpPr/>
          <p:nvPr/>
        </p:nvSpPr>
        <p:spPr>
          <a:xfrm>
            <a:off x="2" y="0"/>
            <a:ext cx="12191998" cy="6858000"/>
          </a:xfrm>
          <a:prstGeom prst="frame">
            <a:avLst>
              <a:gd name="adj1" fmla="val 347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D9BA32-42EB-4A83-8963-B9A1D9260C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9" t="4375" r="44166" b="58125"/>
          <a:stretch/>
        </p:blipFill>
        <p:spPr>
          <a:xfrm>
            <a:off x="10208016" y="4787699"/>
            <a:ext cx="1575799" cy="17876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C6E721-DFFA-413F-82EC-B6E782745C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2419" y="4787699"/>
            <a:ext cx="754251" cy="78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0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</TotalTime>
  <Words>178</Words>
  <Application>Microsoft Office PowerPoint</Application>
  <PresentationFormat>Widescreen</PresentationFormat>
  <Paragraphs>51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155</cp:revision>
  <dcterms:created xsi:type="dcterms:W3CDTF">2019-03-27T04:13:37Z</dcterms:created>
  <dcterms:modified xsi:type="dcterms:W3CDTF">2019-10-25T04:36:36Z</dcterms:modified>
</cp:coreProperties>
</file>