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1"/>
  </p:notesMasterIdLst>
  <p:sldIdLst>
    <p:sldId id="303" r:id="rId2"/>
    <p:sldId id="307" r:id="rId3"/>
    <p:sldId id="308" r:id="rId4"/>
    <p:sldId id="309" r:id="rId5"/>
    <p:sldId id="311" r:id="rId6"/>
    <p:sldId id="314" r:id="rId7"/>
    <p:sldId id="335" r:id="rId8"/>
    <p:sldId id="337" r:id="rId9"/>
    <p:sldId id="338" r:id="rId10"/>
    <p:sldId id="327" r:id="rId11"/>
    <p:sldId id="324" r:id="rId12"/>
    <p:sldId id="339" r:id="rId13"/>
    <p:sldId id="315" r:id="rId14"/>
    <p:sldId id="341" r:id="rId15"/>
    <p:sldId id="342" r:id="rId16"/>
    <p:sldId id="343" r:id="rId17"/>
    <p:sldId id="340" r:id="rId18"/>
    <p:sldId id="313" r:id="rId19"/>
    <p:sldId id="30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3E646D-7789-475B-A35F-21EA2C1D7FAE}">
          <p14:sldIdLst>
            <p14:sldId id="303"/>
            <p14:sldId id="307"/>
            <p14:sldId id="308"/>
            <p14:sldId id="309"/>
            <p14:sldId id="311"/>
            <p14:sldId id="314"/>
            <p14:sldId id="335"/>
            <p14:sldId id="337"/>
            <p14:sldId id="338"/>
            <p14:sldId id="327"/>
            <p14:sldId id="324"/>
            <p14:sldId id="339"/>
            <p14:sldId id="315"/>
            <p14:sldId id="341"/>
            <p14:sldId id="342"/>
            <p14:sldId id="343"/>
            <p14:sldId id="340"/>
            <p14:sldId id="313"/>
            <p14:sldId id="306"/>
          </p14:sldIdLst>
        </p14:section>
        <p14:section name="Untitled Section" id="{C9151008-1A9F-4785-A411-AEF4BC09685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54" autoAdjust="0"/>
    <p:restoredTop sz="99664" autoAdjust="0"/>
  </p:normalViewPr>
  <p:slideViewPr>
    <p:cSldViewPr>
      <p:cViewPr varScale="1">
        <p:scale>
          <a:sx n="73" d="100"/>
          <a:sy n="73" d="100"/>
        </p:scale>
        <p:origin x="-12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D9C4E1-6575-4BCE-8FF9-6CAA5309676B}" type="doc">
      <dgm:prSet loTypeId="urn:microsoft.com/office/officeart/2005/8/layout/pyramid2" loCatId="pyramid" qsTypeId="urn:microsoft.com/office/officeart/2005/8/quickstyle/3d2" qsCatId="3D" csTypeId="urn:microsoft.com/office/officeart/2005/8/colors/accent1_2" csCatId="accent1" phldr="1"/>
      <dgm:spPr/>
    </dgm:pt>
    <dgm:pt modelId="{89CA9368-6004-42FE-AA30-9E2AC3A31DBC}">
      <dgm:prSet phldrT="[Text]" custT="1"/>
      <dgm:spPr/>
      <dgm:t>
        <a:bodyPr/>
        <a:lstStyle/>
        <a:p>
          <a:r>
            <a:rPr lang="as-IN" sz="2000" dirty="0" smtClean="0">
              <a:latin typeface="NikoshBAN" panose="02000000000000000000" pitchFamily="2" charset="0"/>
              <a:cs typeface="NikoshBAN" panose="02000000000000000000" pitchFamily="2" charset="0"/>
            </a:rPr>
            <a:t>প্লাস্টিকের জ্যাকেট</a:t>
          </a:r>
          <a:endParaRPr lang="en-US" sz="2000" dirty="0">
            <a:latin typeface="NikoshBAN" panose="02000000000000000000" pitchFamily="2" charset="0"/>
            <a:cs typeface="NikoshBAN" panose="02000000000000000000" pitchFamily="2" charset="0"/>
          </a:endParaRPr>
        </a:p>
      </dgm:t>
    </dgm:pt>
    <dgm:pt modelId="{AF75DBAE-0CDE-4FFE-A105-1DE1FD086EBB}" type="parTrans" cxnId="{433A37E2-A9B1-4B90-A017-980F821F9B7B}">
      <dgm:prSet/>
      <dgm:spPr/>
      <dgm:t>
        <a:bodyPr/>
        <a:lstStyle/>
        <a:p>
          <a:endParaRPr lang="en-US"/>
        </a:p>
      </dgm:t>
    </dgm:pt>
    <dgm:pt modelId="{085B3847-B8AB-4A3E-9E5C-16954538115C}" type="sibTrans" cxnId="{433A37E2-A9B1-4B90-A017-980F821F9B7B}">
      <dgm:prSet/>
      <dgm:spPr/>
      <dgm:t>
        <a:bodyPr/>
        <a:lstStyle/>
        <a:p>
          <a:endParaRPr lang="en-US"/>
        </a:p>
      </dgm:t>
    </dgm:pt>
    <dgm:pt modelId="{E14BC898-B375-45E0-A3E2-D0742E91BCA9}">
      <dgm:prSet phldrT="[Text]" custT="1"/>
      <dgm:spPr/>
      <dgm:t>
        <a:bodyPr/>
        <a:lstStyle/>
        <a:p>
          <a:r>
            <a:rPr lang="as-IN" sz="2000" dirty="0" smtClean="0">
              <a:latin typeface="NikoshBAN" panose="02000000000000000000" pitchFamily="2" charset="0"/>
              <a:cs typeface="NikoshBAN" panose="02000000000000000000" pitchFamily="2" charset="0"/>
            </a:rPr>
            <a:t>তামার তারের জালি</a:t>
          </a:r>
          <a:endParaRPr lang="en-US" sz="2000" dirty="0"/>
        </a:p>
      </dgm:t>
    </dgm:pt>
    <dgm:pt modelId="{12B919F7-33AC-40BF-8923-DDC6D2A38543}" type="parTrans" cxnId="{DF72DD7B-58D1-4746-BAB8-5E31D9006115}">
      <dgm:prSet/>
      <dgm:spPr/>
      <dgm:t>
        <a:bodyPr/>
        <a:lstStyle/>
        <a:p>
          <a:endParaRPr lang="en-US"/>
        </a:p>
      </dgm:t>
    </dgm:pt>
    <dgm:pt modelId="{0613699E-21D2-47CF-A2E1-499E3DF2B412}" type="sibTrans" cxnId="{DF72DD7B-58D1-4746-BAB8-5E31D9006115}">
      <dgm:prSet/>
      <dgm:spPr/>
      <dgm:t>
        <a:bodyPr/>
        <a:lstStyle/>
        <a:p>
          <a:endParaRPr lang="en-US"/>
        </a:p>
      </dgm:t>
    </dgm:pt>
    <dgm:pt modelId="{DC44CD8C-73A8-4A77-B5FC-7ED93A40010C}">
      <dgm:prSet phldrT="[Text]" custT="1"/>
      <dgm:spPr/>
      <dgm:t>
        <a:bodyPr/>
        <a:lstStyle/>
        <a:p>
          <a:r>
            <a:rPr lang="as-IN" sz="2000" dirty="0" smtClean="0">
              <a:latin typeface="NikoshBAN" panose="02000000000000000000" pitchFamily="2" charset="0"/>
              <a:cs typeface="NikoshBAN" panose="02000000000000000000" pitchFamily="2" charset="0"/>
            </a:rPr>
            <a:t>বিদ্যুৎ অপরিবাহী অংশ</a:t>
          </a:r>
          <a:endParaRPr lang="en-US" sz="2000" dirty="0">
            <a:latin typeface="NikoshBAN" panose="02000000000000000000" pitchFamily="2" charset="0"/>
            <a:cs typeface="NikoshBAN" panose="02000000000000000000" pitchFamily="2" charset="0"/>
          </a:endParaRPr>
        </a:p>
      </dgm:t>
    </dgm:pt>
    <dgm:pt modelId="{F2BC8955-0DB0-4FEB-9187-F6EA6C0B5E95}" type="parTrans" cxnId="{BE9446C6-0AA0-4D53-890F-D0DD7BE9D8FA}">
      <dgm:prSet/>
      <dgm:spPr/>
      <dgm:t>
        <a:bodyPr/>
        <a:lstStyle/>
        <a:p>
          <a:endParaRPr lang="en-US"/>
        </a:p>
      </dgm:t>
    </dgm:pt>
    <dgm:pt modelId="{043EE0B6-3BF2-482A-A6AA-C800566DD0E9}" type="sibTrans" cxnId="{BE9446C6-0AA0-4D53-890F-D0DD7BE9D8FA}">
      <dgm:prSet/>
      <dgm:spPr/>
      <dgm:t>
        <a:bodyPr/>
        <a:lstStyle/>
        <a:p>
          <a:endParaRPr lang="en-US"/>
        </a:p>
      </dgm:t>
    </dgm:pt>
    <dgm:pt modelId="{205E412A-0CD1-4E79-AA9B-3B251336BA09}">
      <dgm:prSet custT="1"/>
      <dgm:spPr/>
      <dgm:t>
        <a:bodyPr/>
        <a:lstStyle/>
        <a:p>
          <a:r>
            <a:rPr lang="as-IN" sz="2000" dirty="0" smtClean="0">
              <a:latin typeface="NikoshBAN" panose="02000000000000000000" pitchFamily="2" charset="0"/>
              <a:cs typeface="NikoshBAN" panose="02000000000000000000" pitchFamily="2" charset="0"/>
            </a:rPr>
            <a:t>তামার তারের কেন্দ্রীয় অংশ</a:t>
          </a:r>
          <a:endParaRPr lang="en-US" sz="2000" dirty="0">
            <a:latin typeface="NikoshBAN" panose="02000000000000000000" pitchFamily="2" charset="0"/>
            <a:cs typeface="NikoshBAN" panose="02000000000000000000" pitchFamily="2" charset="0"/>
          </a:endParaRPr>
        </a:p>
      </dgm:t>
    </dgm:pt>
    <dgm:pt modelId="{5A997751-A036-48E5-BC44-902B31C56E9B}" type="parTrans" cxnId="{62C356B5-B758-404A-A652-A59205F0255A}">
      <dgm:prSet/>
      <dgm:spPr/>
      <dgm:t>
        <a:bodyPr/>
        <a:lstStyle/>
        <a:p>
          <a:endParaRPr lang="en-US"/>
        </a:p>
      </dgm:t>
    </dgm:pt>
    <dgm:pt modelId="{C1DEF185-C802-4DDB-98F0-15BE8DCBB567}" type="sibTrans" cxnId="{62C356B5-B758-404A-A652-A59205F0255A}">
      <dgm:prSet/>
      <dgm:spPr/>
      <dgm:t>
        <a:bodyPr/>
        <a:lstStyle/>
        <a:p>
          <a:endParaRPr lang="en-US"/>
        </a:p>
      </dgm:t>
    </dgm:pt>
    <dgm:pt modelId="{5770076F-CF6A-4926-9FC0-D216B13DE893}" type="pres">
      <dgm:prSet presAssocID="{96D9C4E1-6575-4BCE-8FF9-6CAA5309676B}" presName="compositeShape" presStyleCnt="0">
        <dgm:presLayoutVars>
          <dgm:dir/>
          <dgm:resizeHandles/>
        </dgm:presLayoutVars>
      </dgm:prSet>
      <dgm:spPr/>
    </dgm:pt>
    <dgm:pt modelId="{B026D1AB-9838-4799-8703-744FF56254A3}" type="pres">
      <dgm:prSet presAssocID="{96D9C4E1-6575-4BCE-8FF9-6CAA5309676B}" presName="pyramid" presStyleLbl="node1" presStyleIdx="0" presStyleCnt="1"/>
      <dgm:spPr/>
    </dgm:pt>
    <dgm:pt modelId="{0F6A75B1-E344-4619-8BBC-CE8F51088A47}" type="pres">
      <dgm:prSet presAssocID="{96D9C4E1-6575-4BCE-8FF9-6CAA5309676B}" presName="theList" presStyleCnt="0"/>
      <dgm:spPr/>
    </dgm:pt>
    <dgm:pt modelId="{93A7E42E-C032-41C1-A438-FF7A842434F7}" type="pres">
      <dgm:prSet presAssocID="{89CA9368-6004-42FE-AA30-9E2AC3A31DBC}" presName="aNode" presStyleLbl="fgAcc1" presStyleIdx="0" presStyleCnt="4">
        <dgm:presLayoutVars>
          <dgm:bulletEnabled val="1"/>
        </dgm:presLayoutVars>
      </dgm:prSet>
      <dgm:spPr/>
      <dgm:t>
        <a:bodyPr/>
        <a:lstStyle/>
        <a:p>
          <a:endParaRPr lang="en-US"/>
        </a:p>
      </dgm:t>
    </dgm:pt>
    <dgm:pt modelId="{DB12907D-222C-4744-B835-3624BD7E7006}" type="pres">
      <dgm:prSet presAssocID="{89CA9368-6004-42FE-AA30-9E2AC3A31DBC}" presName="aSpace" presStyleCnt="0"/>
      <dgm:spPr/>
    </dgm:pt>
    <dgm:pt modelId="{3E5BF2A3-F514-46A4-B979-DA6C6F59C628}" type="pres">
      <dgm:prSet presAssocID="{E14BC898-B375-45E0-A3E2-D0742E91BCA9}" presName="aNode" presStyleLbl="fgAcc1" presStyleIdx="1" presStyleCnt="4">
        <dgm:presLayoutVars>
          <dgm:bulletEnabled val="1"/>
        </dgm:presLayoutVars>
      </dgm:prSet>
      <dgm:spPr/>
      <dgm:t>
        <a:bodyPr/>
        <a:lstStyle/>
        <a:p>
          <a:endParaRPr lang="en-US"/>
        </a:p>
      </dgm:t>
    </dgm:pt>
    <dgm:pt modelId="{7037FE90-7F27-4F2F-ADC2-63212C2F5CF5}" type="pres">
      <dgm:prSet presAssocID="{E14BC898-B375-45E0-A3E2-D0742E91BCA9}" presName="aSpace" presStyleCnt="0"/>
      <dgm:spPr/>
    </dgm:pt>
    <dgm:pt modelId="{CC3FAB63-F76F-4B7D-916F-9AB021521182}" type="pres">
      <dgm:prSet presAssocID="{DC44CD8C-73A8-4A77-B5FC-7ED93A40010C}" presName="aNode" presStyleLbl="fgAcc1" presStyleIdx="2" presStyleCnt="4">
        <dgm:presLayoutVars>
          <dgm:bulletEnabled val="1"/>
        </dgm:presLayoutVars>
      </dgm:prSet>
      <dgm:spPr/>
      <dgm:t>
        <a:bodyPr/>
        <a:lstStyle/>
        <a:p>
          <a:endParaRPr lang="en-US"/>
        </a:p>
      </dgm:t>
    </dgm:pt>
    <dgm:pt modelId="{FC6C7CDE-8DBE-4514-9DD1-7C1EAA48C01C}" type="pres">
      <dgm:prSet presAssocID="{DC44CD8C-73A8-4A77-B5FC-7ED93A40010C}" presName="aSpace" presStyleCnt="0"/>
      <dgm:spPr/>
    </dgm:pt>
    <dgm:pt modelId="{AAB316B0-6FFC-4B47-9C6F-5B04399C6480}" type="pres">
      <dgm:prSet presAssocID="{205E412A-0CD1-4E79-AA9B-3B251336BA09}" presName="aNode" presStyleLbl="fgAcc1" presStyleIdx="3" presStyleCnt="4">
        <dgm:presLayoutVars>
          <dgm:bulletEnabled val="1"/>
        </dgm:presLayoutVars>
      </dgm:prSet>
      <dgm:spPr/>
      <dgm:t>
        <a:bodyPr/>
        <a:lstStyle/>
        <a:p>
          <a:endParaRPr lang="en-US"/>
        </a:p>
      </dgm:t>
    </dgm:pt>
    <dgm:pt modelId="{0A8AEC2C-570E-4BEB-9D1C-528B78D43CD8}" type="pres">
      <dgm:prSet presAssocID="{205E412A-0CD1-4E79-AA9B-3B251336BA09}" presName="aSpace" presStyleCnt="0"/>
      <dgm:spPr/>
    </dgm:pt>
  </dgm:ptLst>
  <dgm:cxnLst>
    <dgm:cxn modelId="{62C356B5-B758-404A-A652-A59205F0255A}" srcId="{96D9C4E1-6575-4BCE-8FF9-6CAA5309676B}" destId="{205E412A-0CD1-4E79-AA9B-3B251336BA09}" srcOrd="3" destOrd="0" parTransId="{5A997751-A036-48E5-BC44-902B31C56E9B}" sibTransId="{C1DEF185-C802-4DDB-98F0-15BE8DCBB567}"/>
    <dgm:cxn modelId="{D60557A1-E06C-4686-AEB8-4AD9F293FB2F}" type="presOf" srcId="{205E412A-0CD1-4E79-AA9B-3B251336BA09}" destId="{AAB316B0-6FFC-4B47-9C6F-5B04399C6480}" srcOrd="0" destOrd="0" presId="urn:microsoft.com/office/officeart/2005/8/layout/pyramid2"/>
    <dgm:cxn modelId="{262607E6-C30D-46A5-A049-3B784E1B5CF8}" type="presOf" srcId="{E14BC898-B375-45E0-A3E2-D0742E91BCA9}" destId="{3E5BF2A3-F514-46A4-B979-DA6C6F59C628}" srcOrd="0" destOrd="0" presId="urn:microsoft.com/office/officeart/2005/8/layout/pyramid2"/>
    <dgm:cxn modelId="{433A37E2-A9B1-4B90-A017-980F821F9B7B}" srcId="{96D9C4E1-6575-4BCE-8FF9-6CAA5309676B}" destId="{89CA9368-6004-42FE-AA30-9E2AC3A31DBC}" srcOrd="0" destOrd="0" parTransId="{AF75DBAE-0CDE-4FFE-A105-1DE1FD086EBB}" sibTransId="{085B3847-B8AB-4A3E-9E5C-16954538115C}"/>
    <dgm:cxn modelId="{DF72DD7B-58D1-4746-BAB8-5E31D9006115}" srcId="{96D9C4E1-6575-4BCE-8FF9-6CAA5309676B}" destId="{E14BC898-B375-45E0-A3E2-D0742E91BCA9}" srcOrd="1" destOrd="0" parTransId="{12B919F7-33AC-40BF-8923-DDC6D2A38543}" sibTransId="{0613699E-21D2-47CF-A2E1-499E3DF2B412}"/>
    <dgm:cxn modelId="{365AB579-CD84-49BF-A879-A3E05531C5F3}" type="presOf" srcId="{89CA9368-6004-42FE-AA30-9E2AC3A31DBC}" destId="{93A7E42E-C032-41C1-A438-FF7A842434F7}" srcOrd="0" destOrd="0" presId="urn:microsoft.com/office/officeart/2005/8/layout/pyramid2"/>
    <dgm:cxn modelId="{BE9446C6-0AA0-4D53-890F-D0DD7BE9D8FA}" srcId="{96D9C4E1-6575-4BCE-8FF9-6CAA5309676B}" destId="{DC44CD8C-73A8-4A77-B5FC-7ED93A40010C}" srcOrd="2" destOrd="0" parTransId="{F2BC8955-0DB0-4FEB-9187-F6EA6C0B5E95}" sibTransId="{043EE0B6-3BF2-482A-A6AA-C800566DD0E9}"/>
    <dgm:cxn modelId="{188CF922-4875-4C1D-9683-0C7CECBDF421}" type="presOf" srcId="{DC44CD8C-73A8-4A77-B5FC-7ED93A40010C}" destId="{CC3FAB63-F76F-4B7D-916F-9AB021521182}" srcOrd="0" destOrd="0" presId="urn:microsoft.com/office/officeart/2005/8/layout/pyramid2"/>
    <dgm:cxn modelId="{9E8DD485-2AF7-4F52-9505-B36903AB9A78}" type="presOf" srcId="{96D9C4E1-6575-4BCE-8FF9-6CAA5309676B}" destId="{5770076F-CF6A-4926-9FC0-D216B13DE893}" srcOrd="0" destOrd="0" presId="urn:microsoft.com/office/officeart/2005/8/layout/pyramid2"/>
    <dgm:cxn modelId="{EC343761-AAAE-4F01-809D-E0E8B452A939}" type="presParOf" srcId="{5770076F-CF6A-4926-9FC0-D216B13DE893}" destId="{B026D1AB-9838-4799-8703-744FF56254A3}" srcOrd="0" destOrd="0" presId="urn:microsoft.com/office/officeart/2005/8/layout/pyramid2"/>
    <dgm:cxn modelId="{FF6843C2-10C2-4966-A062-15EA5F701CDC}" type="presParOf" srcId="{5770076F-CF6A-4926-9FC0-D216B13DE893}" destId="{0F6A75B1-E344-4619-8BBC-CE8F51088A47}" srcOrd="1" destOrd="0" presId="urn:microsoft.com/office/officeart/2005/8/layout/pyramid2"/>
    <dgm:cxn modelId="{B783B74E-DAAF-4D1E-B2C0-6FA601978517}" type="presParOf" srcId="{0F6A75B1-E344-4619-8BBC-CE8F51088A47}" destId="{93A7E42E-C032-41C1-A438-FF7A842434F7}" srcOrd="0" destOrd="0" presId="urn:microsoft.com/office/officeart/2005/8/layout/pyramid2"/>
    <dgm:cxn modelId="{2AE5A8E8-128A-4AE6-88F7-1ECB99675AA5}" type="presParOf" srcId="{0F6A75B1-E344-4619-8BBC-CE8F51088A47}" destId="{DB12907D-222C-4744-B835-3624BD7E7006}" srcOrd="1" destOrd="0" presId="urn:microsoft.com/office/officeart/2005/8/layout/pyramid2"/>
    <dgm:cxn modelId="{119AA2D8-6AE9-4AFA-B475-9D35830D0615}" type="presParOf" srcId="{0F6A75B1-E344-4619-8BBC-CE8F51088A47}" destId="{3E5BF2A3-F514-46A4-B979-DA6C6F59C628}" srcOrd="2" destOrd="0" presId="urn:microsoft.com/office/officeart/2005/8/layout/pyramid2"/>
    <dgm:cxn modelId="{BA5C01A0-93EE-4D02-BE98-6C2BA03DC8E5}" type="presParOf" srcId="{0F6A75B1-E344-4619-8BBC-CE8F51088A47}" destId="{7037FE90-7F27-4F2F-ADC2-63212C2F5CF5}" srcOrd="3" destOrd="0" presId="urn:microsoft.com/office/officeart/2005/8/layout/pyramid2"/>
    <dgm:cxn modelId="{E7925483-D24D-4E20-869F-011A234774C1}" type="presParOf" srcId="{0F6A75B1-E344-4619-8BBC-CE8F51088A47}" destId="{CC3FAB63-F76F-4B7D-916F-9AB021521182}" srcOrd="4" destOrd="0" presId="urn:microsoft.com/office/officeart/2005/8/layout/pyramid2"/>
    <dgm:cxn modelId="{2AE5E6DA-367A-4F6F-A199-E9C66478F320}" type="presParOf" srcId="{0F6A75B1-E344-4619-8BBC-CE8F51088A47}" destId="{FC6C7CDE-8DBE-4514-9DD1-7C1EAA48C01C}" srcOrd="5" destOrd="0" presId="urn:microsoft.com/office/officeart/2005/8/layout/pyramid2"/>
    <dgm:cxn modelId="{D15F0C9D-B68C-4AB9-97EB-472167C345BC}" type="presParOf" srcId="{0F6A75B1-E344-4619-8BBC-CE8F51088A47}" destId="{AAB316B0-6FFC-4B47-9C6F-5B04399C6480}" srcOrd="6" destOrd="0" presId="urn:microsoft.com/office/officeart/2005/8/layout/pyramid2"/>
    <dgm:cxn modelId="{6DE8154E-01E4-448A-A1C4-93D41A0691AF}" type="presParOf" srcId="{0F6A75B1-E344-4619-8BBC-CE8F51088A47}" destId="{0A8AEC2C-570E-4BEB-9D1C-528B78D43CD8}"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A349AA-F8D0-4D06-BC4F-9962C7A9C52A}" type="doc">
      <dgm:prSet loTypeId="urn:microsoft.com/office/officeart/2005/8/layout/hierarchy1" loCatId="hierarchy" qsTypeId="urn:microsoft.com/office/officeart/2005/8/quickstyle/3d3" qsCatId="3D" csTypeId="urn:microsoft.com/office/officeart/2005/8/colors/colorful1" csCatId="colorful" phldr="1"/>
      <dgm:spPr/>
      <dgm:t>
        <a:bodyPr/>
        <a:lstStyle/>
        <a:p>
          <a:endParaRPr lang="en-US"/>
        </a:p>
      </dgm:t>
    </dgm:pt>
    <dgm:pt modelId="{49C10543-1DA0-45ED-9D5A-2AC64746B330}">
      <dgm:prSet phldrT="[Text]" custT="1"/>
      <dgm:spPr>
        <a:solidFill>
          <a:srgbClr val="7030A0">
            <a:alpha val="90000"/>
          </a:srgbClr>
        </a:solidFill>
      </dgm:spPr>
      <dgm:t>
        <a:bodyPr/>
        <a:lstStyle/>
        <a:p>
          <a:r>
            <a:rPr lang="bn-BD" sz="2400" dirty="0" smtClean="0">
              <a:latin typeface="NikoshBAN" pitchFamily="2" charset="0"/>
              <a:cs typeface="NikoshBAN" pitchFamily="2" charset="0"/>
            </a:rPr>
            <a:t>কো-এক্সিয়াল ক্যাবল</a:t>
          </a:r>
          <a:r>
            <a:rPr lang="en-US" sz="2400" dirty="0" smtClean="0">
              <a:latin typeface="NikoshBAN" pitchFamily="2" charset="0"/>
              <a:cs typeface="NikoshBAN" pitchFamily="2" charset="0"/>
            </a:rPr>
            <a:t> </a:t>
          </a:r>
          <a:endParaRPr lang="en-US" sz="2400" dirty="0"/>
        </a:p>
      </dgm:t>
    </dgm:pt>
    <dgm:pt modelId="{E896D497-A26A-46D3-B3B9-1CE6A212B485}" type="parTrans" cxnId="{8B27718A-32A7-4020-A517-E2F6BF630B65}">
      <dgm:prSet/>
      <dgm:spPr/>
      <dgm:t>
        <a:bodyPr/>
        <a:lstStyle/>
        <a:p>
          <a:endParaRPr lang="en-US"/>
        </a:p>
      </dgm:t>
    </dgm:pt>
    <dgm:pt modelId="{DD162124-221F-4D83-9B61-0E4B8D6848F5}" type="sibTrans" cxnId="{8B27718A-32A7-4020-A517-E2F6BF630B65}">
      <dgm:prSet/>
      <dgm:spPr/>
      <dgm:t>
        <a:bodyPr/>
        <a:lstStyle/>
        <a:p>
          <a:endParaRPr lang="en-US"/>
        </a:p>
      </dgm:t>
    </dgm:pt>
    <dgm:pt modelId="{A0E0E6AA-9DCE-479F-8318-9EF2CC716F4A}">
      <dgm:prSet phldrT="[Text]" custT="1"/>
      <dgm:spPr>
        <a:solidFill>
          <a:srgbClr val="92D050">
            <a:alpha val="90000"/>
          </a:srgbClr>
        </a:solidFill>
      </dgm:spPr>
      <dgm:t>
        <a:bodyPr/>
        <a:lstStyle/>
        <a:p>
          <a:r>
            <a:rPr lang="as-IN" sz="2000" dirty="0" smtClean="0">
              <a:latin typeface="NikoshBAN" panose="02000000000000000000" pitchFamily="2" charset="0"/>
              <a:cs typeface="NikoshBAN" panose="02000000000000000000" pitchFamily="2" charset="0"/>
            </a:rPr>
            <a:t>থিননেট</a:t>
          </a:r>
          <a:endParaRPr lang="en-US" sz="2000" dirty="0">
            <a:latin typeface="NikoshBAN" panose="02000000000000000000" pitchFamily="2" charset="0"/>
            <a:cs typeface="NikoshBAN" panose="02000000000000000000" pitchFamily="2" charset="0"/>
          </a:endParaRPr>
        </a:p>
      </dgm:t>
    </dgm:pt>
    <dgm:pt modelId="{F6A09999-FEA8-4D7D-BEF4-47CA0E3D0AC6}" type="parTrans" cxnId="{2E32D11F-B9A7-4C4F-AA7D-A64FD578048E}">
      <dgm:prSet/>
      <dgm:spPr/>
      <dgm:t>
        <a:bodyPr/>
        <a:lstStyle/>
        <a:p>
          <a:endParaRPr lang="en-US"/>
        </a:p>
      </dgm:t>
    </dgm:pt>
    <dgm:pt modelId="{BA92A1B6-7781-4A72-9D65-050995AE2A63}" type="sibTrans" cxnId="{2E32D11F-B9A7-4C4F-AA7D-A64FD578048E}">
      <dgm:prSet/>
      <dgm:spPr/>
      <dgm:t>
        <a:bodyPr/>
        <a:lstStyle/>
        <a:p>
          <a:endParaRPr lang="en-US"/>
        </a:p>
      </dgm:t>
    </dgm:pt>
    <dgm:pt modelId="{19123441-61E8-4398-B015-CA0CF1B93E97}">
      <dgm:prSet phldrT="[Text]" custT="1"/>
      <dgm:spPr>
        <a:solidFill>
          <a:srgbClr val="00B0F0">
            <a:alpha val="90000"/>
          </a:srgbClr>
        </a:solidFill>
      </dgm:spPr>
      <dgm:t>
        <a:bodyPr/>
        <a:lstStyle/>
        <a:p>
          <a:r>
            <a:rPr lang="as-IN" sz="2000" dirty="0" smtClean="0">
              <a:latin typeface="NikoshBAN" panose="02000000000000000000" pitchFamily="2" charset="0"/>
              <a:cs typeface="NikoshBAN" panose="02000000000000000000" pitchFamily="2" charset="0"/>
            </a:rPr>
            <a:t>থিকনেট</a:t>
          </a:r>
          <a:endParaRPr lang="en-US" sz="2000" dirty="0">
            <a:latin typeface="NikoshBAN" panose="02000000000000000000" pitchFamily="2" charset="0"/>
            <a:cs typeface="NikoshBAN" panose="02000000000000000000" pitchFamily="2" charset="0"/>
          </a:endParaRPr>
        </a:p>
      </dgm:t>
    </dgm:pt>
    <dgm:pt modelId="{A9697DD0-1A31-4434-94BA-59E54A1AC025}" type="sibTrans" cxnId="{7178BECB-4B62-4986-8715-6F0CEAEFE443}">
      <dgm:prSet/>
      <dgm:spPr/>
      <dgm:t>
        <a:bodyPr/>
        <a:lstStyle/>
        <a:p>
          <a:endParaRPr lang="en-US"/>
        </a:p>
      </dgm:t>
    </dgm:pt>
    <dgm:pt modelId="{85783F8A-20CB-4DD5-BBD9-624859022BFF}" type="parTrans" cxnId="{7178BECB-4B62-4986-8715-6F0CEAEFE443}">
      <dgm:prSet/>
      <dgm:spPr/>
      <dgm:t>
        <a:bodyPr/>
        <a:lstStyle/>
        <a:p>
          <a:endParaRPr lang="en-US"/>
        </a:p>
      </dgm:t>
    </dgm:pt>
    <dgm:pt modelId="{68A32304-8F57-455C-AC15-B1B29FBEE1AD}" type="pres">
      <dgm:prSet presAssocID="{E8A349AA-F8D0-4D06-BC4F-9962C7A9C52A}" presName="hierChild1" presStyleCnt="0">
        <dgm:presLayoutVars>
          <dgm:chPref val="1"/>
          <dgm:dir/>
          <dgm:animOne val="branch"/>
          <dgm:animLvl val="lvl"/>
          <dgm:resizeHandles/>
        </dgm:presLayoutVars>
      </dgm:prSet>
      <dgm:spPr/>
      <dgm:t>
        <a:bodyPr/>
        <a:lstStyle/>
        <a:p>
          <a:endParaRPr lang="en-US"/>
        </a:p>
      </dgm:t>
    </dgm:pt>
    <dgm:pt modelId="{485AFA4C-CD08-4EA5-B328-2149F81D4C5D}" type="pres">
      <dgm:prSet presAssocID="{49C10543-1DA0-45ED-9D5A-2AC64746B330}" presName="hierRoot1" presStyleCnt="0"/>
      <dgm:spPr/>
    </dgm:pt>
    <dgm:pt modelId="{BD203551-5531-4E10-B175-B9BFFF6E4F4A}" type="pres">
      <dgm:prSet presAssocID="{49C10543-1DA0-45ED-9D5A-2AC64746B330}" presName="composite" presStyleCnt="0"/>
      <dgm:spPr/>
    </dgm:pt>
    <dgm:pt modelId="{5DEFBF32-9F20-4684-8D0B-0C1970E73E9C}" type="pres">
      <dgm:prSet presAssocID="{49C10543-1DA0-45ED-9D5A-2AC64746B330}" presName="background" presStyleLbl="node0" presStyleIdx="0" presStyleCnt="1"/>
      <dgm:spPr>
        <a:solidFill>
          <a:schemeClr val="bg1"/>
        </a:solidFill>
      </dgm:spPr>
    </dgm:pt>
    <dgm:pt modelId="{F47C0BA3-A4C2-43D8-BA2D-B5B464204100}" type="pres">
      <dgm:prSet presAssocID="{49C10543-1DA0-45ED-9D5A-2AC64746B330}" presName="text" presStyleLbl="fgAcc0" presStyleIdx="0" presStyleCnt="1" custScaleY="30729" custLinFactNeighborX="-2234" custLinFactNeighborY="-11933">
        <dgm:presLayoutVars>
          <dgm:chPref val="3"/>
        </dgm:presLayoutVars>
      </dgm:prSet>
      <dgm:spPr/>
      <dgm:t>
        <a:bodyPr/>
        <a:lstStyle/>
        <a:p>
          <a:endParaRPr lang="en-US"/>
        </a:p>
      </dgm:t>
    </dgm:pt>
    <dgm:pt modelId="{055B780F-BE1A-4BFC-B79F-DBA0C3616A60}" type="pres">
      <dgm:prSet presAssocID="{49C10543-1DA0-45ED-9D5A-2AC64746B330}" presName="hierChild2" presStyleCnt="0"/>
      <dgm:spPr/>
    </dgm:pt>
    <dgm:pt modelId="{79A678B5-75EE-46A5-8A53-13C04FD9B1ED}" type="pres">
      <dgm:prSet presAssocID="{F6A09999-FEA8-4D7D-BEF4-47CA0E3D0AC6}" presName="Name10" presStyleLbl="parChTrans1D2" presStyleIdx="0" presStyleCnt="2"/>
      <dgm:spPr/>
      <dgm:t>
        <a:bodyPr/>
        <a:lstStyle/>
        <a:p>
          <a:endParaRPr lang="en-US"/>
        </a:p>
      </dgm:t>
    </dgm:pt>
    <dgm:pt modelId="{1E32F54C-FF04-473C-9DB1-B0387344F1E8}" type="pres">
      <dgm:prSet presAssocID="{A0E0E6AA-9DCE-479F-8318-9EF2CC716F4A}" presName="hierRoot2" presStyleCnt="0"/>
      <dgm:spPr/>
    </dgm:pt>
    <dgm:pt modelId="{A6CD5B3B-B706-4810-AF9A-C4DCD4C06C35}" type="pres">
      <dgm:prSet presAssocID="{A0E0E6AA-9DCE-479F-8318-9EF2CC716F4A}" presName="composite2" presStyleCnt="0"/>
      <dgm:spPr/>
    </dgm:pt>
    <dgm:pt modelId="{85AE1629-158A-472D-88F0-52ADC93AFD96}" type="pres">
      <dgm:prSet presAssocID="{A0E0E6AA-9DCE-479F-8318-9EF2CC716F4A}" presName="background2" presStyleLbl="node2" presStyleIdx="0" presStyleCnt="2"/>
      <dgm:spPr>
        <a:solidFill>
          <a:schemeClr val="bg1"/>
        </a:solidFill>
      </dgm:spPr>
    </dgm:pt>
    <dgm:pt modelId="{65D3BD5C-CDD5-4823-9AD4-50FD8D2AA48A}" type="pres">
      <dgm:prSet presAssocID="{A0E0E6AA-9DCE-479F-8318-9EF2CC716F4A}" presName="text2" presStyleLbl="fgAcc2" presStyleIdx="0" presStyleCnt="2" custScaleX="94079" custScaleY="34442" custLinFactNeighborX="4151" custLinFactNeighborY="3424">
        <dgm:presLayoutVars>
          <dgm:chPref val="3"/>
        </dgm:presLayoutVars>
      </dgm:prSet>
      <dgm:spPr/>
      <dgm:t>
        <a:bodyPr/>
        <a:lstStyle/>
        <a:p>
          <a:endParaRPr lang="en-US"/>
        </a:p>
      </dgm:t>
    </dgm:pt>
    <dgm:pt modelId="{8D9D54A8-6FE4-40B2-9D03-7AADCB42DF71}" type="pres">
      <dgm:prSet presAssocID="{A0E0E6AA-9DCE-479F-8318-9EF2CC716F4A}" presName="hierChild3" presStyleCnt="0"/>
      <dgm:spPr/>
    </dgm:pt>
    <dgm:pt modelId="{829A96F5-48F2-45CD-A3E4-0A2DCBAF289B}" type="pres">
      <dgm:prSet presAssocID="{85783F8A-20CB-4DD5-BBD9-624859022BFF}" presName="Name10" presStyleLbl="parChTrans1D2" presStyleIdx="1" presStyleCnt="2"/>
      <dgm:spPr/>
      <dgm:t>
        <a:bodyPr/>
        <a:lstStyle/>
        <a:p>
          <a:endParaRPr lang="en-US"/>
        </a:p>
      </dgm:t>
    </dgm:pt>
    <dgm:pt modelId="{71B03472-3F68-4BE1-AE31-38CCA09EB2F2}" type="pres">
      <dgm:prSet presAssocID="{19123441-61E8-4398-B015-CA0CF1B93E97}" presName="hierRoot2" presStyleCnt="0"/>
      <dgm:spPr/>
    </dgm:pt>
    <dgm:pt modelId="{AD00E1A7-A1BC-4A36-9EEF-9B8CC39BDCC6}" type="pres">
      <dgm:prSet presAssocID="{19123441-61E8-4398-B015-CA0CF1B93E97}" presName="composite2" presStyleCnt="0"/>
      <dgm:spPr/>
    </dgm:pt>
    <dgm:pt modelId="{C5411E73-644B-49A8-BEB6-6FE34E3F0847}" type="pres">
      <dgm:prSet presAssocID="{19123441-61E8-4398-B015-CA0CF1B93E97}" presName="background2" presStyleLbl="node2" presStyleIdx="1" presStyleCnt="2"/>
      <dgm:spPr>
        <a:solidFill>
          <a:schemeClr val="bg1"/>
        </a:solidFill>
      </dgm:spPr>
    </dgm:pt>
    <dgm:pt modelId="{F27EF1D7-E627-42B7-9E06-8932165B0C3A}" type="pres">
      <dgm:prSet presAssocID="{19123441-61E8-4398-B015-CA0CF1B93E97}" presName="text2" presStyleLbl="fgAcc2" presStyleIdx="1" presStyleCnt="2" custScaleX="78970" custScaleY="33035" custLinFactNeighborX="-873" custLinFactNeighborY="4430">
        <dgm:presLayoutVars>
          <dgm:chPref val="3"/>
        </dgm:presLayoutVars>
      </dgm:prSet>
      <dgm:spPr/>
      <dgm:t>
        <a:bodyPr/>
        <a:lstStyle/>
        <a:p>
          <a:endParaRPr lang="en-US"/>
        </a:p>
      </dgm:t>
    </dgm:pt>
    <dgm:pt modelId="{10A4C14D-1F89-47EA-AACC-132A894CF5CD}" type="pres">
      <dgm:prSet presAssocID="{19123441-61E8-4398-B015-CA0CF1B93E97}" presName="hierChild3" presStyleCnt="0"/>
      <dgm:spPr/>
    </dgm:pt>
  </dgm:ptLst>
  <dgm:cxnLst>
    <dgm:cxn modelId="{7178BECB-4B62-4986-8715-6F0CEAEFE443}" srcId="{49C10543-1DA0-45ED-9D5A-2AC64746B330}" destId="{19123441-61E8-4398-B015-CA0CF1B93E97}" srcOrd="1" destOrd="0" parTransId="{85783F8A-20CB-4DD5-BBD9-624859022BFF}" sibTransId="{A9697DD0-1A31-4434-94BA-59E54A1AC025}"/>
    <dgm:cxn modelId="{2E32D11F-B9A7-4C4F-AA7D-A64FD578048E}" srcId="{49C10543-1DA0-45ED-9D5A-2AC64746B330}" destId="{A0E0E6AA-9DCE-479F-8318-9EF2CC716F4A}" srcOrd="0" destOrd="0" parTransId="{F6A09999-FEA8-4D7D-BEF4-47CA0E3D0AC6}" sibTransId="{BA92A1B6-7781-4A72-9D65-050995AE2A63}"/>
    <dgm:cxn modelId="{C1D77DA6-5F33-4CD8-A9AD-19596686E9F4}" type="presOf" srcId="{49C10543-1DA0-45ED-9D5A-2AC64746B330}" destId="{F47C0BA3-A4C2-43D8-BA2D-B5B464204100}" srcOrd="0" destOrd="0" presId="urn:microsoft.com/office/officeart/2005/8/layout/hierarchy1"/>
    <dgm:cxn modelId="{8C509BAE-38BF-4A5A-B52B-140B713DB0F6}" type="presOf" srcId="{85783F8A-20CB-4DD5-BBD9-624859022BFF}" destId="{829A96F5-48F2-45CD-A3E4-0A2DCBAF289B}" srcOrd="0" destOrd="0" presId="urn:microsoft.com/office/officeart/2005/8/layout/hierarchy1"/>
    <dgm:cxn modelId="{7328D627-C456-4524-8711-572C031D97EF}" type="presOf" srcId="{E8A349AA-F8D0-4D06-BC4F-9962C7A9C52A}" destId="{68A32304-8F57-455C-AC15-B1B29FBEE1AD}" srcOrd="0" destOrd="0" presId="urn:microsoft.com/office/officeart/2005/8/layout/hierarchy1"/>
    <dgm:cxn modelId="{423CF846-F463-45DA-A519-333133625A24}" type="presOf" srcId="{A0E0E6AA-9DCE-479F-8318-9EF2CC716F4A}" destId="{65D3BD5C-CDD5-4823-9AD4-50FD8D2AA48A}" srcOrd="0" destOrd="0" presId="urn:microsoft.com/office/officeart/2005/8/layout/hierarchy1"/>
    <dgm:cxn modelId="{97E536AB-9186-4A97-9820-73A2C7EFC4BD}" type="presOf" srcId="{19123441-61E8-4398-B015-CA0CF1B93E97}" destId="{F27EF1D7-E627-42B7-9E06-8932165B0C3A}" srcOrd="0" destOrd="0" presId="urn:microsoft.com/office/officeart/2005/8/layout/hierarchy1"/>
    <dgm:cxn modelId="{D3F04652-667B-40A0-99A4-5F3ADDAC8B9E}" type="presOf" srcId="{F6A09999-FEA8-4D7D-BEF4-47CA0E3D0AC6}" destId="{79A678B5-75EE-46A5-8A53-13C04FD9B1ED}" srcOrd="0" destOrd="0" presId="urn:microsoft.com/office/officeart/2005/8/layout/hierarchy1"/>
    <dgm:cxn modelId="{8B27718A-32A7-4020-A517-E2F6BF630B65}" srcId="{E8A349AA-F8D0-4D06-BC4F-9962C7A9C52A}" destId="{49C10543-1DA0-45ED-9D5A-2AC64746B330}" srcOrd="0" destOrd="0" parTransId="{E896D497-A26A-46D3-B3B9-1CE6A212B485}" sibTransId="{DD162124-221F-4D83-9B61-0E4B8D6848F5}"/>
    <dgm:cxn modelId="{1BB5EA2C-3168-4909-A68F-D8D6FFB29086}" type="presParOf" srcId="{68A32304-8F57-455C-AC15-B1B29FBEE1AD}" destId="{485AFA4C-CD08-4EA5-B328-2149F81D4C5D}" srcOrd="0" destOrd="0" presId="urn:microsoft.com/office/officeart/2005/8/layout/hierarchy1"/>
    <dgm:cxn modelId="{A9AAC05B-F7AA-4F55-9F37-51A51EE77CF5}" type="presParOf" srcId="{485AFA4C-CD08-4EA5-B328-2149F81D4C5D}" destId="{BD203551-5531-4E10-B175-B9BFFF6E4F4A}" srcOrd="0" destOrd="0" presId="urn:microsoft.com/office/officeart/2005/8/layout/hierarchy1"/>
    <dgm:cxn modelId="{020A3ED8-48DD-4E19-8770-2346AFC02E36}" type="presParOf" srcId="{BD203551-5531-4E10-B175-B9BFFF6E4F4A}" destId="{5DEFBF32-9F20-4684-8D0B-0C1970E73E9C}" srcOrd="0" destOrd="0" presId="urn:microsoft.com/office/officeart/2005/8/layout/hierarchy1"/>
    <dgm:cxn modelId="{926027DB-852F-4F33-8108-FBF6D31A5F57}" type="presParOf" srcId="{BD203551-5531-4E10-B175-B9BFFF6E4F4A}" destId="{F47C0BA3-A4C2-43D8-BA2D-B5B464204100}" srcOrd="1" destOrd="0" presId="urn:microsoft.com/office/officeart/2005/8/layout/hierarchy1"/>
    <dgm:cxn modelId="{85321939-DDB9-475C-A54D-83167263A60C}" type="presParOf" srcId="{485AFA4C-CD08-4EA5-B328-2149F81D4C5D}" destId="{055B780F-BE1A-4BFC-B79F-DBA0C3616A60}" srcOrd="1" destOrd="0" presId="urn:microsoft.com/office/officeart/2005/8/layout/hierarchy1"/>
    <dgm:cxn modelId="{04D9ED10-3C51-481A-85DB-52BD4909AE05}" type="presParOf" srcId="{055B780F-BE1A-4BFC-B79F-DBA0C3616A60}" destId="{79A678B5-75EE-46A5-8A53-13C04FD9B1ED}" srcOrd="0" destOrd="0" presId="urn:microsoft.com/office/officeart/2005/8/layout/hierarchy1"/>
    <dgm:cxn modelId="{C62BD3C9-DA23-4D17-8316-38EE5A25C87B}" type="presParOf" srcId="{055B780F-BE1A-4BFC-B79F-DBA0C3616A60}" destId="{1E32F54C-FF04-473C-9DB1-B0387344F1E8}" srcOrd="1" destOrd="0" presId="urn:microsoft.com/office/officeart/2005/8/layout/hierarchy1"/>
    <dgm:cxn modelId="{E17685AF-8146-403F-975E-8053CFD82F82}" type="presParOf" srcId="{1E32F54C-FF04-473C-9DB1-B0387344F1E8}" destId="{A6CD5B3B-B706-4810-AF9A-C4DCD4C06C35}" srcOrd="0" destOrd="0" presId="urn:microsoft.com/office/officeart/2005/8/layout/hierarchy1"/>
    <dgm:cxn modelId="{D2258A4A-960E-4242-B35C-A12F1F433C1B}" type="presParOf" srcId="{A6CD5B3B-B706-4810-AF9A-C4DCD4C06C35}" destId="{85AE1629-158A-472D-88F0-52ADC93AFD96}" srcOrd="0" destOrd="0" presId="urn:microsoft.com/office/officeart/2005/8/layout/hierarchy1"/>
    <dgm:cxn modelId="{70F250D4-B801-4FCC-89B4-4D957EC3B191}" type="presParOf" srcId="{A6CD5B3B-B706-4810-AF9A-C4DCD4C06C35}" destId="{65D3BD5C-CDD5-4823-9AD4-50FD8D2AA48A}" srcOrd="1" destOrd="0" presId="urn:microsoft.com/office/officeart/2005/8/layout/hierarchy1"/>
    <dgm:cxn modelId="{3D261E2D-66B0-45D5-B5C0-D73DD5FAF3B6}" type="presParOf" srcId="{1E32F54C-FF04-473C-9DB1-B0387344F1E8}" destId="{8D9D54A8-6FE4-40B2-9D03-7AADCB42DF71}" srcOrd="1" destOrd="0" presId="urn:microsoft.com/office/officeart/2005/8/layout/hierarchy1"/>
    <dgm:cxn modelId="{C25BEDA9-6F6F-4F49-B068-E624B4083BC4}" type="presParOf" srcId="{055B780F-BE1A-4BFC-B79F-DBA0C3616A60}" destId="{829A96F5-48F2-45CD-A3E4-0A2DCBAF289B}" srcOrd="2" destOrd="0" presId="urn:microsoft.com/office/officeart/2005/8/layout/hierarchy1"/>
    <dgm:cxn modelId="{C76ED77A-4D43-4B46-B9AD-E1ED67D39BA1}" type="presParOf" srcId="{055B780F-BE1A-4BFC-B79F-DBA0C3616A60}" destId="{71B03472-3F68-4BE1-AE31-38CCA09EB2F2}" srcOrd="3" destOrd="0" presId="urn:microsoft.com/office/officeart/2005/8/layout/hierarchy1"/>
    <dgm:cxn modelId="{6E9116D1-7E6E-48F9-A43A-FD44B78E6F09}" type="presParOf" srcId="{71B03472-3F68-4BE1-AE31-38CCA09EB2F2}" destId="{AD00E1A7-A1BC-4A36-9EEF-9B8CC39BDCC6}" srcOrd="0" destOrd="0" presId="urn:microsoft.com/office/officeart/2005/8/layout/hierarchy1"/>
    <dgm:cxn modelId="{109178EF-C328-4CCD-8328-4DEDDFBAEEFD}" type="presParOf" srcId="{AD00E1A7-A1BC-4A36-9EEF-9B8CC39BDCC6}" destId="{C5411E73-644B-49A8-BEB6-6FE34E3F0847}" srcOrd="0" destOrd="0" presId="urn:microsoft.com/office/officeart/2005/8/layout/hierarchy1"/>
    <dgm:cxn modelId="{D455193A-B33F-4869-929B-D75B3834EB9C}" type="presParOf" srcId="{AD00E1A7-A1BC-4A36-9EEF-9B8CC39BDCC6}" destId="{F27EF1D7-E627-42B7-9E06-8932165B0C3A}" srcOrd="1" destOrd="0" presId="urn:microsoft.com/office/officeart/2005/8/layout/hierarchy1"/>
    <dgm:cxn modelId="{C90C55B6-9399-41B7-A54B-8AF8605A0845}" type="presParOf" srcId="{71B03472-3F68-4BE1-AE31-38CCA09EB2F2}" destId="{10A4C14D-1F89-47EA-AACC-132A894CF5C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05FC5F-51C8-4A15-8B64-9AD012F2C3E4}" type="doc">
      <dgm:prSet loTypeId="urn:microsoft.com/office/officeart/2005/8/layout/pyramid3" loCatId="pyramid" qsTypeId="urn:microsoft.com/office/officeart/2005/8/quickstyle/simple1" qsCatId="simple" csTypeId="urn:microsoft.com/office/officeart/2005/8/colors/colorful2" csCatId="colorful" phldr="1"/>
      <dgm:spPr/>
    </dgm:pt>
    <dgm:pt modelId="{B9927E6D-CD6A-4A49-9C5A-19E7F9A6F6F6}">
      <dgm:prSet phldrT="[Text]" custT="1"/>
      <dgm:spPr/>
      <dgm:t>
        <a:bodyPr/>
        <a:lstStyle/>
        <a:p>
          <a:r>
            <a:rPr lang="as-IN" sz="2400" dirty="0" smtClean="0">
              <a:latin typeface="NikoshBAN" panose="02000000000000000000" pitchFamily="2" charset="0"/>
              <a:cs typeface="NikoshBAN" panose="02000000000000000000" pitchFamily="2" charset="0"/>
            </a:rPr>
            <a:t>এ ক্যাবল ইন্সটল করা সহজ এবং ট্রান্সমিশন লস অপেক্ষাকৃত কম।</a:t>
          </a:r>
          <a:endParaRPr lang="en-US" sz="2400" dirty="0">
            <a:latin typeface="NikoshBAN" panose="02000000000000000000" pitchFamily="2" charset="0"/>
            <a:cs typeface="NikoshBAN" panose="02000000000000000000" pitchFamily="2" charset="0"/>
          </a:endParaRPr>
        </a:p>
      </dgm:t>
    </dgm:pt>
    <dgm:pt modelId="{B4078861-BDAF-4E2C-888F-C8D179716F88}" type="parTrans" cxnId="{C42B8448-C1E6-4DE8-8FC6-02ADC6E3022D}">
      <dgm:prSet/>
      <dgm:spPr/>
      <dgm:t>
        <a:bodyPr/>
        <a:lstStyle/>
        <a:p>
          <a:endParaRPr lang="en-US"/>
        </a:p>
      </dgm:t>
    </dgm:pt>
    <dgm:pt modelId="{FB05F861-FBF1-4CD8-A5FB-E12849F4A39F}" type="sibTrans" cxnId="{C42B8448-C1E6-4DE8-8FC6-02ADC6E3022D}">
      <dgm:prSet/>
      <dgm:spPr/>
      <dgm:t>
        <a:bodyPr/>
        <a:lstStyle/>
        <a:p>
          <a:endParaRPr lang="en-US"/>
        </a:p>
      </dgm:t>
    </dgm:pt>
    <dgm:pt modelId="{187B32B1-A2C6-4C91-ABAD-7AC7CF25889B}">
      <dgm:prSet phldrT="[Text]" custT="1"/>
      <dgm:spPr/>
      <dgm:t>
        <a:bodyPr/>
        <a:lstStyle/>
        <a:p>
          <a:r>
            <a:rPr lang="as-IN" sz="2400" dirty="0" smtClean="0">
              <a:latin typeface="NikoshBAN" panose="02000000000000000000" pitchFamily="2" charset="0"/>
              <a:cs typeface="NikoshBAN" panose="02000000000000000000" pitchFamily="2" charset="0"/>
            </a:rPr>
            <a:t>এ ক্যাবল অ্যানালগ ও ডিজিটাল উভয় ধরনের ডেটা ট্রান্সমিশনে ব্যবহৃত হয়।</a:t>
          </a:r>
          <a:endParaRPr lang="en-US" sz="2400" dirty="0">
            <a:latin typeface="NikoshBAN" panose="02000000000000000000" pitchFamily="2" charset="0"/>
            <a:cs typeface="NikoshBAN" panose="02000000000000000000" pitchFamily="2" charset="0"/>
          </a:endParaRPr>
        </a:p>
      </dgm:t>
    </dgm:pt>
    <dgm:pt modelId="{867B75E8-6540-4513-9EBE-728A0BA31DD3}" type="parTrans" cxnId="{5080513F-FB8A-4D3C-9019-28DCB67B5311}">
      <dgm:prSet/>
      <dgm:spPr/>
      <dgm:t>
        <a:bodyPr/>
        <a:lstStyle/>
        <a:p>
          <a:endParaRPr lang="en-US"/>
        </a:p>
      </dgm:t>
    </dgm:pt>
    <dgm:pt modelId="{8D80DAEF-B9C5-4F95-BBD8-9C4376AD57E2}" type="sibTrans" cxnId="{5080513F-FB8A-4D3C-9019-28DCB67B5311}">
      <dgm:prSet/>
      <dgm:spPr/>
      <dgm:t>
        <a:bodyPr/>
        <a:lstStyle/>
        <a:p>
          <a:endParaRPr lang="en-US"/>
        </a:p>
      </dgm:t>
    </dgm:pt>
    <dgm:pt modelId="{0194D3F6-54D8-42B5-8595-E63B992A0883}">
      <dgm:prSet phldrT="[Text]" custT="1"/>
      <dgm:spPr/>
      <dgm:t>
        <a:bodyPr/>
        <a:lstStyle/>
        <a:p>
          <a:r>
            <a:rPr lang="as-IN" sz="2400" dirty="0" smtClean="0">
              <a:latin typeface="NikoshBAN" panose="02000000000000000000" pitchFamily="2" charset="0"/>
              <a:cs typeface="NikoshBAN" panose="02000000000000000000" pitchFamily="2" charset="0"/>
            </a:rPr>
            <a:t>এ ক্যাবলের ডেটা ট্রান্সফার হার তুলনামূলকভাবে বেশি।</a:t>
          </a:r>
          <a:endParaRPr lang="en-US" sz="2400" dirty="0">
            <a:latin typeface="NikoshBAN" panose="02000000000000000000" pitchFamily="2" charset="0"/>
            <a:cs typeface="NikoshBAN" panose="02000000000000000000" pitchFamily="2" charset="0"/>
          </a:endParaRPr>
        </a:p>
      </dgm:t>
    </dgm:pt>
    <dgm:pt modelId="{2611467E-7FDD-4A90-8A0B-0E9BABAAFFF9}" type="parTrans" cxnId="{53A2CE7C-F4E3-401C-A63D-EB958F9CA623}">
      <dgm:prSet/>
      <dgm:spPr/>
      <dgm:t>
        <a:bodyPr/>
        <a:lstStyle/>
        <a:p>
          <a:endParaRPr lang="en-US"/>
        </a:p>
      </dgm:t>
    </dgm:pt>
    <dgm:pt modelId="{AACC72C6-4D01-4D0B-B378-CE191B99E735}" type="sibTrans" cxnId="{53A2CE7C-F4E3-401C-A63D-EB958F9CA623}">
      <dgm:prSet/>
      <dgm:spPr/>
      <dgm:t>
        <a:bodyPr/>
        <a:lstStyle/>
        <a:p>
          <a:endParaRPr lang="en-US"/>
        </a:p>
      </dgm:t>
    </dgm:pt>
    <dgm:pt modelId="{7B72B206-3059-41CC-B025-C314FE12655F}" type="pres">
      <dgm:prSet presAssocID="{1205FC5F-51C8-4A15-8B64-9AD012F2C3E4}" presName="Name0" presStyleCnt="0">
        <dgm:presLayoutVars>
          <dgm:dir/>
          <dgm:animLvl val="lvl"/>
          <dgm:resizeHandles val="exact"/>
        </dgm:presLayoutVars>
      </dgm:prSet>
      <dgm:spPr/>
    </dgm:pt>
    <dgm:pt modelId="{461D9ECE-1098-4216-8936-EB88968DD7F9}" type="pres">
      <dgm:prSet presAssocID="{B9927E6D-CD6A-4A49-9C5A-19E7F9A6F6F6}" presName="Name8" presStyleCnt="0"/>
      <dgm:spPr/>
    </dgm:pt>
    <dgm:pt modelId="{C51B2A75-B0FA-4121-92D7-5D91751497DE}" type="pres">
      <dgm:prSet presAssocID="{B9927E6D-CD6A-4A49-9C5A-19E7F9A6F6F6}" presName="level" presStyleLbl="node1" presStyleIdx="0" presStyleCnt="3" custScaleX="97500" custScaleY="70443">
        <dgm:presLayoutVars>
          <dgm:chMax val="1"/>
          <dgm:bulletEnabled val="1"/>
        </dgm:presLayoutVars>
      </dgm:prSet>
      <dgm:spPr/>
      <dgm:t>
        <a:bodyPr/>
        <a:lstStyle/>
        <a:p>
          <a:endParaRPr lang="en-US"/>
        </a:p>
      </dgm:t>
    </dgm:pt>
    <dgm:pt modelId="{080639BE-D746-45CE-8481-021D0706F24A}" type="pres">
      <dgm:prSet presAssocID="{B9927E6D-CD6A-4A49-9C5A-19E7F9A6F6F6}" presName="levelTx" presStyleLbl="revTx" presStyleIdx="0" presStyleCnt="0">
        <dgm:presLayoutVars>
          <dgm:chMax val="1"/>
          <dgm:bulletEnabled val="1"/>
        </dgm:presLayoutVars>
      </dgm:prSet>
      <dgm:spPr/>
      <dgm:t>
        <a:bodyPr/>
        <a:lstStyle/>
        <a:p>
          <a:endParaRPr lang="en-US"/>
        </a:p>
      </dgm:t>
    </dgm:pt>
    <dgm:pt modelId="{42146313-354C-433C-A838-79C2105254B5}" type="pres">
      <dgm:prSet presAssocID="{187B32B1-A2C6-4C91-ABAD-7AC7CF25889B}" presName="Name8" presStyleCnt="0"/>
      <dgm:spPr/>
    </dgm:pt>
    <dgm:pt modelId="{89CF285A-3E79-4737-B58F-B5FB735FD409}" type="pres">
      <dgm:prSet presAssocID="{187B32B1-A2C6-4C91-ABAD-7AC7CF25889B}" presName="level" presStyleLbl="node1" presStyleIdx="1" presStyleCnt="3" custScaleX="118468" custScaleY="61574" custLinFactNeighborX="-2513" custLinFactNeighborY="-1886">
        <dgm:presLayoutVars>
          <dgm:chMax val="1"/>
          <dgm:bulletEnabled val="1"/>
        </dgm:presLayoutVars>
      </dgm:prSet>
      <dgm:spPr/>
      <dgm:t>
        <a:bodyPr/>
        <a:lstStyle/>
        <a:p>
          <a:endParaRPr lang="en-US"/>
        </a:p>
      </dgm:t>
    </dgm:pt>
    <dgm:pt modelId="{3195FD64-3383-41DF-842E-4D57313F2C7B}" type="pres">
      <dgm:prSet presAssocID="{187B32B1-A2C6-4C91-ABAD-7AC7CF25889B}" presName="levelTx" presStyleLbl="revTx" presStyleIdx="0" presStyleCnt="0">
        <dgm:presLayoutVars>
          <dgm:chMax val="1"/>
          <dgm:bulletEnabled val="1"/>
        </dgm:presLayoutVars>
      </dgm:prSet>
      <dgm:spPr/>
      <dgm:t>
        <a:bodyPr/>
        <a:lstStyle/>
        <a:p>
          <a:endParaRPr lang="en-US"/>
        </a:p>
      </dgm:t>
    </dgm:pt>
    <dgm:pt modelId="{17610C5F-E68D-4570-8404-27A68A2E8430}" type="pres">
      <dgm:prSet presAssocID="{0194D3F6-54D8-42B5-8595-E63B992A0883}" presName="Name8" presStyleCnt="0"/>
      <dgm:spPr/>
    </dgm:pt>
    <dgm:pt modelId="{F59316FB-3A56-485A-82F0-16DB2B23877A}" type="pres">
      <dgm:prSet presAssocID="{0194D3F6-54D8-42B5-8595-E63B992A0883}" presName="level" presStyleLbl="node1" presStyleIdx="2" presStyleCnt="3" custScaleX="194210" custScaleY="57436">
        <dgm:presLayoutVars>
          <dgm:chMax val="1"/>
          <dgm:bulletEnabled val="1"/>
        </dgm:presLayoutVars>
      </dgm:prSet>
      <dgm:spPr/>
      <dgm:t>
        <a:bodyPr/>
        <a:lstStyle/>
        <a:p>
          <a:endParaRPr lang="en-US"/>
        </a:p>
      </dgm:t>
    </dgm:pt>
    <dgm:pt modelId="{101B02E6-3564-4CA2-BBEB-84F67CCE4217}" type="pres">
      <dgm:prSet presAssocID="{0194D3F6-54D8-42B5-8595-E63B992A0883}" presName="levelTx" presStyleLbl="revTx" presStyleIdx="0" presStyleCnt="0">
        <dgm:presLayoutVars>
          <dgm:chMax val="1"/>
          <dgm:bulletEnabled val="1"/>
        </dgm:presLayoutVars>
      </dgm:prSet>
      <dgm:spPr/>
      <dgm:t>
        <a:bodyPr/>
        <a:lstStyle/>
        <a:p>
          <a:endParaRPr lang="en-US"/>
        </a:p>
      </dgm:t>
    </dgm:pt>
  </dgm:ptLst>
  <dgm:cxnLst>
    <dgm:cxn modelId="{C42B8448-C1E6-4DE8-8FC6-02ADC6E3022D}" srcId="{1205FC5F-51C8-4A15-8B64-9AD012F2C3E4}" destId="{B9927E6D-CD6A-4A49-9C5A-19E7F9A6F6F6}" srcOrd="0" destOrd="0" parTransId="{B4078861-BDAF-4E2C-888F-C8D179716F88}" sibTransId="{FB05F861-FBF1-4CD8-A5FB-E12849F4A39F}"/>
    <dgm:cxn modelId="{534AEEAB-80F9-4D4C-AF51-58FD21407A49}" type="presOf" srcId="{0194D3F6-54D8-42B5-8595-E63B992A0883}" destId="{F59316FB-3A56-485A-82F0-16DB2B23877A}" srcOrd="0" destOrd="0" presId="urn:microsoft.com/office/officeart/2005/8/layout/pyramid3"/>
    <dgm:cxn modelId="{1746BAD2-24D2-4B5E-914D-BFF8702A445B}" type="presOf" srcId="{187B32B1-A2C6-4C91-ABAD-7AC7CF25889B}" destId="{3195FD64-3383-41DF-842E-4D57313F2C7B}" srcOrd="1" destOrd="0" presId="urn:microsoft.com/office/officeart/2005/8/layout/pyramid3"/>
    <dgm:cxn modelId="{86092F22-E140-463F-9A8D-BEED82F07147}" type="presOf" srcId="{1205FC5F-51C8-4A15-8B64-9AD012F2C3E4}" destId="{7B72B206-3059-41CC-B025-C314FE12655F}" srcOrd="0" destOrd="0" presId="urn:microsoft.com/office/officeart/2005/8/layout/pyramid3"/>
    <dgm:cxn modelId="{64576CAE-48C4-4D24-B4A9-46139A204A44}" type="presOf" srcId="{B9927E6D-CD6A-4A49-9C5A-19E7F9A6F6F6}" destId="{C51B2A75-B0FA-4121-92D7-5D91751497DE}" srcOrd="0" destOrd="0" presId="urn:microsoft.com/office/officeart/2005/8/layout/pyramid3"/>
    <dgm:cxn modelId="{B20CA6E3-A104-4D8B-B952-0CA97D2EBD74}" type="presOf" srcId="{0194D3F6-54D8-42B5-8595-E63B992A0883}" destId="{101B02E6-3564-4CA2-BBEB-84F67CCE4217}" srcOrd="1" destOrd="0" presId="urn:microsoft.com/office/officeart/2005/8/layout/pyramid3"/>
    <dgm:cxn modelId="{FC554679-03DD-4E0A-8F44-A131081D0D54}" type="presOf" srcId="{B9927E6D-CD6A-4A49-9C5A-19E7F9A6F6F6}" destId="{080639BE-D746-45CE-8481-021D0706F24A}" srcOrd="1" destOrd="0" presId="urn:microsoft.com/office/officeart/2005/8/layout/pyramid3"/>
    <dgm:cxn modelId="{5080513F-FB8A-4D3C-9019-28DCB67B5311}" srcId="{1205FC5F-51C8-4A15-8B64-9AD012F2C3E4}" destId="{187B32B1-A2C6-4C91-ABAD-7AC7CF25889B}" srcOrd="1" destOrd="0" parTransId="{867B75E8-6540-4513-9EBE-728A0BA31DD3}" sibTransId="{8D80DAEF-B9C5-4F95-BBD8-9C4376AD57E2}"/>
    <dgm:cxn modelId="{296489F1-23AC-43A2-BB94-BEB3F72119E9}" type="presOf" srcId="{187B32B1-A2C6-4C91-ABAD-7AC7CF25889B}" destId="{89CF285A-3E79-4737-B58F-B5FB735FD409}" srcOrd="0" destOrd="0" presId="urn:microsoft.com/office/officeart/2005/8/layout/pyramid3"/>
    <dgm:cxn modelId="{53A2CE7C-F4E3-401C-A63D-EB958F9CA623}" srcId="{1205FC5F-51C8-4A15-8B64-9AD012F2C3E4}" destId="{0194D3F6-54D8-42B5-8595-E63B992A0883}" srcOrd="2" destOrd="0" parTransId="{2611467E-7FDD-4A90-8A0B-0E9BABAAFFF9}" sibTransId="{AACC72C6-4D01-4D0B-B378-CE191B99E735}"/>
    <dgm:cxn modelId="{78E84B74-A0A4-49C2-8D04-D7D92E0D1C50}" type="presParOf" srcId="{7B72B206-3059-41CC-B025-C314FE12655F}" destId="{461D9ECE-1098-4216-8936-EB88968DD7F9}" srcOrd="0" destOrd="0" presId="urn:microsoft.com/office/officeart/2005/8/layout/pyramid3"/>
    <dgm:cxn modelId="{A2C49D06-C0AD-463B-9168-DDE22A08A92F}" type="presParOf" srcId="{461D9ECE-1098-4216-8936-EB88968DD7F9}" destId="{C51B2A75-B0FA-4121-92D7-5D91751497DE}" srcOrd="0" destOrd="0" presId="urn:microsoft.com/office/officeart/2005/8/layout/pyramid3"/>
    <dgm:cxn modelId="{E4940BE9-7D33-4A3F-85ED-51003C7D8318}" type="presParOf" srcId="{461D9ECE-1098-4216-8936-EB88968DD7F9}" destId="{080639BE-D746-45CE-8481-021D0706F24A}" srcOrd="1" destOrd="0" presId="urn:microsoft.com/office/officeart/2005/8/layout/pyramid3"/>
    <dgm:cxn modelId="{37130B72-9235-4219-889A-33E51D7FA050}" type="presParOf" srcId="{7B72B206-3059-41CC-B025-C314FE12655F}" destId="{42146313-354C-433C-A838-79C2105254B5}" srcOrd="1" destOrd="0" presId="urn:microsoft.com/office/officeart/2005/8/layout/pyramid3"/>
    <dgm:cxn modelId="{E42EA14B-BA8D-434E-8D4E-AC1DA5B73AB8}" type="presParOf" srcId="{42146313-354C-433C-A838-79C2105254B5}" destId="{89CF285A-3E79-4737-B58F-B5FB735FD409}" srcOrd="0" destOrd="0" presId="urn:microsoft.com/office/officeart/2005/8/layout/pyramid3"/>
    <dgm:cxn modelId="{C5E5CF70-9D3C-4FEF-BA7E-2D8C52BECB66}" type="presParOf" srcId="{42146313-354C-433C-A838-79C2105254B5}" destId="{3195FD64-3383-41DF-842E-4D57313F2C7B}" srcOrd="1" destOrd="0" presId="urn:microsoft.com/office/officeart/2005/8/layout/pyramid3"/>
    <dgm:cxn modelId="{31A556DB-62EA-4A41-BF95-A1B8E961D0DD}" type="presParOf" srcId="{7B72B206-3059-41CC-B025-C314FE12655F}" destId="{17610C5F-E68D-4570-8404-27A68A2E8430}" srcOrd="2" destOrd="0" presId="urn:microsoft.com/office/officeart/2005/8/layout/pyramid3"/>
    <dgm:cxn modelId="{0BCF03D4-3EF8-4849-8141-88489CA04A01}" type="presParOf" srcId="{17610C5F-E68D-4570-8404-27A68A2E8430}" destId="{F59316FB-3A56-485A-82F0-16DB2B23877A}" srcOrd="0" destOrd="0" presId="urn:microsoft.com/office/officeart/2005/8/layout/pyramid3"/>
    <dgm:cxn modelId="{37DD43AB-A84B-46F2-999C-88B1B88956E8}" type="presParOf" srcId="{17610C5F-E68D-4570-8404-27A68A2E8430}" destId="{101B02E6-3564-4CA2-BBEB-84F67CCE4217}"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4CD1ED-4B88-4D10-8FBC-9E8EBDFA2B84}"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044FDBD0-CEA4-475D-892E-036C64DB2BF1}">
      <dgm:prSet phldrT="[Text]" custT="1"/>
      <dgm:spPr>
        <a:solidFill>
          <a:srgbClr val="00B050"/>
        </a:solidFill>
      </dgm:spPr>
      <dgm:t>
        <a:bodyPr/>
        <a:lstStyle/>
        <a:p>
          <a:r>
            <a:rPr lang="as-IN" sz="4000" dirty="0" smtClean="0">
              <a:solidFill>
                <a:schemeClr val="tx1"/>
              </a:solidFill>
              <a:latin typeface="NikoshBAN" panose="02000000000000000000" pitchFamily="2" charset="0"/>
              <a:cs typeface="NikoshBAN" panose="02000000000000000000" pitchFamily="2" charset="0"/>
            </a:rPr>
            <a:t>কো-এক্সিয়াল ক্যাবল এর অসুবিধা</a:t>
          </a:r>
          <a:endParaRPr lang="en-US" sz="4000" dirty="0">
            <a:solidFill>
              <a:schemeClr val="tx1"/>
            </a:solidFill>
            <a:latin typeface="NikoshBAN" panose="02000000000000000000" pitchFamily="2" charset="0"/>
            <a:cs typeface="NikoshBAN" panose="02000000000000000000" pitchFamily="2" charset="0"/>
          </a:endParaRPr>
        </a:p>
      </dgm:t>
    </dgm:pt>
    <dgm:pt modelId="{27090391-C319-458A-9C3A-B46462BA81D3}" type="parTrans" cxnId="{C1385A91-EFD7-45B4-B104-E53B87CD18E3}">
      <dgm:prSet/>
      <dgm:spPr/>
      <dgm:t>
        <a:bodyPr/>
        <a:lstStyle/>
        <a:p>
          <a:endParaRPr lang="en-US"/>
        </a:p>
      </dgm:t>
    </dgm:pt>
    <dgm:pt modelId="{76F2B959-3487-4001-8693-421508536CB5}" type="sibTrans" cxnId="{C1385A91-EFD7-45B4-B104-E53B87CD18E3}">
      <dgm:prSet/>
      <dgm:spPr/>
      <dgm:t>
        <a:bodyPr/>
        <a:lstStyle/>
        <a:p>
          <a:endParaRPr lang="en-US"/>
        </a:p>
      </dgm:t>
    </dgm:pt>
    <dgm:pt modelId="{D6B8B30C-E8DC-487A-886C-64D504776C19}">
      <dgm:prSet phldrT="[Text]" custT="1">
        <dgm:style>
          <a:lnRef idx="1">
            <a:schemeClr val="accent1"/>
          </a:lnRef>
          <a:fillRef idx="2">
            <a:schemeClr val="accent1"/>
          </a:fillRef>
          <a:effectRef idx="1">
            <a:schemeClr val="accent1"/>
          </a:effectRef>
          <a:fontRef idx="minor">
            <a:schemeClr val="dk1"/>
          </a:fontRef>
        </dgm:style>
      </dgm:prSet>
      <dgm:spPr>
        <a:solidFill>
          <a:srgbClr val="0070C0"/>
        </a:solidFill>
      </dgm:spPr>
      <dgm:t>
        <a:bodyPr/>
        <a:lstStyle/>
        <a:p>
          <a:r>
            <a:rPr lang="as-IN" sz="2400" dirty="0" smtClean="0">
              <a:latin typeface="NikoshBAN" panose="02000000000000000000" pitchFamily="2" charset="0"/>
              <a:cs typeface="NikoshBAN" panose="02000000000000000000" pitchFamily="2" charset="0"/>
            </a:rPr>
            <a:t>এ ক্যাবলের সাহায্যে নেটওয়ার্কের মধ্যে সংযোগ স্থাপন করা কঠিন।</a:t>
          </a:r>
          <a:endParaRPr lang="en-US" sz="2400" dirty="0">
            <a:latin typeface="NikoshBAN" panose="02000000000000000000" pitchFamily="2" charset="0"/>
            <a:cs typeface="NikoshBAN" panose="02000000000000000000" pitchFamily="2" charset="0"/>
          </a:endParaRPr>
        </a:p>
      </dgm:t>
    </dgm:pt>
    <dgm:pt modelId="{30509888-5E34-44CD-A48F-F814718C1545}" type="parTrans" cxnId="{03CECA90-77A2-41FF-ACC4-F194BF49C804}">
      <dgm:prSet/>
      <dgm:spPr/>
      <dgm:t>
        <a:bodyPr/>
        <a:lstStyle/>
        <a:p>
          <a:endParaRPr lang="en-US"/>
        </a:p>
      </dgm:t>
    </dgm:pt>
    <dgm:pt modelId="{8CA702B8-2715-4AB3-8791-581865E6A0B2}" type="sibTrans" cxnId="{03CECA90-77A2-41FF-ACC4-F194BF49C804}">
      <dgm:prSet/>
      <dgm:spPr/>
      <dgm:t>
        <a:bodyPr/>
        <a:lstStyle/>
        <a:p>
          <a:endParaRPr lang="en-US"/>
        </a:p>
      </dgm:t>
    </dgm:pt>
    <dgm:pt modelId="{616904A8-F214-449D-AE6A-FFA9339AC307}">
      <dgm:prSet phldrT="[Text]" custT="1">
        <dgm:style>
          <a:lnRef idx="1">
            <a:schemeClr val="accent5"/>
          </a:lnRef>
          <a:fillRef idx="2">
            <a:schemeClr val="accent5"/>
          </a:fillRef>
          <a:effectRef idx="1">
            <a:schemeClr val="accent5"/>
          </a:effectRef>
          <a:fontRef idx="minor">
            <a:schemeClr val="dk1"/>
          </a:fontRef>
        </dgm:style>
      </dgm:prSet>
      <dgm:spPr>
        <a:solidFill>
          <a:srgbClr val="00B0F0"/>
        </a:solidFill>
      </dgm:spPr>
      <dgm:t>
        <a:bodyPr/>
        <a:lstStyle/>
        <a:p>
          <a:r>
            <a:rPr lang="as-IN" sz="2400" dirty="0" smtClean="0">
              <a:latin typeface="NikoshBAN" panose="02000000000000000000" pitchFamily="2" charset="0"/>
              <a:cs typeface="NikoshBAN" panose="02000000000000000000" pitchFamily="2" charset="0"/>
            </a:rPr>
            <a:t>তারের দৈর্ঘ্য বেশি হলে নেটওয়ার্ক দুর্বল হয়ে পড়ে।</a:t>
          </a:r>
          <a:endParaRPr lang="en-US" sz="2400" dirty="0">
            <a:latin typeface="NikoshBAN" panose="02000000000000000000" pitchFamily="2" charset="0"/>
            <a:cs typeface="NikoshBAN" panose="02000000000000000000" pitchFamily="2" charset="0"/>
          </a:endParaRPr>
        </a:p>
      </dgm:t>
    </dgm:pt>
    <dgm:pt modelId="{F5A92E6C-F16E-4AD2-A506-EE9427EDB39D}" type="parTrans" cxnId="{9453E34C-6276-4C7A-BAEE-6DB4D7E6348B}">
      <dgm:prSet/>
      <dgm:spPr/>
      <dgm:t>
        <a:bodyPr/>
        <a:lstStyle/>
        <a:p>
          <a:endParaRPr lang="en-US"/>
        </a:p>
      </dgm:t>
    </dgm:pt>
    <dgm:pt modelId="{D762FA8B-7423-4726-A08C-598CB77F562B}" type="sibTrans" cxnId="{9453E34C-6276-4C7A-BAEE-6DB4D7E6348B}">
      <dgm:prSet/>
      <dgm:spPr/>
      <dgm:t>
        <a:bodyPr/>
        <a:lstStyle/>
        <a:p>
          <a:endParaRPr lang="en-US"/>
        </a:p>
      </dgm:t>
    </dgm:pt>
    <dgm:pt modelId="{D53E3E03-4B4A-44A3-93EF-688394B88793}" type="pres">
      <dgm:prSet presAssocID="{254CD1ED-4B88-4D10-8FBC-9E8EBDFA2B84}" presName="diagram" presStyleCnt="0">
        <dgm:presLayoutVars>
          <dgm:chPref val="1"/>
          <dgm:dir/>
          <dgm:animOne val="branch"/>
          <dgm:animLvl val="lvl"/>
          <dgm:resizeHandles/>
        </dgm:presLayoutVars>
      </dgm:prSet>
      <dgm:spPr/>
      <dgm:t>
        <a:bodyPr/>
        <a:lstStyle/>
        <a:p>
          <a:endParaRPr lang="en-US"/>
        </a:p>
      </dgm:t>
    </dgm:pt>
    <dgm:pt modelId="{572D2384-6E4F-40CD-94E0-13C6B0506D01}" type="pres">
      <dgm:prSet presAssocID="{044FDBD0-CEA4-475D-892E-036C64DB2BF1}" presName="root" presStyleCnt="0"/>
      <dgm:spPr/>
    </dgm:pt>
    <dgm:pt modelId="{429406C6-3926-4C1B-BFD6-8A4CB5F29E97}" type="pres">
      <dgm:prSet presAssocID="{044FDBD0-CEA4-475D-892E-036C64DB2BF1}" presName="rootComposite" presStyleCnt="0"/>
      <dgm:spPr/>
    </dgm:pt>
    <dgm:pt modelId="{5CD41F4A-D0EA-43FB-82C2-0268E73D399A}" type="pres">
      <dgm:prSet presAssocID="{044FDBD0-CEA4-475D-892E-036C64DB2BF1}" presName="rootText" presStyleLbl="node1" presStyleIdx="0" presStyleCnt="1" custScaleX="248846" custScaleY="74561" custLinFactNeighborX="-19692" custLinFactNeighborY="-54744"/>
      <dgm:spPr/>
      <dgm:t>
        <a:bodyPr/>
        <a:lstStyle/>
        <a:p>
          <a:endParaRPr lang="en-US"/>
        </a:p>
      </dgm:t>
    </dgm:pt>
    <dgm:pt modelId="{1462F99A-5C76-4984-A4BD-BC0487591683}" type="pres">
      <dgm:prSet presAssocID="{044FDBD0-CEA4-475D-892E-036C64DB2BF1}" presName="rootConnector" presStyleLbl="node1" presStyleIdx="0" presStyleCnt="1"/>
      <dgm:spPr/>
      <dgm:t>
        <a:bodyPr/>
        <a:lstStyle/>
        <a:p>
          <a:endParaRPr lang="en-US"/>
        </a:p>
      </dgm:t>
    </dgm:pt>
    <dgm:pt modelId="{91A184D8-C1BB-4B17-925E-1A75E3DC8DCB}" type="pres">
      <dgm:prSet presAssocID="{044FDBD0-CEA4-475D-892E-036C64DB2BF1}" presName="childShape" presStyleCnt="0"/>
      <dgm:spPr/>
    </dgm:pt>
    <dgm:pt modelId="{9655B5A2-099B-4C82-B810-29675D5F7996}" type="pres">
      <dgm:prSet presAssocID="{30509888-5E34-44CD-A48F-F814718C1545}" presName="Name13" presStyleLbl="parChTrans1D2" presStyleIdx="0" presStyleCnt="2"/>
      <dgm:spPr/>
      <dgm:t>
        <a:bodyPr/>
        <a:lstStyle/>
        <a:p>
          <a:endParaRPr lang="en-US"/>
        </a:p>
      </dgm:t>
    </dgm:pt>
    <dgm:pt modelId="{CB5C3ECF-4698-4D73-BD2C-D92DD148E715}" type="pres">
      <dgm:prSet presAssocID="{D6B8B30C-E8DC-487A-886C-64D504776C19}" presName="childText" presStyleLbl="bgAcc1" presStyleIdx="0" presStyleCnt="2" custScaleX="212890" custScaleY="74561">
        <dgm:presLayoutVars>
          <dgm:bulletEnabled val="1"/>
        </dgm:presLayoutVars>
      </dgm:prSet>
      <dgm:spPr/>
      <dgm:t>
        <a:bodyPr/>
        <a:lstStyle/>
        <a:p>
          <a:endParaRPr lang="en-US"/>
        </a:p>
      </dgm:t>
    </dgm:pt>
    <dgm:pt modelId="{330091C8-5ACB-4453-B384-62D2537276B6}" type="pres">
      <dgm:prSet presAssocID="{F5A92E6C-F16E-4AD2-A506-EE9427EDB39D}" presName="Name13" presStyleLbl="parChTrans1D2" presStyleIdx="1" presStyleCnt="2"/>
      <dgm:spPr/>
      <dgm:t>
        <a:bodyPr/>
        <a:lstStyle/>
        <a:p>
          <a:endParaRPr lang="en-US"/>
        </a:p>
      </dgm:t>
    </dgm:pt>
    <dgm:pt modelId="{8A9C6ED5-1396-499C-ACBB-E33D553973C6}" type="pres">
      <dgm:prSet presAssocID="{616904A8-F214-449D-AE6A-FFA9339AC307}" presName="childText" presStyleLbl="bgAcc1" presStyleIdx="1" presStyleCnt="2" custScaleX="212890" custScaleY="74561">
        <dgm:presLayoutVars>
          <dgm:bulletEnabled val="1"/>
        </dgm:presLayoutVars>
      </dgm:prSet>
      <dgm:spPr/>
      <dgm:t>
        <a:bodyPr/>
        <a:lstStyle/>
        <a:p>
          <a:endParaRPr lang="en-US"/>
        </a:p>
      </dgm:t>
    </dgm:pt>
  </dgm:ptLst>
  <dgm:cxnLst>
    <dgm:cxn modelId="{0E1F58A6-AAD0-480B-8D7F-68A299A0C89E}" type="presOf" srcId="{D6B8B30C-E8DC-487A-886C-64D504776C19}" destId="{CB5C3ECF-4698-4D73-BD2C-D92DD148E715}" srcOrd="0" destOrd="0" presId="urn:microsoft.com/office/officeart/2005/8/layout/hierarchy3"/>
    <dgm:cxn modelId="{224044A1-8348-401E-9A09-4E1EC6909374}" type="presOf" srcId="{044FDBD0-CEA4-475D-892E-036C64DB2BF1}" destId="{1462F99A-5C76-4984-A4BD-BC0487591683}" srcOrd="1" destOrd="0" presId="urn:microsoft.com/office/officeart/2005/8/layout/hierarchy3"/>
    <dgm:cxn modelId="{1C82538A-0D83-44CA-A2FA-D6ECE908362C}" type="presOf" srcId="{30509888-5E34-44CD-A48F-F814718C1545}" destId="{9655B5A2-099B-4C82-B810-29675D5F7996}" srcOrd="0" destOrd="0" presId="urn:microsoft.com/office/officeart/2005/8/layout/hierarchy3"/>
    <dgm:cxn modelId="{25D0FF1D-CEC7-4B0F-BE6C-24C19564D719}" type="presOf" srcId="{616904A8-F214-449D-AE6A-FFA9339AC307}" destId="{8A9C6ED5-1396-499C-ACBB-E33D553973C6}" srcOrd="0" destOrd="0" presId="urn:microsoft.com/office/officeart/2005/8/layout/hierarchy3"/>
    <dgm:cxn modelId="{9453E34C-6276-4C7A-BAEE-6DB4D7E6348B}" srcId="{044FDBD0-CEA4-475D-892E-036C64DB2BF1}" destId="{616904A8-F214-449D-AE6A-FFA9339AC307}" srcOrd="1" destOrd="0" parTransId="{F5A92E6C-F16E-4AD2-A506-EE9427EDB39D}" sibTransId="{D762FA8B-7423-4726-A08C-598CB77F562B}"/>
    <dgm:cxn modelId="{FC31872B-E714-44B1-95B1-8AC1031D3224}" type="presOf" srcId="{044FDBD0-CEA4-475D-892E-036C64DB2BF1}" destId="{5CD41F4A-D0EA-43FB-82C2-0268E73D399A}" srcOrd="0" destOrd="0" presId="urn:microsoft.com/office/officeart/2005/8/layout/hierarchy3"/>
    <dgm:cxn modelId="{85ACB4ED-A043-4641-9134-0207A7BC8851}" type="presOf" srcId="{F5A92E6C-F16E-4AD2-A506-EE9427EDB39D}" destId="{330091C8-5ACB-4453-B384-62D2537276B6}" srcOrd="0" destOrd="0" presId="urn:microsoft.com/office/officeart/2005/8/layout/hierarchy3"/>
    <dgm:cxn modelId="{A4C43661-1ED6-48E1-BB48-8DA5D4E38DFC}" type="presOf" srcId="{254CD1ED-4B88-4D10-8FBC-9E8EBDFA2B84}" destId="{D53E3E03-4B4A-44A3-93EF-688394B88793}" srcOrd="0" destOrd="0" presId="urn:microsoft.com/office/officeart/2005/8/layout/hierarchy3"/>
    <dgm:cxn modelId="{C1385A91-EFD7-45B4-B104-E53B87CD18E3}" srcId="{254CD1ED-4B88-4D10-8FBC-9E8EBDFA2B84}" destId="{044FDBD0-CEA4-475D-892E-036C64DB2BF1}" srcOrd="0" destOrd="0" parTransId="{27090391-C319-458A-9C3A-B46462BA81D3}" sibTransId="{76F2B959-3487-4001-8693-421508536CB5}"/>
    <dgm:cxn modelId="{03CECA90-77A2-41FF-ACC4-F194BF49C804}" srcId="{044FDBD0-CEA4-475D-892E-036C64DB2BF1}" destId="{D6B8B30C-E8DC-487A-886C-64D504776C19}" srcOrd="0" destOrd="0" parTransId="{30509888-5E34-44CD-A48F-F814718C1545}" sibTransId="{8CA702B8-2715-4AB3-8791-581865E6A0B2}"/>
    <dgm:cxn modelId="{1B2929CE-58BB-4B7A-A37A-FD5D37190B15}" type="presParOf" srcId="{D53E3E03-4B4A-44A3-93EF-688394B88793}" destId="{572D2384-6E4F-40CD-94E0-13C6B0506D01}" srcOrd="0" destOrd="0" presId="urn:microsoft.com/office/officeart/2005/8/layout/hierarchy3"/>
    <dgm:cxn modelId="{0937E535-0CBF-44AC-AB12-9FF70BC54A63}" type="presParOf" srcId="{572D2384-6E4F-40CD-94E0-13C6B0506D01}" destId="{429406C6-3926-4C1B-BFD6-8A4CB5F29E97}" srcOrd="0" destOrd="0" presId="urn:microsoft.com/office/officeart/2005/8/layout/hierarchy3"/>
    <dgm:cxn modelId="{600B5A8E-CBC3-4EE0-8F31-66C3EF2CB0D7}" type="presParOf" srcId="{429406C6-3926-4C1B-BFD6-8A4CB5F29E97}" destId="{5CD41F4A-D0EA-43FB-82C2-0268E73D399A}" srcOrd="0" destOrd="0" presId="urn:microsoft.com/office/officeart/2005/8/layout/hierarchy3"/>
    <dgm:cxn modelId="{E6FB54AC-C545-4FCE-8699-47558B7CFC26}" type="presParOf" srcId="{429406C6-3926-4C1B-BFD6-8A4CB5F29E97}" destId="{1462F99A-5C76-4984-A4BD-BC0487591683}" srcOrd="1" destOrd="0" presId="urn:microsoft.com/office/officeart/2005/8/layout/hierarchy3"/>
    <dgm:cxn modelId="{2AAD2DD3-F5E0-41FB-8AE3-868177EE809B}" type="presParOf" srcId="{572D2384-6E4F-40CD-94E0-13C6B0506D01}" destId="{91A184D8-C1BB-4B17-925E-1A75E3DC8DCB}" srcOrd="1" destOrd="0" presId="urn:microsoft.com/office/officeart/2005/8/layout/hierarchy3"/>
    <dgm:cxn modelId="{0CD083C8-84BA-46FC-80B0-13ADD9A1B2E8}" type="presParOf" srcId="{91A184D8-C1BB-4B17-925E-1A75E3DC8DCB}" destId="{9655B5A2-099B-4C82-B810-29675D5F7996}" srcOrd="0" destOrd="0" presId="urn:microsoft.com/office/officeart/2005/8/layout/hierarchy3"/>
    <dgm:cxn modelId="{223FB560-1F47-407A-B851-ED298CFF2189}" type="presParOf" srcId="{91A184D8-C1BB-4B17-925E-1A75E3DC8DCB}" destId="{CB5C3ECF-4698-4D73-BD2C-D92DD148E715}" srcOrd="1" destOrd="0" presId="urn:microsoft.com/office/officeart/2005/8/layout/hierarchy3"/>
    <dgm:cxn modelId="{A96C14DD-563A-4836-AD52-4FA9A21A0D92}" type="presParOf" srcId="{91A184D8-C1BB-4B17-925E-1A75E3DC8DCB}" destId="{330091C8-5ACB-4453-B384-62D2537276B6}" srcOrd="2" destOrd="0" presId="urn:microsoft.com/office/officeart/2005/8/layout/hierarchy3"/>
    <dgm:cxn modelId="{F9D71826-AC8D-4869-8779-BD0CB64802D7}" type="presParOf" srcId="{91A184D8-C1BB-4B17-925E-1A75E3DC8DCB}" destId="{8A9C6ED5-1396-499C-ACBB-E33D553973C6}"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4CD1ED-4B88-4D10-8FBC-9E8EBDFA2B84}"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044FDBD0-CEA4-475D-892E-036C64DB2BF1}">
      <dgm:prSet phldrT="[Text]" custT="1"/>
      <dgm:spPr>
        <a:solidFill>
          <a:schemeClr val="accent1">
            <a:lumMod val="60000"/>
            <a:lumOff val="40000"/>
          </a:schemeClr>
        </a:solidFill>
      </dgm:spPr>
      <dgm:t>
        <a:bodyPr/>
        <a:lstStyle/>
        <a:p>
          <a:r>
            <a:rPr lang="as-IN" sz="4000" dirty="0" smtClean="0">
              <a:solidFill>
                <a:schemeClr val="tx1"/>
              </a:solidFill>
              <a:latin typeface="NikoshBAN" panose="02000000000000000000" pitchFamily="2" charset="0"/>
              <a:cs typeface="NikoshBAN" panose="02000000000000000000" pitchFamily="2" charset="0"/>
            </a:rPr>
            <a:t>কো-এক্সিয়াল ক্যাবলের ব্যবহার</a:t>
          </a:r>
          <a:endParaRPr lang="en-US" sz="4000" dirty="0">
            <a:solidFill>
              <a:schemeClr val="tx1"/>
            </a:solidFill>
            <a:latin typeface="NikoshBAN" panose="02000000000000000000" pitchFamily="2" charset="0"/>
            <a:cs typeface="NikoshBAN" panose="02000000000000000000" pitchFamily="2" charset="0"/>
          </a:endParaRPr>
        </a:p>
      </dgm:t>
    </dgm:pt>
    <dgm:pt modelId="{27090391-C319-458A-9C3A-B46462BA81D3}" type="parTrans" cxnId="{C1385A91-EFD7-45B4-B104-E53B87CD18E3}">
      <dgm:prSet/>
      <dgm:spPr/>
      <dgm:t>
        <a:bodyPr/>
        <a:lstStyle/>
        <a:p>
          <a:endParaRPr lang="en-US"/>
        </a:p>
      </dgm:t>
    </dgm:pt>
    <dgm:pt modelId="{76F2B959-3487-4001-8693-421508536CB5}" type="sibTrans" cxnId="{C1385A91-EFD7-45B4-B104-E53B87CD18E3}">
      <dgm:prSet/>
      <dgm:spPr/>
      <dgm:t>
        <a:bodyPr/>
        <a:lstStyle/>
        <a:p>
          <a:endParaRPr lang="en-US"/>
        </a:p>
      </dgm:t>
    </dgm:pt>
    <dgm:pt modelId="{D6B8B30C-E8DC-487A-886C-64D504776C19}">
      <dgm:prSet phldrT="[Text]" custT="1">
        <dgm:style>
          <a:lnRef idx="1">
            <a:schemeClr val="accent1"/>
          </a:lnRef>
          <a:fillRef idx="2">
            <a:schemeClr val="accent1"/>
          </a:fillRef>
          <a:effectRef idx="1">
            <a:schemeClr val="accent1"/>
          </a:effectRef>
          <a:fontRef idx="minor">
            <a:schemeClr val="dk1"/>
          </a:fontRef>
        </dgm:style>
      </dgm:prSet>
      <dgm:spPr>
        <a:solidFill>
          <a:srgbClr val="92D050"/>
        </a:solidFill>
      </dgm:spPr>
      <dgm:t>
        <a:bodyPr/>
        <a:lstStyle/>
        <a:p>
          <a:pPr algn="just"/>
          <a:r>
            <a:rPr lang="as-IN" sz="2400" dirty="0" smtClean="0">
              <a:latin typeface="NikoshBAN" panose="02000000000000000000" pitchFamily="2" charset="0"/>
              <a:cs typeface="NikoshBAN" panose="02000000000000000000" pitchFamily="2" charset="0"/>
            </a:rPr>
            <a:t>টেলিভিশন নেটওয়ার্ক, সিসি টিভি নেটওয়ার্ক, ক্যাবল টিভি সংযোগের ক্ষেত্রে এ ধরনের ক্যাবল ব্যবহার করা হয়।</a:t>
          </a:r>
          <a:endParaRPr lang="en-US" sz="2400" dirty="0">
            <a:latin typeface="NikoshBAN" panose="02000000000000000000" pitchFamily="2" charset="0"/>
            <a:cs typeface="NikoshBAN" panose="02000000000000000000" pitchFamily="2" charset="0"/>
          </a:endParaRPr>
        </a:p>
      </dgm:t>
    </dgm:pt>
    <dgm:pt modelId="{30509888-5E34-44CD-A48F-F814718C1545}" type="parTrans" cxnId="{03CECA90-77A2-41FF-ACC4-F194BF49C804}">
      <dgm:prSet/>
      <dgm:spPr/>
      <dgm:t>
        <a:bodyPr/>
        <a:lstStyle/>
        <a:p>
          <a:endParaRPr lang="en-US"/>
        </a:p>
      </dgm:t>
    </dgm:pt>
    <dgm:pt modelId="{8CA702B8-2715-4AB3-8791-581865E6A0B2}" type="sibTrans" cxnId="{03CECA90-77A2-41FF-ACC4-F194BF49C804}">
      <dgm:prSet/>
      <dgm:spPr/>
      <dgm:t>
        <a:bodyPr/>
        <a:lstStyle/>
        <a:p>
          <a:endParaRPr lang="en-US"/>
        </a:p>
      </dgm:t>
    </dgm:pt>
    <dgm:pt modelId="{616904A8-F214-449D-AE6A-FFA9339AC307}">
      <dgm:prSet phldrT="[Text]" custT="1">
        <dgm:style>
          <a:lnRef idx="1">
            <a:schemeClr val="accent5"/>
          </a:lnRef>
          <a:fillRef idx="2">
            <a:schemeClr val="accent5"/>
          </a:fillRef>
          <a:effectRef idx="1">
            <a:schemeClr val="accent5"/>
          </a:effectRef>
          <a:fontRef idx="minor">
            <a:schemeClr val="dk1"/>
          </a:fontRef>
        </dgm:style>
      </dgm:prSet>
      <dgm:spPr>
        <a:solidFill>
          <a:srgbClr val="00B0F0"/>
        </a:solidFill>
      </dgm:spPr>
      <dgm:t>
        <a:bodyPr/>
        <a:lstStyle/>
        <a:p>
          <a:r>
            <a:rPr lang="as-IN" sz="2400" dirty="0" smtClean="0">
              <a:latin typeface="NikoshBAN" panose="02000000000000000000" pitchFamily="2" charset="0"/>
              <a:cs typeface="NikoshBAN" panose="02000000000000000000" pitchFamily="2" charset="0"/>
            </a:rPr>
            <a:t>লোকাল এরিয়া নেটওয়ার্কে (</a:t>
          </a:r>
          <a:r>
            <a:rPr lang="en-US" sz="2400" dirty="0" smtClean="0">
              <a:latin typeface="NikoshBAN" panose="02000000000000000000" pitchFamily="2" charset="0"/>
              <a:cs typeface="NikoshBAN" panose="02000000000000000000" pitchFamily="2" charset="0"/>
            </a:rPr>
            <a:t>LAN</a:t>
          </a:r>
          <a:r>
            <a:rPr lang="as-IN" sz="2400" dirty="0" smtClean="0">
              <a:latin typeface="NikoshBAN" panose="02000000000000000000" pitchFamily="2" charset="0"/>
              <a:cs typeface="NikoshBAN" panose="02000000000000000000" pitchFamily="2" charset="0"/>
            </a:rPr>
            <a:t>) এ ক্যাবলের ব্যবহার বেশি।</a:t>
          </a:r>
          <a:endParaRPr lang="en-US" sz="2400" dirty="0">
            <a:latin typeface="NikoshBAN" panose="02000000000000000000" pitchFamily="2" charset="0"/>
            <a:cs typeface="NikoshBAN" panose="02000000000000000000" pitchFamily="2" charset="0"/>
          </a:endParaRPr>
        </a:p>
      </dgm:t>
    </dgm:pt>
    <dgm:pt modelId="{F5A92E6C-F16E-4AD2-A506-EE9427EDB39D}" type="parTrans" cxnId="{9453E34C-6276-4C7A-BAEE-6DB4D7E6348B}">
      <dgm:prSet/>
      <dgm:spPr/>
      <dgm:t>
        <a:bodyPr/>
        <a:lstStyle/>
        <a:p>
          <a:endParaRPr lang="en-US"/>
        </a:p>
      </dgm:t>
    </dgm:pt>
    <dgm:pt modelId="{D762FA8B-7423-4726-A08C-598CB77F562B}" type="sibTrans" cxnId="{9453E34C-6276-4C7A-BAEE-6DB4D7E6348B}">
      <dgm:prSet/>
      <dgm:spPr/>
      <dgm:t>
        <a:bodyPr/>
        <a:lstStyle/>
        <a:p>
          <a:endParaRPr lang="en-US"/>
        </a:p>
      </dgm:t>
    </dgm:pt>
    <dgm:pt modelId="{D53E3E03-4B4A-44A3-93EF-688394B88793}" type="pres">
      <dgm:prSet presAssocID="{254CD1ED-4B88-4D10-8FBC-9E8EBDFA2B84}" presName="diagram" presStyleCnt="0">
        <dgm:presLayoutVars>
          <dgm:chPref val="1"/>
          <dgm:dir/>
          <dgm:animOne val="branch"/>
          <dgm:animLvl val="lvl"/>
          <dgm:resizeHandles/>
        </dgm:presLayoutVars>
      </dgm:prSet>
      <dgm:spPr/>
      <dgm:t>
        <a:bodyPr/>
        <a:lstStyle/>
        <a:p>
          <a:endParaRPr lang="en-US"/>
        </a:p>
      </dgm:t>
    </dgm:pt>
    <dgm:pt modelId="{572D2384-6E4F-40CD-94E0-13C6B0506D01}" type="pres">
      <dgm:prSet presAssocID="{044FDBD0-CEA4-475D-892E-036C64DB2BF1}" presName="root" presStyleCnt="0"/>
      <dgm:spPr/>
    </dgm:pt>
    <dgm:pt modelId="{429406C6-3926-4C1B-BFD6-8A4CB5F29E97}" type="pres">
      <dgm:prSet presAssocID="{044FDBD0-CEA4-475D-892E-036C64DB2BF1}" presName="rootComposite" presStyleCnt="0"/>
      <dgm:spPr/>
    </dgm:pt>
    <dgm:pt modelId="{5CD41F4A-D0EA-43FB-82C2-0268E73D399A}" type="pres">
      <dgm:prSet presAssocID="{044FDBD0-CEA4-475D-892E-036C64DB2BF1}" presName="rootText" presStyleLbl="node1" presStyleIdx="0" presStyleCnt="1" custScaleX="248846" custScaleY="74561" custLinFactNeighborX="-19692" custLinFactNeighborY="-54744"/>
      <dgm:spPr/>
      <dgm:t>
        <a:bodyPr/>
        <a:lstStyle/>
        <a:p>
          <a:endParaRPr lang="en-US"/>
        </a:p>
      </dgm:t>
    </dgm:pt>
    <dgm:pt modelId="{1462F99A-5C76-4984-A4BD-BC0487591683}" type="pres">
      <dgm:prSet presAssocID="{044FDBD0-CEA4-475D-892E-036C64DB2BF1}" presName="rootConnector" presStyleLbl="node1" presStyleIdx="0" presStyleCnt="1"/>
      <dgm:spPr/>
      <dgm:t>
        <a:bodyPr/>
        <a:lstStyle/>
        <a:p>
          <a:endParaRPr lang="en-US"/>
        </a:p>
      </dgm:t>
    </dgm:pt>
    <dgm:pt modelId="{91A184D8-C1BB-4B17-925E-1A75E3DC8DCB}" type="pres">
      <dgm:prSet presAssocID="{044FDBD0-CEA4-475D-892E-036C64DB2BF1}" presName="childShape" presStyleCnt="0"/>
      <dgm:spPr/>
    </dgm:pt>
    <dgm:pt modelId="{9655B5A2-099B-4C82-B810-29675D5F7996}" type="pres">
      <dgm:prSet presAssocID="{30509888-5E34-44CD-A48F-F814718C1545}" presName="Name13" presStyleLbl="parChTrans1D2" presStyleIdx="0" presStyleCnt="2"/>
      <dgm:spPr/>
      <dgm:t>
        <a:bodyPr/>
        <a:lstStyle/>
        <a:p>
          <a:endParaRPr lang="en-US"/>
        </a:p>
      </dgm:t>
    </dgm:pt>
    <dgm:pt modelId="{CB5C3ECF-4698-4D73-BD2C-D92DD148E715}" type="pres">
      <dgm:prSet presAssocID="{D6B8B30C-E8DC-487A-886C-64D504776C19}" presName="childText" presStyleLbl="bgAcc1" presStyleIdx="0" presStyleCnt="2" custScaleX="221020" custScaleY="85758" custLinFactNeighborX="4086" custLinFactNeighborY="-3778">
        <dgm:presLayoutVars>
          <dgm:bulletEnabled val="1"/>
        </dgm:presLayoutVars>
      </dgm:prSet>
      <dgm:spPr/>
      <dgm:t>
        <a:bodyPr/>
        <a:lstStyle/>
        <a:p>
          <a:endParaRPr lang="en-US"/>
        </a:p>
      </dgm:t>
    </dgm:pt>
    <dgm:pt modelId="{330091C8-5ACB-4453-B384-62D2537276B6}" type="pres">
      <dgm:prSet presAssocID="{F5A92E6C-F16E-4AD2-A506-EE9427EDB39D}" presName="Name13" presStyleLbl="parChTrans1D2" presStyleIdx="1" presStyleCnt="2"/>
      <dgm:spPr/>
      <dgm:t>
        <a:bodyPr/>
        <a:lstStyle/>
        <a:p>
          <a:endParaRPr lang="en-US"/>
        </a:p>
      </dgm:t>
    </dgm:pt>
    <dgm:pt modelId="{8A9C6ED5-1396-499C-ACBB-E33D553973C6}" type="pres">
      <dgm:prSet presAssocID="{616904A8-F214-449D-AE6A-FFA9339AC307}" presName="childText" presStyleLbl="bgAcc1" presStyleIdx="1" presStyleCnt="2" custScaleX="222193" custScaleY="74561">
        <dgm:presLayoutVars>
          <dgm:bulletEnabled val="1"/>
        </dgm:presLayoutVars>
      </dgm:prSet>
      <dgm:spPr/>
      <dgm:t>
        <a:bodyPr/>
        <a:lstStyle/>
        <a:p>
          <a:endParaRPr lang="en-US"/>
        </a:p>
      </dgm:t>
    </dgm:pt>
  </dgm:ptLst>
  <dgm:cxnLst>
    <dgm:cxn modelId="{38F99E75-EF0A-492A-B3BD-2353D43435DA}" type="presOf" srcId="{D6B8B30C-E8DC-487A-886C-64D504776C19}" destId="{CB5C3ECF-4698-4D73-BD2C-D92DD148E715}" srcOrd="0" destOrd="0" presId="urn:microsoft.com/office/officeart/2005/8/layout/hierarchy3"/>
    <dgm:cxn modelId="{037474BF-6692-48E0-A6C0-997F4A398B61}" type="presOf" srcId="{30509888-5E34-44CD-A48F-F814718C1545}" destId="{9655B5A2-099B-4C82-B810-29675D5F7996}" srcOrd="0" destOrd="0" presId="urn:microsoft.com/office/officeart/2005/8/layout/hierarchy3"/>
    <dgm:cxn modelId="{9453E34C-6276-4C7A-BAEE-6DB4D7E6348B}" srcId="{044FDBD0-CEA4-475D-892E-036C64DB2BF1}" destId="{616904A8-F214-449D-AE6A-FFA9339AC307}" srcOrd="1" destOrd="0" parTransId="{F5A92E6C-F16E-4AD2-A506-EE9427EDB39D}" sibTransId="{D762FA8B-7423-4726-A08C-598CB77F562B}"/>
    <dgm:cxn modelId="{EAD25D79-BB1E-49B5-A072-82BBEC14D8FD}" type="presOf" srcId="{254CD1ED-4B88-4D10-8FBC-9E8EBDFA2B84}" destId="{D53E3E03-4B4A-44A3-93EF-688394B88793}" srcOrd="0" destOrd="0" presId="urn:microsoft.com/office/officeart/2005/8/layout/hierarchy3"/>
    <dgm:cxn modelId="{C1385A91-EFD7-45B4-B104-E53B87CD18E3}" srcId="{254CD1ED-4B88-4D10-8FBC-9E8EBDFA2B84}" destId="{044FDBD0-CEA4-475D-892E-036C64DB2BF1}" srcOrd="0" destOrd="0" parTransId="{27090391-C319-458A-9C3A-B46462BA81D3}" sibTransId="{76F2B959-3487-4001-8693-421508536CB5}"/>
    <dgm:cxn modelId="{03CECA90-77A2-41FF-ACC4-F194BF49C804}" srcId="{044FDBD0-CEA4-475D-892E-036C64DB2BF1}" destId="{D6B8B30C-E8DC-487A-886C-64D504776C19}" srcOrd="0" destOrd="0" parTransId="{30509888-5E34-44CD-A48F-F814718C1545}" sibTransId="{8CA702B8-2715-4AB3-8791-581865E6A0B2}"/>
    <dgm:cxn modelId="{601E58FE-A193-49DE-9A80-CE414CA30CD1}" type="presOf" srcId="{616904A8-F214-449D-AE6A-FFA9339AC307}" destId="{8A9C6ED5-1396-499C-ACBB-E33D553973C6}" srcOrd="0" destOrd="0" presId="urn:microsoft.com/office/officeart/2005/8/layout/hierarchy3"/>
    <dgm:cxn modelId="{B275A64E-DAF7-4ABD-A874-2B3BE2D2DD3D}" type="presOf" srcId="{044FDBD0-CEA4-475D-892E-036C64DB2BF1}" destId="{1462F99A-5C76-4984-A4BD-BC0487591683}" srcOrd="1" destOrd="0" presId="urn:microsoft.com/office/officeart/2005/8/layout/hierarchy3"/>
    <dgm:cxn modelId="{55DEFEFC-4A9F-4E0E-85F1-E76C336723C3}" type="presOf" srcId="{F5A92E6C-F16E-4AD2-A506-EE9427EDB39D}" destId="{330091C8-5ACB-4453-B384-62D2537276B6}" srcOrd="0" destOrd="0" presId="urn:microsoft.com/office/officeart/2005/8/layout/hierarchy3"/>
    <dgm:cxn modelId="{E40BFB02-F83F-4CAE-853B-C1B7A1EC5FD2}" type="presOf" srcId="{044FDBD0-CEA4-475D-892E-036C64DB2BF1}" destId="{5CD41F4A-D0EA-43FB-82C2-0268E73D399A}" srcOrd="0" destOrd="0" presId="urn:microsoft.com/office/officeart/2005/8/layout/hierarchy3"/>
    <dgm:cxn modelId="{3531F196-5217-4585-82DC-2F53F9340221}" type="presParOf" srcId="{D53E3E03-4B4A-44A3-93EF-688394B88793}" destId="{572D2384-6E4F-40CD-94E0-13C6B0506D01}" srcOrd="0" destOrd="0" presId="urn:microsoft.com/office/officeart/2005/8/layout/hierarchy3"/>
    <dgm:cxn modelId="{965FBD4A-4199-4470-80B4-0CB5D1A910CE}" type="presParOf" srcId="{572D2384-6E4F-40CD-94E0-13C6B0506D01}" destId="{429406C6-3926-4C1B-BFD6-8A4CB5F29E97}" srcOrd="0" destOrd="0" presId="urn:microsoft.com/office/officeart/2005/8/layout/hierarchy3"/>
    <dgm:cxn modelId="{350FDD16-07C4-47C3-BD21-FD527CC65D0A}" type="presParOf" srcId="{429406C6-3926-4C1B-BFD6-8A4CB5F29E97}" destId="{5CD41F4A-D0EA-43FB-82C2-0268E73D399A}" srcOrd="0" destOrd="0" presId="urn:microsoft.com/office/officeart/2005/8/layout/hierarchy3"/>
    <dgm:cxn modelId="{2B5C7971-B986-4986-B371-C51FCD640E36}" type="presParOf" srcId="{429406C6-3926-4C1B-BFD6-8A4CB5F29E97}" destId="{1462F99A-5C76-4984-A4BD-BC0487591683}" srcOrd="1" destOrd="0" presId="urn:microsoft.com/office/officeart/2005/8/layout/hierarchy3"/>
    <dgm:cxn modelId="{DDBC65BF-15BE-431E-8DBB-6658E817E03E}" type="presParOf" srcId="{572D2384-6E4F-40CD-94E0-13C6B0506D01}" destId="{91A184D8-C1BB-4B17-925E-1A75E3DC8DCB}" srcOrd="1" destOrd="0" presId="urn:microsoft.com/office/officeart/2005/8/layout/hierarchy3"/>
    <dgm:cxn modelId="{B62D8291-6FEA-49F0-8820-59D648EA5789}" type="presParOf" srcId="{91A184D8-C1BB-4B17-925E-1A75E3DC8DCB}" destId="{9655B5A2-099B-4C82-B810-29675D5F7996}" srcOrd="0" destOrd="0" presId="urn:microsoft.com/office/officeart/2005/8/layout/hierarchy3"/>
    <dgm:cxn modelId="{1EF5263C-1B83-4CBD-9705-0A4747EC06E8}" type="presParOf" srcId="{91A184D8-C1BB-4B17-925E-1A75E3DC8DCB}" destId="{CB5C3ECF-4698-4D73-BD2C-D92DD148E715}" srcOrd="1" destOrd="0" presId="urn:microsoft.com/office/officeart/2005/8/layout/hierarchy3"/>
    <dgm:cxn modelId="{984D8238-98B1-4031-B109-A4147B5343D2}" type="presParOf" srcId="{91A184D8-C1BB-4B17-925E-1A75E3DC8DCB}" destId="{330091C8-5ACB-4453-B384-62D2537276B6}" srcOrd="2" destOrd="0" presId="urn:microsoft.com/office/officeart/2005/8/layout/hierarchy3"/>
    <dgm:cxn modelId="{B038130F-1DBD-48DA-8766-26AE2F502433}" type="presParOf" srcId="{91A184D8-C1BB-4B17-925E-1A75E3DC8DCB}" destId="{8A9C6ED5-1396-499C-ACBB-E33D553973C6}"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A96F5-48F2-45CD-A3E4-0A2DCBAF289B}">
      <dsp:nvSpPr>
        <dsp:cNvPr id="0" name=""/>
        <dsp:cNvSpPr/>
      </dsp:nvSpPr>
      <dsp:spPr>
        <a:xfrm>
          <a:off x="3522549" y="1307698"/>
          <a:ext cx="2196093" cy="1456660"/>
        </a:xfrm>
        <a:custGeom>
          <a:avLst/>
          <a:gdLst/>
          <a:ahLst/>
          <a:cxnLst/>
          <a:rect l="0" t="0" r="0" b="0"/>
          <a:pathLst>
            <a:path>
              <a:moveTo>
                <a:pt x="0" y="0"/>
              </a:moveTo>
              <a:lnTo>
                <a:pt x="0" y="1114805"/>
              </a:lnTo>
              <a:lnTo>
                <a:pt x="2196093" y="1114805"/>
              </a:lnTo>
              <a:lnTo>
                <a:pt x="2196093" y="1456660"/>
              </a:lnTo>
            </a:path>
          </a:pathLst>
        </a:custGeom>
        <a:noFill/>
        <a:ln w="11429" cap="flat" cmpd="sng" algn="ctr">
          <a:solidFill>
            <a:schemeClr val="accent2">
              <a:hueOff val="0"/>
              <a:satOff val="0"/>
              <a:lumOff val="0"/>
              <a:alphaOff val="0"/>
            </a:schemeClr>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9A678B5-75EE-46A5-8A53-13C04FD9B1ED}">
      <dsp:nvSpPr>
        <dsp:cNvPr id="0" name=""/>
        <dsp:cNvSpPr/>
      </dsp:nvSpPr>
      <dsp:spPr>
        <a:xfrm>
          <a:off x="1891074" y="1307698"/>
          <a:ext cx="1631475" cy="1433087"/>
        </a:xfrm>
        <a:custGeom>
          <a:avLst/>
          <a:gdLst/>
          <a:ahLst/>
          <a:cxnLst/>
          <a:rect l="0" t="0" r="0" b="0"/>
          <a:pathLst>
            <a:path>
              <a:moveTo>
                <a:pt x="1631475" y="0"/>
              </a:moveTo>
              <a:lnTo>
                <a:pt x="1631475" y="1091232"/>
              </a:lnTo>
              <a:lnTo>
                <a:pt x="0" y="1091232"/>
              </a:lnTo>
              <a:lnTo>
                <a:pt x="0" y="1433087"/>
              </a:lnTo>
            </a:path>
          </a:pathLst>
        </a:custGeom>
        <a:noFill/>
        <a:ln w="11429" cap="flat" cmpd="sng" algn="ctr">
          <a:solidFill>
            <a:schemeClr val="accent2">
              <a:hueOff val="0"/>
              <a:satOff val="0"/>
              <a:lumOff val="0"/>
              <a:alphaOff val="0"/>
            </a:schemeClr>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DEFBF32-9F20-4684-8D0B-0C1970E73E9C}">
      <dsp:nvSpPr>
        <dsp:cNvPr id="0" name=""/>
        <dsp:cNvSpPr/>
      </dsp:nvSpPr>
      <dsp:spPr>
        <a:xfrm>
          <a:off x="1677453" y="587634"/>
          <a:ext cx="3690192" cy="720064"/>
        </a:xfrm>
        <a:prstGeom prst="roundRect">
          <a:avLst>
            <a:gd name="adj" fmla="val 10000"/>
          </a:avLst>
        </a:prstGeom>
        <a:solidFill>
          <a:schemeClr val="bg1"/>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47C0BA3-A4C2-43D8-BA2D-B5B464204100}">
      <dsp:nvSpPr>
        <dsp:cNvPr id="0" name=""/>
        <dsp:cNvSpPr/>
      </dsp:nvSpPr>
      <dsp:spPr>
        <a:xfrm>
          <a:off x="2087474" y="977154"/>
          <a:ext cx="3690192" cy="720064"/>
        </a:xfrm>
        <a:prstGeom prst="roundRect">
          <a:avLst>
            <a:gd name="adj" fmla="val 10000"/>
          </a:avLst>
        </a:prstGeom>
        <a:solidFill>
          <a:srgbClr val="7030A0">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n-BD" sz="2400" kern="1200" dirty="0" smtClean="0">
              <a:latin typeface="NikoshBAN" pitchFamily="2" charset="0"/>
              <a:cs typeface="NikoshBAN" pitchFamily="2" charset="0"/>
            </a:rPr>
            <a:t>কো-এক্সিয়াল ক্যাবল</a:t>
          </a:r>
          <a:r>
            <a:rPr lang="en-US" sz="2400" kern="1200" dirty="0" smtClean="0">
              <a:latin typeface="NikoshBAN" pitchFamily="2" charset="0"/>
              <a:cs typeface="NikoshBAN" pitchFamily="2" charset="0"/>
            </a:rPr>
            <a:t> </a:t>
          </a:r>
          <a:endParaRPr lang="en-US" sz="2400" kern="1200" dirty="0"/>
        </a:p>
      </dsp:txBody>
      <dsp:txXfrm>
        <a:off x="2108564" y="998244"/>
        <a:ext cx="3648012" cy="677884"/>
      </dsp:txXfrm>
    </dsp:sp>
    <dsp:sp modelId="{85AE1629-158A-472D-88F0-52ADC93AFD96}">
      <dsp:nvSpPr>
        <dsp:cNvPr id="0" name=""/>
        <dsp:cNvSpPr/>
      </dsp:nvSpPr>
      <dsp:spPr>
        <a:xfrm>
          <a:off x="155226" y="2740786"/>
          <a:ext cx="3471696" cy="807069"/>
        </a:xfrm>
        <a:prstGeom prst="roundRect">
          <a:avLst>
            <a:gd name="adj" fmla="val 10000"/>
          </a:avLst>
        </a:prstGeom>
        <a:solidFill>
          <a:schemeClr val="bg1"/>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5D3BD5C-CDD5-4823-9AD4-50FD8D2AA48A}">
      <dsp:nvSpPr>
        <dsp:cNvPr id="0" name=""/>
        <dsp:cNvSpPr/>
      </dsp:nvSpPr>
      <dsp:spPr>
        <a:xfrm>
          <a:off x="565247" y="3130306"/>
          <a:ext cx="3471696" cy="807069"/>
        </a:xfrm>
        <a:prstGeom prst="roundRect">
          <a:avLst>
            <a:gd name="adj" fmla="val 10000"/>
          </a:avLst>
        </a:prstGeom>
        <a:solidFill>
          <a:srgbClr val="92D050">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s-IN" sz="2000" kern="1200" dirty="0" smtClean="0">
              <a:latin typeface="NikoshBAN" panose="02000000000000000000" pitchFamily="2" charset="0"/>
              <a:cs typeface="NikoshBAN" panose="02000000000000000000" pitchFamily="2" charset="0"/>
            </a:rPr>
            <a:t>থিননেট</a:t>
          </a:r>
          <a:endParaRPr lang="en-US" sz="2000" kern="1200" dirty="0">
            <a:latin typeface="NikoshBAN" panose="02000000000000000000" pitchFamily="2" charset="0"/>
            <a:cs typeface="NikoshBAN" panose="02000000000000000000" pitchFamily="2" charset="0"/>
          </a:endParaRPr>
        </a:p>
      </dsp:txBody>
      <dsp:txXfrm>
        <a:off x="588885" y="3153944"/>
        <a:ext cx="3424420" cy="759793"/>
      </dsp:txXfrm>
    </dsp:sp>
    <dsp:sp modelId="{C5411E73-644B-49A8-BEB6-6FE34E3F0847}">
      <dsp:nvSpPr>
        <dsp:cNvPr id="0" name=""/>
        <dsp:cNvSpPr/>
      </dsp:nvSpPr>
      <dsp:spPr>
        <a:xfrm>
          <a:off x="4261570" y="2764359"/>
          <a:ext cx="2914145" cy="774100"/>
        </a:xfrm>
        <a:prstGeom prst="roundRect">
          <a:avLst>
            <a:gd name="adj" fmla="val 10000"/>
          </a:avLst>
        </a:prstGeom>
        <a:solidFill>
          <a:schemeClr val="bg1"/>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27EF1D7-E627-42B7-9E06-8932165B0C3A}">
      <dsp:nvSpPr>
        <dsp:cNvPr id="0" name=""/>
        <dsp:cNvSpPr/>
      </dsp:nvSpPr>
      <dsp:spPr>
        <a:xfrm>
          <a:off x="4671591" y="3153879"/>
          <a:ext cx="2914145" cy="774100"/>
        </a:xfrm>
        <a:prstGeom prst="roundRect">
          <a:avLst>
            <a:gd name="adj" fmla="val 10000"/>
          </a:avLst>
        </a:prstGeom>
        <a:solidFill>
          <a:srgbClr val="00B0F0">
            <a:alpha val="9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s-IN" sz="2000" kern="1200" dirty="0" smtClean="0">
              <a:latin typeface="NikoshBAN" panose="02000000000000000000" pitchFamily="2" charset="0"/>
              <a:cs typeface="NikoshBAN" panose="02000000000000000000" pitchFamily="2" charset="0"/>
            </a:rPr>
            <a:t>থিকনেট</a:t>
          </a:r>
          <a:endParaRPr lang="en-US" sz="2000" kern="1200" dirty="0">
            <a:latin typeface="NikoshBAN" panose="02000000000000000000" pitchFamily="2" charset="0"/>
            <a:cs typeface="NikoshBAN" panose="02000000000000000000" pitchFamily="2" charset="0"/>
          </a:endParaRPr>
        </a:p>
      </dsp:txBody>
      <dsp:txXfrm>
        <a:off x="4694264" y="3176552"/>
        <a:ext cx="2868799" cy="7287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177909-FF85-442D-A19B-24CC5AD96BC3}" type="datetimeFigureOut">
              <a:rPr lang="en-US" smtClean="0"/>
              <a:t>10/31/2019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02688-4838-46F1-B72F-F9DD5A106244}" type="slidenum">
              <a:rPr lang="en-US" smtClean="0"/>
              <a:t>‹#›</a:t>
            </a:fld>
            <a:endParaRPr lang="en-US"/>
          </a:p>
        </p:txBody>
      </p:sp>
    </p:spTree>
    <p:extLst>
      <p:ext uri="{BB962C8B-B14F-4D97-AF65-F5344CB8AC3E}">
        <p14:creationId xmlns:p14="http://schemas.microsoft.com/office/powerpoint/2010/main" val="182010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10/31/2019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80CB818-7379-467D-8E76-EF9D9074A26C}" type="datetime2">
              <a:rPr lang="en-US" smtClean="0"/>
              <a:t>Thursday, October 31, 2019</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CFEC368-1D7A-4F81-ABF6-AE0E36BAF64C}"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0" name="Rectangle 19"/>
          <p:cNvSpPr/>
          <p:nvPr userDrawn="1"/>
        </p:nvSpPr>
        <p:spPr>
          <a:xfrm>
            <a:off x="0" y="0"/>
            <a:ext cx="9144000" cy="68580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1943100"/>
            <a:ext cx="3962400" cy="2971800"/>
          </a:xfrm>
          <a:prstGeom prst="rect">
            <a:avLst/>
          </a:prstGeom>
        </p:spPr>
      </p:pic>
      <p:sp>
        <p:nvSpPr>
          <p:cNvPr id="2" name="TextBox 1"/>
          <p:cNvSpPr txBox="1"/>
          <p:nvPr/>
        </p:nvSpPr>
        <p:spPr>
          <a:xfrm>
            <a:off x="2362200" y="762000"/>
            <a:ext cx="4038600" cy="707886"/>
          </a:xfrm>
          <a:prstGeom prst="rect">
            <a:avLst/>
          </a:prstGeom>
          <a:solidFill>
            <a:srgbClr val="0070C0"/>
          </a:solidFill>
          <a:effectLst>
            <a:outerShdw blurRad="50800" dist="38100" dir="5400000" algn="t"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4000" dirty="0" err="1" smtClean="0">
                <a:latin typeface="NikoshBAN" pitchFamily="2" charset="0"/>
                <a:cs typeface="NikoshBAN" pitchFamily="2" charset="0"/>
              </a:rPr>
              <a:t>সবাইকে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শুভেচ্ছা</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3010943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394031" y="471055"/>
            <a:ext cx="4187364" cy="58477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ctr"/>
            <a:r>
              <a:rPr lang="bn-BD" sz="3200" dirty="0">
                <a:latin typeface="NikoshBAN" pitchFamily="2" charset="0"/>
                <a:cs typeface="NikoshBAN" pitchFamily="2" charset="0"/>
              </a:rPr>
              <a:t>কো-এক্সিয়াল ক্যাবল</a:t>
            </a:r>
            <a:r>
              <a:rPr lang="en-US" sz="3200" dirty="0">
                <a:latin typeface="NikoshBAN" pitchFamily="2" charset="0"/>
                <a:cs typeface="NikoshBAN" pitchFamily="2" charset="0"/>
              </a:rPr>
              <a:t> </a:t>
            </a:r>
            <a:r>
              <a:rPr lang="bn-BD" sz="3200" dirty="0" smtClean="0">
                <a:latin typeface="NikoshBAN" pitchFamily="2" charset="0"/>
                <a:cs typeface="NikoshBAN" pitchFamily="2" charset="0"/>
              </a:rPr>
              <a:t>প্রকারভেদ </a:t>
            </a:r>
            <a:endParaRPr lang="bn-BD" sz="3200" dirty="0">
              <a:latin typeface="NikoshBAN" pitchFamily="2" charset="0"/>
              <a:cs typeface="NikoshBAN" pitchFamily="2" charset="0"/>
            </a:endParaRPr>
          </a:p>
        </p:txBody>
      </p:sp>
      <p:graphicFrame>
        <p:nvGraphicFramePr>
          <p:cNvPr id="12" name="Diagram 11"/>
          <p:cNvGraphicFramePr/>
          <p:nvPr>
            <p:extLst>
              <p:ext uri="{D42A27DB-BD31-4B8C-83A1-F6EECF244321}">
                <p14:modId xmlns:p14="http://schemas.microsoft.com/office/powerpoint/2010/main" val="3139670436"/>
              </p:ext>
            </p:extLst>
          </p:nvPr>
        </p:nvGraphicFramePr>
        <p:xfrm>
          <a:off x="838200" y="1371600"/>
          <a:ext cx="7619999"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872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graphicEl>
                                              <a:dgm id="{5DEFBF32-9F20-4684-8D0B-0C1970E73E9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graphicEl>
                                              <a:dgm id="{F47C0BA3-A4C2-43D8-BA2D-B5B46420410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graphicEl>
                                              <a:dgm id="{79A678B5-75EE-46A5-8A53-13C04FD9B1E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graphicEl>
                                              <a:dgm id="{85AE1629-158A-472D-88F0-52ADC93AFD96}"/>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graphicEl>
                                              <a:dgm id="{65D3BD5C-CDD5-4823-9AD4-50FD8D2AA48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graphicEl>
                                              <a:dgm id="{829A96F5-48F2-45CD-A3E4-0A2DCBAF289B}"/>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graphicEl>
                                              <a:dgm id="{C5411E73-644B-49A8-BEB6-6FE34E3F084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graphicEl>
                                              <a:dgm id="{F27EF1D7-E627-42B7-9E06-8932165B0C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12"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122023" y="560457"/>
            <a:ext cx="3200400" cy="707886"/>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bn-BD" sz="4000" dirty="0">
                <a:solidFill>
                  <a:schemeClr val="tx1"/>
                </a:solidFill>
                <a:latin typeface="NikoshBAN" pitchFamily="2" charset="0"/>
                <a:cs typeface="NikoshBAN" pitchFamily="2" charset="0"/>
              </a:rPr>
              <a:t>থিননেট </a:t>
            </a:r>
            <a:endParaRPr lang="en-US" sz="4000" dirty="0">
              <a:solidFill>
                <a:schemeClr val="tx1"/>
              </a:solidFill>
              <a:latin typeface="NikoshBAN" pitchFamily="2" charset="0"/>
              <a:cs typeface="NikoshBAN" pitchFamily="2" charset="0"/>
            </a:endParaRPr>
          </a:p>
        </p:txBody>
      </p:sp>
      <p:sp>
        <p:nvSpPr>
          <p:cNvPr id="4" name="TextBox 3"/>
          <p:cNvSpPr txBox="1"/>
          <p:nvPr/>
        </p:nvSpPr>
        <p:spPr>
          <a:xfrm>
            <a:off x="1066800" y="1937658"/>
            <a:ext cx="7620000"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as-IN" sz="2800" dirty="0">
                <a:latin typeface="NikoshBAN" pitchFamily="2" charset="0"/>
                <a:cs typeface="NikoshBAN" pitchFamily="2" charset="0"/>
              </a:rPr>
              <a:t>এ ক্যাবলের ব্যাস ০.২৫ ইঞ্চি এবং রিপিটার ছাড়া ১৮৫ মিটার পর্যন্ত দূরত্বে ডেটা পাঠাতে পারে। একে </a:t>
            </a:r>
            <a:r>
              <a:rPr lang="as-IN" sz="2800" dirty="0" smtClean="0">
                <a:latin typeface="NikoshBAN" pitchFamily="2" charset="0"/>
                <a:cs typeface="NikoshBAN" pitchFamily="2" charset="0"/>
              </a:rPr>
              <a:t>১০</a:t>
            </a:r>
            <a:r>
              <a:rPr lang="en-US" sz="2800" dirty="0" smtClean="0">
                <a:latin typeface="NikoshBAN" pitchFamily="2" charset="0"/>
                <a:cs typeface="NikoshBAN" pitchFamily="2" charset="0"/>
              </a:rPr>
              <a:t> base</a:t>
            </a:r>
            <a:r>
              <a:rPr lang="as-IN" sz="2800" dirty="0" smtClean="0">
                <a:latin typeface="NikoshBAN" pitchFamily="2" charset="0"/>
                <a:cs typeface="NikoshBAN" pitchFamily="2" charset="0"/>
              </a:rPr>
              <a:t> ২ </a:t>
            </a:r>
            <a:r>
              <a:rPr lang="as-IN" sz="2800" dirty="0">
                <a:latin typeface="NikoshBAN" pitchFamily="2" charset="0"/>
                <a:cs typeface="NikoshBAN" pitchFamily="2" charset="0"/>
              </a:rPr>
              <a:t>বলা হয়। এখানে ১০ হল ব্যান্ডউইথ (১০ </a:t>
            </a:r>
            <a:r>
              <a:rPr lang="en-US" sz="2800" dirty="0" smtClean="0">
                <a:latin typeface="NikoshBAN" pitchFamily="2" charset="0"/>
                <a:cs typeface="NikoshBAN" pitchFamily="2" charset="0"/>
              </a:rPr>
              <a:t>Mbps</a:t>
            </a:r>
            <a:r>
              <a:rPr lang="as-IN" sz="2800" dirty="0" smtClean="0">
                <a:latin typeface="NikoshBAN" pitchFamily="2" charset="0"/>
                <a:cs typeface="NikoshBAN" pitchFamily="2" charset="0"/>
              </a:rPr>
              <a:t> </a:t>
            </a:r>
            <a:r>
              <a:rPr lang="as-IN" sz="2800" dirty="0">
                <a:latin typeface="NikoshBAN" pitchFamily="2" charset="0"/>
                <a:cs typeface="NikoshBAN" pitchFamily="2" charset="0"/>
              </a:rPr>
              <a:t>) এবং ২ ক্যাবলের দৈর্ঘ্য (২০০ মিটার)।</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207442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122023" y="560457"/>
            <a:ext cx="3200400" cy="707886"/>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bn-BD" sz="4000" dirty="0">
                <a:solidFill>
                  <a:schemeClr val="tx1"/>
                </a:solidFill>
                <a:latin typeface="NikoshBAN" pitchFamily="2" charset="0"/>
                <a:cs typeface="NikoshBAN" pitchFamily="2" charset="0"/>
              </a:rPr>
              <a:t>থিকনেট</a:t>
            </a:r>
            <a:endParaRPr lang="en-US" sz="4000" dirty="0">
              <a:solidFill>
                <a:schemeClr val="tx1"/>
              </a:solidFill>
              <a:latin typeface="NikoshBAN" pitchFamily="2" charset="0"/>
              <a:cs typeface="NikoshBAN" pitchFamily="2" charset="0"/>
            </a:endParaRPr>
          </a:p>
        </p:txBody>
      </p:sp>
      <p:sp>
        <p:nvSpPr>
          <p:cNvPr id="4" name="TextBox 3"/>
          <p:cNvSpPr txBox="1"/>
          <p:nvPr/>
        </p:nvSpPr>
        <p:spPr>
          <a:xfrm>
            <a:off x="1066800" y="1937658"/>
            <a:ext cx="7620000"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as-IN" sz="2800" dirty="0">
                <a:latin typeface="NikoshBAN" pitchFamily="2" charset="0"/>
                <a:cs typeface="NikoshBAN" pitchFamily="2" charset="0"/>
              </a:rPr>
              <a:t>রিপিটার ছাড়া ৫০০ মিটার পর্যন্ত দূরত্বে ডেটা ট্রান্সফার করতে পারে। একে ১০ </a:t>
            </a:r>
            <a:r>
              <a:rPr lang="en-US" sz="2800" dirty="0" smtClean="0">
                <a:latin typeface="NikoshBAN" pitchFamily="2" charset="0"/>
                <a:cs typeface="NikoshBAN" pitchFamily="2" charset="0"/>
              </a:rPr>
              <a:t>base </a:t>
            </a:r>
            <a:r>
              <a:rPr lang="as-IN" sz="2800" dirty="0" smtClean="0">
                <a:latin typeface="NikoshBAN" pitchFamily="2" charset="0"/>
                <a:cs typeface="NikoshBAN" pitchFamily="2" charset="0"/>
              </a:rPr>
              <a:t>৫ </a:t>
            </a:r>
            <a:r>
              <a:rPr lang="as-IN" sz="2800" dirty="0">
                <a:latin typeface="NikoshBAN" pitchFamily="2" charset="0"/>
                <a:cs typeface="NikoshBAN" pitchFamily="2" charset="0"/>
              </a:rPr>
              <a:t>বলা হয়। এক্ষেত্রে ডেটা ট্রান্সফার রেট ১০০ </a:t>
            </a:r>
            <a:r>
              <a:rPr lang="en-US" sz="2800" dirty="0">
                <a:latin typeface="NikoshBAN" pitchFamily="2" charset="0"/>
                <a:cs typeface="NikoshBAN" pitchFamily="2" charset="0"/>
              </a:rPr>
              <a:t>Mbps</a:t>
            </a:r>
            <a:r>
              <a:rPr lang="as-IN" sz="2800" dirty="0" smtClean="0">
                <a:latin typeface="NikoshBAN" pitchFamily="2" charset="0"/>
                <a:cs typeface="NikoshBAN" pitchFamily="2" charset="0"/>
              </a:rPr>
              <a:t> </a:t>
            </a:r>
            <a:r>
              <a:rPr lang="as-IN" sz="2800" dirty="0">
                <a:latin typeface="NikoshBAN" pitchFamily="2" charset="0"/>
                <a:cs typeface="NikoshBAN" pitchFamily="2" charset="0"/>
              </a:rPr>
              <a:t>হতে ২  </a:t>
            </a:r>
            <a:r>
              <a:rPr lang="en-US" sz="2800" dirty="0" err="1">
                <a:latin typeface="NikoshBAN" pitchFamily="2" charset="0"/>
                <a:cs typeface="NikoshBAN" pitchFamily="2" charset="0"/>
              </a:rPr>
              <a:t>G</a:t>
            </a:r>
            <a:r>
              <a:rPr lang="en-US" sz="2800" dirty="0" err="1" smtClean="0">
                <a:latin typeface="NikoshBAN" pitchFamily="2" charset="0"/>
                <a:cs typeface="NikoshBAN" pitchFamily="2" charset="0"/>
              </a:rPr>
              <a:t>bps</a:t>
            </a:r>
            <a:r>
              <a:rPr lang="as-IN" sz="2800" dirty="0" smtClean="0">
                <a:latin typeface="NikoshBAN" pitchFamily="2" charset="0"/>
                <a:cs typeface="NikoshBAN" pitchFamily="2" charset="0"/>
              </a:rPr>
              <a:t> </a:t>
            </a:r>
            <a:r>
              <a:rPr lang="as-IN" sz="2800" dirty="0">
                <a:latin typeface="NikoshBAN" pitchFamily="2" charset="0"/>
                <a:cs typeface="NikoshBAN" pitchFamily="2" charset="0"/>
              </a:rPr>
              <a:t>পর্যন্ত হতে পারে।</a:t>
            </a:r>
          </a:p>
        </p:txBody>
      </p:sp>
    </p:spTree>
    <p:extLst>
      <p:ext uri="{BB962C8B-B14F-4D97-AF65-F5344CB8AC3E}">
        <p14:creationId xmlns:p14="http://schemas.microsoft.com/office/powerpoint/2010/main" val="17743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362200" y="685800"/>
            <a:ext cx="4419600" cy="646331"/>
          </a:xfrm>
          <a:prstGeom prst="rect">
            <a:avLst/>
          </a:prstGeom>
          <a:solidFill>
            <a:srgbClr val="0070C0"/>
          </a:solidFill>
          <a:effectLst>
            <a:outerShdw blurRad="50800" dist="38100" dir="16200000" rotWithShape="0">
              <a:prstClr val="black">
                <a:alpha val="40000"/>
              </a:prstClr>
            </a:outerShdw>
          </a:effectLst>
        </p:spPr>
        <p:txBody>
          <a:bodyPr wrap="square" rtlCol="0">
            <a:spAutoFit/>
          </a:bodyPr>
          <a:lstStyle/>
          <a:p>
            <a:pPr algn="ctr"/>
            <a:r>
              <a:rPr lang="en-US" sz="3600" dirty="0" err="1" smtClean="0">
                <a:latin typeface="NikoshBAN" pitchFamily="2" charset="0"/>
                <a:cs typeface="NikoshBAN" pitchFamily="2" charset="0"/>
              </a:rPr>
              <a:t>জোড়ায়</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 কাজ</a:t>
            </a:r>
            <a:endParaRPr lang="en-US" sz="3600" dirty="0">
              <a:latin typeface="NikoshBAN" pitchFamily="2" charset="0"/>
              <a:cs typeface="NikoshBAN" pitchFamily="2" charset="0"/>
            </a:endParaRPr>
          </a:p>
        </p:txBody>
      </p:sp>
      <p:sp>
        <p:nvSpPr>
          <p:cNvPr id="4" name="TextBox 3"/>
          <p:cNvSpPr txBox="1"/>
          <p:nvPr/>
        </p:nvSpPr>
        <p:spPr>
          <a:xfrm>
            <a:off x="913311" y="2151017"/>
            <a:ext cx="7391400" cy="584775"/>
          </a:xfrm>
          <a:prstGeom prst="rect">
            <a:avLst/>
          </a:prstGeom>
          <a:noFill/>
        </p:spPr>
        <p:txBody>
          <a:bodyPr wrap="square" rtlCol="0">
            <a:spAutoFit/>
          </a:bodyPr>
          <a:lstStyle/>
          <a:p>
            <a:pPr algn="ctr"/>
            <a:r>
              <a:rPr lang="en-US" sz="3200" dirty="0" err="1" smtClean="0">
                <a:latin typeface="NikoshBAN" pitchFamily="2" charset="0"/>
                <a:cs typeface="NikoshBAN" pitchFamily="2" charset="0"/>
              </a:rPr>
              <a:t>থিকনেট</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থিননেট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ক্যাবলের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মধ্যে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পার্থক্য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লিখ</a:t>
            </a:r>
            <a:r>
              <a:rPr lang="en-US" sz="2000" dirty="0">
                <a:latin typeface="NikoshBAN" pitchFamily="2" charset="0"/>
                <a:cs typeface="NikoshBAN" pitchFamily="2" charset="0"/>
              </a:rPr>
              <a:t> </a:t>
            </a:r>
            <a:r>
              <a:rPr lang="en-US" sz="2000" dirty="0" smtClean="0">
                <a:latin typeface="NikoshBAN" pitchFamily="2" charset="0"/>
                <a:cs typeface="NikoshBAN" pitchFamily="2" charset="0"/>
              </a:rPr>
              <a:t>।</a:t>
            </a:r>
            <a:r>
              <a:rPr lang="as-IN"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4278474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087880" y="362634"/>
            <a:ext cx="5181600" cy="646331"/>
          </a:xfrm>
          <a:prstGeom prst="rect">
            <a:avLst/>
          </a:prstGeom>
          <a:solidFill>
            <a:schemeClr val="accent6">
              <a:lumMod val="40000"/>
              <a:lumOff val="60000"/>
            </a:schemeClr>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as-IN" sz="3600" dirty="0">
                <a:solidFill>
                  <a:schemeClr val="tx1"/>
                </a:solidFill>
                <a:latin typeface="NikoshBAN" pitchFamily="2" charset="0"/>
                <a:cs typeface="NikoshBAN" pitchFamily="2" charset="0"/>
              </a:rPr>
              <a:t>কো-এক্সিয়াল ক্যাবল </a:t>
            </a:r>
            <a:r>
              <a:rPr lang="en-US" sz="3600" dirty="0" err="1" smtClean="0">
                <a:solidFill>
                  <a:schemeClr val="tx1"/>
                </a:solidFill>
                <a:latin typeface="NikoshBAN" pitchFamily="2" charset="0"/>
                <a:cs typeface="NikoshBAN" pitchFamily="2" charset="0"/>
              </a:rPr>
              <a:t>এর</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সুবিধা</a:t>
            </a:r>
            <a:endParaRPr lang="en-US" sz="3600" dirty="0">
              <a:solidFill>
                <a:schemeClr val="tx1"/>
              </a:solidFill>
              <a:latin typeface="NikoshBAN" pitchFamily="2" charset="0"/>
              <a:cs typeface="NikoshBAN" pitchFamily="2" charset="0"/>
            </a:endParaRPr>
          </a:p>
        </p:txBody>
      </p:sp>
      <p:graphicFrame>
        <p:nvGraphicFramePr>
          <p:cNvPr id="10" name="Diagram 9"/>
          <p:cNvGraphicFramePr/>
          <p:nvPr>
            <p:extLst>
              <p:ext uri="{D42A27DB-BD31-4B8C-83A1-F6EECF244321}">
                <p14:modId xmlns:p14="http://schemas.microsoft.com/office/powerpoint/2010/main" val="1611355391"/>
              </p:ext>
            </p:extLst>
          </p:nvPr>
        </p:nvGraphicFramePr>
        <p:xfrm>
          <a:off x="1676400" y="1371600"/>
          <a:ext cx="6522720" cy="3944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010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graphicEl>
                                              <a:dgm id="{C51B2A75-B0FA-4121-92D7-5D91751497DE}"/>
                                            </p:graphicEl>
                                          </p:spTgt>
                                        </p:tgtEl>
                                        <p:attrNameLst>
                                          <p:attrName>style.visibility</p:attrName>
                                        </p:attrNameLst>
                                      </p:cBhvr>
                                      <p:to>
                                        <p:strVal val="visible"/>
                                      </p:to>
                                    </p:set>
                                    <p:animEffect transition="in" filter="fade">
                                      <p:cBhvr>
                                        <p:cTn id="12" dur="1000"/>
                                        <p:tgtEl>
                                          <p:spTgt spid="10">
                                            <p:graphicEl>
                                              <a:dgm id="{C51B2A75-B0FA-4121-92D7-5D91751497DE}"/>
                                            </p:graphicEl>
                                          </p:spTgt>
                                        </p:tgtEl>
                                      </p:cBhvr>
                                    </p:animEffect>
                                    <p:anim calcmode="lin" valueType="num">
                                      <p:cBhvr>
                                        <p:cTn id="13" dur="1000" fill="hold"/>
                                        <p:tgtEl>
                                          <p:spTgt spid="10">
                                            <p:graphicEl>
                                              <a:dgm id="{C51B2A75-B0FA-4121-92D7-5D91751497DE}"/>
                                            </p:graphicEl>
                                          </p:spTgt>
                                        </p:tgtEl>
                                        <p:attrNameLst>
                                          <p:attrName>ppt_x</p:attrName>
                                        </p:attrNameLst>
                                      </p:cBhvr>
                                      <p:tavLst>
                                        <p:tav tm="0">
                                          <p:val>
                                            <p:strVal val="#ppt_x"/>
                                          </p:val>
                                        </p:tav>
                                        <p:tav tm="100000">
                                          <p:val>
                                            <p:strVal val="#ppt_x"/>
                                          </p:val>
                                        </p:tav>
                                      </p:tavLst>
                                    </p:anim>
                                    <p:anim calcmode="lin" valueType="num">
                                      <p:cBhvr>
                                        <p:cTn id="14" dur="1000" fill="hold"/>
                                        <p:tgtEl>
                                          <p:spTgt spid="10">
                                            <p:graphicEl>
                                              <a:dgm id="{C51B2A75-B0FA-4121-92D7-5D91751497DE}"/>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graphicEl>
                                              <a:dgm id="{89CF285A-3E79-4737-B58F-B5FB735FD409}"/>
                                            </p:graphicEl>
                                          </p:spTgt>
                                        </p:tgtEl>
                                        <p:attrNameLst>
                                          <p:attrName>style.visibility</p:attrName>
                                        </p:attrNameLst>
                                      </p:cBhvr>
                                      <p:to>
                                        <p:strVal val="visible"/>
                                      </p:to>
                                    </p:set>
                                    <p:animEffect transition="in" filter="fade">
                                      <p:cBhvr>
                                        <p:cTn id="19" dur="1000"/>
                                        <p:tgtEl>
                                          <p:spTgt spid="10">
                                            <p:graphicEl>
                                              <a:dgm id="{89CF285A-3E79-4737-B58F-B5FB735FD409}"/>
                                            </p:graphicEl>
                                          </p:spTgt>
                                        </p:tgtEl>
                                      </p:cBhvr>
                                    </p:animEffect>
                                    <p:anim calcmode="lin" valueType="num">
                                      <p:cBhvr>
                                        <p:cTn id="20" dur="1000" fill="hold"/>
                                        <p:tgtEl>
                                          <p:spTgt spid="10">
                                            <p:graphicEl>
                                              <a:dgm id="{89CF285A-3E79-4737-B58F-B5FB735FD409}"/>
                                            </p:graphicEl>
                                          </p:spTgt>
                                        </p:tgtEl>
                                        <p:attrNameLst>
                                          <p:attrName>ppt_x</p:attrName>
                                        </p:attrNameLst>
                                      </p:cBhvr>
                                      <p:tavLst>
                                        <p:tav tm="0">
                                          <p:val>
                                            <p:strVal val="#ppt_x"/>
                                          </p:val>
                                        </p:tav>
                                        <p:tav tm="100000">
                                          <p:val>
                                            <p:strVal val="#ppt_x"/>
                                          </p:val>
                                        </p:tav>
                                      </p:tavLst>
                                    </p:anim>
                                    <p:anim calcmode="lin" valueType="num">
                                      <p:cBhvr>
                                        <p:cTn id="21" dur="1000" fill="hold"/>
                                        <p:tgtEl>
                                          <p:spTgt spid="10">
                                            <p:graphicEl>
                                              <a:dgm id="{89CF285A-3E79-4737-B58F-B5FB735FD409}"/>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graphicEl>
                                              <a:dgm id="{F59316FB-3A56-485A-82F0-16DB2B23877A}"/>
                                            </p:graphicEl>
                                          </p:spTgt>
                                        </p:tgtEl>
                                        <p:attrNameLst>
                                          <p:attrName>style.visibility</p:attrName>
                                        </p:attrNameLst>
                                      </p:cBhvr>
                                      <p:to>
                                        <p:strVal val="visible"/>
                                      </p:to>
                                    </p:set>
                                    <p:animEffect transition="in" filter="fade">
                                      <p:cBhvr>
                                        <p:cTn id="26" dur="1000"/>
                                        <p:tgtEl>
                                          <p:spTgt spid="10">
                                            <p:graphicEl>
                                              <a:dgm id="{F59316FB-3A56-485A-82F0-16DB2B23877A}"/>
                                            </p:graphicEl>
                                          </p:spTgt>
                                        </p:tgtEl>
                                      </p:cBhvr>
                                    </p:animEffect>
                                    <p:anim calcmode="lin" valueType="num">
                                      <p:cBhvr>
                                        <p:cTn id="27" dur="1000" fill="hold"/>
                                        <p:tgtEl>
                                          <p:spTgt spid="10">
                                            <p:graphicEl>
                                              <a:dgm id="{F59316FB-3A56-485A-82F0-16DB2B23877A}"/>
                                            </p:graphicEl>
                                          </p:spTgt>
                                        </p:tgtEl>
                                        <p:attrNameLst>
                                          <p:attrName>ppt_x</p:attrName>
                                        </p:attrNameLst>
                                      </p:cBhvr>
                                      <p:tavLst>
                                        <p:tav tm="0">
                                          <p:val>
                                            <p:strVal val="#ppt_x"/>
                                          </p:val>
                                        </p:tav>
                                        <p:tav tm="100000">
                                          <p:val>
                                            <p:strVal val="#ppt_x"/>
                                          </p:val>
                                        </p:tav>
                                      </p:tavLst>
                                    </p:anim>
                                    <p:anim calcmode="lin" valueType="num">
                                      <p:cBhvr>
                                        <p:cTn id="28" dur="1000" fill="hold"/>
                                        <p:tgtEl>
                                          <p:spTgt spid="10">
                                            <p:graphicEl>
                                              <a:dgm id="{F59316FB-3A56-485A-82F0-16DB2B23877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10" grpId="0">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76316869"/>
              </p:ext>
            </p:extLst>
          </p:nvPr>
        </p:nvGraphicFramePr>
        <p:xfrm>
          <a:off x="1524000" y="685800"/>
          <a:ext cx="6781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526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5CD41F4A-D0EA-43FB-82C2-0268E73D399A}"/>
                                            </p:graphicEl>
                                          </p:spTgt>
                                        </p:tgtEl>
                                        <p:attrNameLst>
                                          <p:attrName>style.visibility</p:attrName>
                                        </p:attrNameLst>
                                      </p:cBhvr>
                                      <p:to>
                                        <p:strVal val="visible"/>
                                      </p:to>
                                    </p:set>
                                    <p:animEffect transition="in" filter="fade">
                                      <p:cBhvr>
                                        <p:cTn id="7" dur="500"/>
                                        <p:tgtEl>
                                          <p:spTgt spid="3">
                                            <p:graphicEl>
                                              <a:dgm id="{5CD41F4A-D0EA-43FB-82C2-0268E73D399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9655B5A2-099B-4C82-B810-29675D5F7996}"/>
                                            </p:graphicEl>
                                          </p:spTgt>
                                        </p:tgtEl>
                                        <p:attrNameLst>
                                          <p:attrName>style.visibility</p:attrName>
                                        </p:attrNameLst>
                                      </p:cBhvr>
                                      <p:to>
                                        <p:strVal val="visible"/>
                                      </p:to>
                                    </p:set>
                                    <p:animEffect transition="in" filter="fade">
                                      <p:cBhvr>
                                        <p:cTn id="12" dur="500"/>
                                        <p:tgtEl>
                                          <p:spTgt spid="3">
                                            <p:graphicEl>
                                              <a:dgm id="{9655B5A2-099B-4C82-B810-29675D5F799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CB5C3ECF-4698-4D73-BD2C-D92DD148E715}"/>
                                            </p:graphicEl>
                                          </p:spTgt>
                                        </p:tgtEl>
                                        <p:attrNameLst>
                                          <p:attrName>style.visibility</p:attrName>
                                        </p:attrNameLst>
                                      </p:cBhvr>
                                      <p:to>
                                        <p:strVal val="visible"/>
                                      </p:to>
                                    </p:set>
                                    <p:animEffect transition="in" filter="fade">
                                      <p:cBhvr>
                                        <p:cTn id="15" dur="500"/>
                                        <p:tgtEl>
                                          <p:spTgt spid="3">
                                            <p:graphicEl>
                                              <a:dgm id="{CB5C3ECF-4698-4D73-BD2C-D92DD148E71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330091C8-5ACB-4453-B384-62D2537276B6}"/>
                                            </p:graphicEl>
                                          </p:spTgt>
                                        </p:tgtEl>
                                        <p:attrNameLst>
                                          <p:attrName>style.visibility</p:attrName>
                                        </p:attrNameLst>
                                      </p:cBhvr>
                                      <p:to>
                                        <p:strVal val="visible"/>
                                      </p:to>
                                    </p:set>
                                    <p:animEffect transition="in" filter="fade">
                                      <p:cBhvr>
                                        <p:cTn id="20" dur="500"/>
                                        <p:tgtEl>
                                          <p:spTgt spid="3">
                                            <p:graphicEl>
                                              <a:dgm id="{330091C8-5ACB-4453-B384-62D2537276B6}"/>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8A9C6ED5-1396-499C-ACBB-E33D553973C6}"/>
                                            </p:graphicEl>
                                          </p:spTgt>
                                        </p:tgtEl>
                                        <p:attrNameLst>
                                          <p:attrName>style.visibility</p:attrName>
                                        </p:attrNameLst>
                                      </p:cBhvr>
                                      <p:to>
                                        <p:strVal val="visible"/>
                                      </p:to>
                                    </p:set>
                                    <p:animEffect transition="in" filter="fade">
                                      <p:cBhvr>
                                        <p:cTn id="23" dur="500"/>
                                        <p:tgtEl>
                                          <p:spTgt spid="3">
                                            <p:graphicEl>
                                              <a:dgm id="{8A9C6ED5-1396-499C-ACBB-E33D553973C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820680232"/>
              </p:ext>
            </p:extLst>
          </p:nvPr>
        </p:nvGraphicFramePr>
        <p:xfrm>
          <a:off x="1524000" y="685800"/>
          <a:ext cx="6781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899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5CD41F4A-D0EA-43FB-82C2-0268E73D399A}"/>
                                            </p:graphicEl>
                                          </p:spTgt>
                                        </p:tgtEl>
                                        <p:attrNameLst>
                                          <p:attrName>style.visibility</p:attrName>
                                        </p:attrNameLst>
                                      </p:cBhvr>
                                      <p:to>
                                        <p:strVal val="visible"/>
                                      </p:to>
                                    </p:set>
                                    <p:animEffect transition="in" filter="fade">
                                      <p:cBhvr>
                                        <p:cTn id="7" dur="500"/>
                                        <p:tgtEl>
                                          <p:spTgt spid="3">
                                            <p:graphicEl>
                                              <a:dgm id="{5CD41F4A-D0EA-43FB-82C2-0268E73D399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9655B5A2-099B-4C82-B810-29675D5F7996}"/>
                                            </p:graphicEl>
                                          </p:spTgt>
                                        </p:tgtEl>
                                        <p:attrNameLst>
                                          <p:attrName>style.visibility</p:attrName>
                                        </p:attrNameLst>
                                      </p:cBhvr>
                                      <p:to>
                                        <p:strVal val="visible"/>
                                      </p:to>
                                    </p:set>
                                    <p:animEffect transition="in" filter="fade">
                                      <p:cBhvr>
                                        <p:cTn id="12" dur="500"/>
                                        <p:tgtEl>
                                          <p:spTgt spid="3">
                                            <p:graphicEl>
                                              <a:dgm id="{9655B5A2-099B-4C82-B810-29675D5F799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CB5C3ECF-4698-4D73-BD2C-D92DD148E715}"/>
                                            </p:graphicEl>
                                          </p:spTgt>
                                        </p:tgtEl>
                                        <p:attrNameLst>
                                          <p:attrName>style.visibility</p:attrName>
                                        </p:attrNameLst>
                                      </p:cBhvr>
                                      <p:to>
                                        <p:strVal val="visible"/>
                                      </p:to>
                                    </p:set>
                                    <p:animEffect transition="in" filter="fade">
                                      <p:cBhvr>
                                        <p:cTn id="15" dur="500"/>
                                        <p:tgtEl>
                                          <p:spTgt spid="3">
                                            <p:graphicEl>
                                              <a:dgm id="{CB5C3ECF-4698-4D73-BD2C-D92DD148E71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330091C8-5ACB-4453-B384-62D2537276B6}"/>
                                            </p:graphicEl>
                                          </p:spTgt>
                                        </p:tgtEl>
                                        <p:attrNameLst>
                                          <p:attrName>style.visibility</p:attrName>
                                        </p:attrNameLst>
                                      </p:cBhvr>
                                      <p:to>
                                        <p:strVal val="visible"/>
                                      </p:to>
                                    </p:set>
                                    <p:animEffect transition="in" filter="fade">
                                      <p:cBhvr>
                                        <p:cTn id="20" dur="500"/>
                                        <p:tgtEl>
                                          <p:spTgt spid="3">
                                            <p:graphicEl>
                                              <a:dgm id="{330091C8-5ACB-4453-B384-62D2537276B6}"/>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8A9C6ED5-1396-499C-ACBB-E33D553973C6}"/>
                                            </p:graphicEl>
                                          </p:spTgt>
                                        </p:tgtEl>
                                        <p:attrNameLst>
                                          <p:attrName>style.visibility</p:attrName>
                                        </p:attrNameLst>
                                      </p:cBhvr>
                                      <p:to>
                                        <p:strVal val="visible"/>
                                      </p:to>
                                    </p:set>
                                    <p:animEffect transition="in" filter="fade">
                                      <p:cBhvr>
                                        <p:cTn id="23" dur="500"/>
                                        <p:tgtEl>
                                          <p:spTgt spid="3">
                                            <p:graphicEl>
                                              <a:dgm id="{8A9C6ED5-1396-499C-ACBB-E33D553973C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895600" y="609600"/>
            <a:ext cx="40386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3600" dirty="0" err="1" smtClean="0">
                <a:latin typeface="NikoshBAN" panose="02000000000000000000" pitchFamily="2" charset="0"/>
                <a:cs typeface="NikoshBAN" panose="02000000000000000000" pitchFamily="2" charset="0"/>
              </a:rPr>
              <a:t>দলীয়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কাজ</a:t>
            </a:r>
            <a:endParaRPr lang="en-US" sz="3600" dirty="0">
              <a:latin typeface="NikoshBAN" panose="02000000000000000000" pitchFamily="2" charset="0"/>
              <a:cs typeface="NikoshBAN" panose="02000000000000000000" pitchFamily="2" charset="0"/>
            </a:endParaRPr>
          </a:p>
        </p:txBody>
      </p:sp>
      <p:sp>
        <p:nvSpPr>
          <p:cNvPr id="3" name="TextBox 2"/>
          <p:cNvSpPr txBox="1"/>
          <p:nvPr/>
        </p:nvSpPr>
        <p:spPr>
          <a:xfrm>
            <a:off x="1143000" y="1905000"/>
            <a:ext cx="6858000" cy="954107"/>
          </a:xfrm>
          <a:prstGeom prst="rect">
            <a:avLst/>
          </a:prstGeom>
          <a:noFill/>
        </p:spPr>
        <p:txBody>
          <a:bodyPr wrap="square" rtlCol="0">
            <a:spAutoFit/>
          </a:bodyPr>
          <a:lstStyle/>
          <a:p>
            <a:pPr algn="ctr"/>
            <a:r>
              <a:rPr lang="as-IN" sz="2800" dirty="0">
                <a:latin typeface="NikoshBAN" panose="02000000000000000000" pitchFamily="2" charset="0"/>
                <a:cs typeface="NikoshBAN" panose="02000000000000000000" pitchFamily="2" charset="0"/>
              </a:rPr>
              <a:t>কো-এক্সিয়াল </a:t>
            </a:r>
            <a:r>
              <a:rPr lang="as-IN" sz="2800" dirty="0" smtClean="0">
                <a:latin typeface="NikoshBAN" panose="02000000000000000000" pitchFamily="2" charset="0"/>
                <a:cs typeface="NikoshBAN" panose="02000000000000000000" pitchFamily="2" charset="0"/>
              </a:rPr>
              <a:t>ক্যাবল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কমিউনিকেশন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ব্যবস্থা</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কেমন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একটি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নমুনা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a:t>
            </a:r>
            <a:r>
              <a:rPr lang="en-US" sz="2800" dirty="0" smtClean="0">
                <a:latin typeface="NikoshBAN" panose="02000000000000000000" pitchFamily="2" charset="0"/>
                <a:cs typeface="NikoshBAN" panose="02000000000000000000" pitchFamily="2" charset="0"/>
              </a:rPr>
              <a:t>।</a:t>
            </a:r>
            <a:r>
              <a:rPr lang="as-IN" sz="2800" dirty="0" smtClean="0">
                <a:latin typeface="NikoshBAN" panose="02000000000000000000" pitchFamily="2" charset="0"/>
                <a:cs typeface="NikoshBAN" panose="02000000000000000000" pitchFamily="2" charset="0"/>
              </a:rPr>
              <a:t> </a:t>
            </a:r>
            <a:endParaRPr lang="as-IN"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0468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057400" y="381000"/>
            <a:ext cx="5181600" cy="830997"/>
          </a:xfrm>
          <a:prstGeom prst="rect">
            <a:avLst/>
          </a:prstGeom>
          <a:solidFill>
            <a:srgbClr val="0070C0"/>
          </a:solidFill>
          <a:effectLst>
            <a:outerShdw blurRad="50800" dist="38100" dir="5400000" algn="t"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bn-BD" sz="4800" dirty="0" smtClean="0">
                <a:solidFill>
                  <a:schemeClr val="tx1"/>
                </a:solidFill>
                <a:latin typeface="NikoshBAN" pitchFamily="2" charset="0"/>
                <a:cs typeface="NikoshBAN" pitchFamily="2" charset="0"/>
              </a:rPr>
              <a:t>পাঠ মূল্যায়ন </a:t>
            </a:r>
            <a:endParaRPr lang="en-US" sz="4800" dirty="0">
              <a:solidFill>
                <a:schemeClr val="tx1"/>
              </a:solidFill>
              <a:latin typeface="NikoshBAN" pitchFamily="2" charset="0"/>
              <a:cs typeface="NikoshBAN" pitchFamily="2" charset="0"/>
            </a:endParaRPr>
          </a:p>
        </p:txBody>
      </p:sp>
      <p:sp>
        <p:nvSpPr>
          <p:cNvPr id="4" name="TextBox 3"/>
          <p:cNvSpPr txBox="1"/>
          <p:nvPr/>
        </p:nvSpPr>
        <p:spPr>
          <a:xfrm>
            <a:off x="838200" y="1856509"/>
            <a:ext cx="7086600" cy="1938992"/>
          </a:xfrm>
          <a:prstGeom prst="rect">
            <a:avLst/>
          </a:prstGeom>
          <a:noFill/>
        </p:spPr>
        <p:txBody>
          <a:bodyPr wrap="square" rtlCol="0">
            <a:spAutoFit/>
          </a:bodyPr>
          <a:lstStyle/>
          <a:p>
            <a:r>
              <a:rPr lang="en-US" sz="2000" dirty="0" smtClean="0">
                <a:latin typeface="NikoshBAN" pitchFamily="2" charset="0"/>
                <a:cs typeface="NikoshBAN" pitchFamily="2" charset="0"/>
              </a:rPr>
              <a:t>১</a:t>
            </a:r>
            <a:r>
              <a:rPr lang="bn-BD" sz="2000" dirty="0" smtClean="0">
                <a:latin typeface="NikoshBAN" pitchFamily="2" charset="0"/>
                <a:cs typeface="NikoshBAN" pitchFamily="2" charset="0"/>
              </a:rPr>
              <a:t>। </a:t>
            </a:r>
            <a:r>
              <a:rPr lang="en-US" sz="2000" dirty="0" err="1" smtClean="0">
                <a:latin typeface="NikoshBAN" pitchFamily="2" charset="0"/>
                <a:cs typeface="NikoshBAN" pitchFamily="2" charset="0"/>
              </a:rPr>
              <a:t>কো-এক্সিয়াল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ক্যাবলে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অপরিবাহী</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লেয়ার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থাকে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কতটি</a:t>
            </a:r>
            <a:r>
              <a:rPr lang="bn-BD" sz="2000" dirty="0" smtClean="0">
                <a:latin typeface="NikoshBAN" pitchFamily="2" charset="0"/>
                <a:cs typeface="NikoshBAN" pitchFamily="2" charset="0"/>
              </a:rPr>
              <a:t>?</a:t>
            </a:r>
            <a:endParaRPr lang="bn-BD" sz="2000" dirty="0" smtClean="0">
              <a:latin typeface="NikoshBAN" pitchFamily="2" charset="0"/>
              <a:cs typeface="NikoshBAN" pitchFamily="2" charset="0"/>
            </a:endParaRPr>
          </a:p>
          <a:p>
            <a:r>
              <a:rPr lang="bn-BD" sz="2000" dirty="0">
                <a:latin typeface="NikoshBAN" pitchFamily="2" charset="0"/>
                <a:cs typeface="NikoshBAN" pitchFamily="2" charset="0"/>
              </a:rPr>
              <a:t> </a:t>
            </a:r>
            <a:r>
              <a:rPr lang="bn-BD" sz="2000" dirty="0" smtClean="0">
                <a:latin typeface="NikoshBAN" pitchFamily="2" charset="0"/>
                <a:cs typeface="NikoshBAN" pitchFamily="2" charset="0"/>
              </a:rPr>
              <a:t>   (ক) </a:t>
            </a:r>
            <a:r>
              <a:rPr lang="en-US" sz="2000" dirty="0" smtClean="0">
                <a:latin typeface="NikoshBAN" pitchFamily="2" charset="0"/>
                <a:cs typeface="NikoshBAN" pitchFamily="2" charset="0"/>
              </a:rPr>
              <a:t>১ 	</a:t>
            </a:r>
            <a:r>
              <a:rPr lang="bn-BD" sz="2000" dirty="0" smtClean="0">
                <a:latin typeface="NikoshBAN" pitchFamily="2" charset="0"/>
                <a:cs typeface="NikoshBAN" pitchFamily="2" charset="0"/>
              </a:rPr>
              <a:t>		(খ) </a:t>
            </a:r>
            <a:r>
              <a:rPr lang="en-US" sz="2000" dirty="0" smtClean="0">
                <a:latin typeface="NikoshBAN" pitchFamily="2" charset="0"/>
                <a:cs typeface="NikoshBAN" pitchFamily="2" charset="0"/>
              </a:rPr>
              <a:t>২</a:t>
            </a:r>
          </a:p>
          <a:p>
            <a:r>
              <a:rPr lang="en-US" sz="2000" dirty="0">
                <a:latin typeface="NikoshBAN" pitchFamily="2" charset="0"/>
                <a:cs typeface="NikoshBAN" pitchFamily="2" charset="0"/>
              </a:rPr>
              <a:t> </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(গ</a:t>
            </a:r>
            <a:r>
              <a:rPr lang="bn-BD" sz="2000" dirty="0" smtClean="0">
                <a:latin typeface="NikoshBAN" pitchFamily="2" charset="0"/>
                <a:cs typeface="NikoshBAN" pitchFamily="2" charset="0"/>
              </a:rPr>
              <a:t>) </a:t>
            </a:r>
            <a:r>
              <a:rPr lang="en-US" sz="2000" dirty="0" smtClean="0">
                <a:latin typeface="NikoshBAN" pitchFamily="2" charset="0"/>
                <a:cs typeface="NikoshBAN" pitchFamily="2" charset="0"/>
              </a:rPr>
              <a:t>৩	</a:t>
            </a:r>
            <a:r>
              <a:rPr lang="bn-BD" sz="2000" dirty="0" smtClean="0">
                <a:latin typeface="NikoshBAN" pitchFamily="2" charset="0"/>
                <a:cs typeface="NikoshBAN" pitchFamily="2" charset="0"/>
              </a:rPr>
              <a:t>	              (ঘ) </a:t>
            </a:r>
            <a:r>
              <a:rPr lang="en-US" sz="2000" dirty="0" smtClean="0">
                <a:latin typeface="NikoshBAN" pitchFamily="2" charset="0"/>
                <a:cs typeface="NikoshBAN" pitchFamily="2" charset="0"/>
              </a:rPr>
              <a:t>৪</a:t>
            </a:r>
            <a:r>
              <a:rPr lang="bn-BD" sz="2000" dirty="0" smtClean="0">
                <a:latin typeface="NikoshBAN" pitchFamily="2" charset="0"/>
                <a:cs typeface="NikoshBAN" pitchFamily="2" charset="0"/>
              </a:rPr>
              <a:t> </a:t>
            </a:r>
            <a:endParaRPr lang="en-US" sz="2000" dirty="0" smtClean="0">
              <a:latin typeface="NikoshBAN" pitchFamily="2" charset="0"/>
              <a:cs typeface="NikoshBAN" pitchFamily="2" charset="0"/>
            </a:endParaRPr>
          </a:p>
          <a:p>
            <a:r>
              <a:rPr lang="en-US" sz="2000" dirty="0">
                <a:latin typeface="NikoshBAN" pitchFamily="2" charset="0"/>
                <a:cs typeface="NikoshBAN" pitchFamily="2" charset="0"/>
              </a:rPr>
              <a:t>২</a:t>
            </a:r>
            <a:r>
              <a:rPr lang="bn-BD" sz="2000" dirty="0" smtClean="0">
                <a:latin typeface="NikoshBAN" pitchFamily="2" charset="0"/>
                <a:cs typeface="NikoshBAN" pitchFamily="2" charset="0"/>
              </a:rPr>
              <a:t>।</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কো-এক্সিয়াল</a:t>
            </a:r>
            <a:r>
              <a:rPr lang="en-US" sz="2000" dirty="0" smtClean="0">
                <a:latin typeface="NikoshBAN" pitchFamily="2" charset="0"/>
                <a:cs typeface="NikoshBAN" pitchFamily="2" charset="0"/>
              </a:rPr>
              <a:t> </a:t>
            </a:r>
            <a:r>
              <a:rPr lang="en-US" sz="2000" dirty="0" err="1">
                <a:latin typeface="NikoshBAN" pitchFamily="2" charset="0"/>
                <a:cs typeface="NikoshBAN" pitchFamily="2" charset="0"/>
              </a:rPr>
              <a:t>ক্যাবলে</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কতদূর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ডেটা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ট্রান্সফার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যায়</a:t>
            </a:r>
            <a:r>
              <a:rPr lang="bn-BD" sz="2000" dirty="0" smtClean="0">
                <a:latin typeface="NikoshBAN" pitchFamily="2" charset="0"/>
                <a:cs typeface="NikoshBAN" pitchFamily="2" charset="0"/>
              </a:rPr>
              <a:t>?</a:t>
            </a:r>
            <a:endParaRPr lang="bn-BD" sz="2000" dirty="0">
              <a:latin typeface="NikoshBAN" pitchFamily="2" charset="0"/>
              <a:cs typeface="NikoshBAN" pitchFamily="2" charset="0"/>
            </a:endParaRPr>
          </a:p>
          <a:p>
            <a:r>
              <a:rPr lang="bn-BD" sz="2000" dirty="0" smtClean="0">
                <a:latin typeface="NikoshBAN" pitchFamily="2" charset="0"/>
                <a:cs typeface="NikoshBAN" pitchFamily="2" charset="0"/>
              </a:rPr>
              <a:t>    </a:t>
            </a:r>
            <a:r>
              <a:rPr lang="bn-BD" sz="2000" dirty="0" smtClean="0">
                <a:latin typeface="NikoshBAN" pitchFamily="2" charset="0"/>
                <a:cs typeface="NikoshBAN" pitchFamily="2" charset="0"/>
              </a:rPr>
              <a:t>(</a:t>
            </a:r>
            <a:r>
              <a:rPr lang="bn-BD" sz="2000" dirty="0">
                <a:latin typeface="NikoshBAN" pitchFamily="2" charset="0"/>
                <a:cs typeface="NikoshBAN" pitchFamily="2" charset="0"/>
              </a:rPr>
              <a:t>ক) </a:t>
            </a:r>
            <a:r>
              <a:rPr lang="en-US" sz="2000" dirty="0" smtClean="0">
                <a:latin typeface="NikoshBAN" pitchFamily="2" charset="0"/>
                <a:cs typeface="NikoshBAN" pitchFamily="2" charset="0"/>
              </a:rPr>
              <a:t>১ </a:t>
            </a:r>
            <a:r>
              <a:rPr lang="en-US" sz="2000" dirty="0" err="1" smtClean="0">
                <a:latin typeface="NikoshBAN" pitchFamily="2" charset="0"/>
                <a:cs typeface="NikoshBAN" pitchFamily="2" charset="0"/>
              </a:rPr>
              <a:t>কি.মি</a:t>
            </a:r>
            <a:r>
              <a:rPr lang="bn-BD" sz="2000" dirty="0">
                <a:latin typeface="NikoshBAN" pitchFamily="2" charset="0"/>
                <a:cs typeface="NikoshBAN" pitchFamily="2" charset="0"/>
              </a:rPr>
              <a:t>		(খ) </a:t>
            </a:r>
            <a:r>
              <a:rPr lang="en-US" sz="2000" dirty="0" smtClean="0">
                <a:latin typeface="NikoshBAN" pitchFamily="2" charset="0"/>
                <a:cs typeface="NikoshBAN" pitchFamily="2" charset="0"/>
              </a:rPr>
              <a:t>২কি.মি</a:t>
            </a:r>
          </a:p>
          <a:p>
            <a:r>
              <a:rPr lang="bn-BD" sz="2000" dirty="0" smtClean="0">
                <a:latin typeface="NikoshBAN" pitchFamily="2" charset="0"/>
                <a:cs typeface="NikoshBAN" pitchFamily="2" charset="0"/>
              </a:rPr>
              <a:t>    </a:t>
            </a:r>
            <a:r>
              <a:rPr lang="bn-BD" sz="2000" dirty="0">
                <a:latin typeface="NikoshBAN" pitchFamily="2" charset="0"/>
                <a:cs typeface="NikoshBAN" pitchFamily="2" charset="0"/>
              </a:rPr>
              <a:t>(গ) </a:t>
            </a:r>
            <a:r>
              <a:rPr lang="en-US" sz="2000" dirty="0" smtClean="0">
                <a:latin typeface="NikoshBAN" pitchFamily="2" charset="0"/>
                <a:cs typeface="NikoshBAN" pitchFamily="2" charset="0"/>
              </a:rPr>
              <a:t>৩কি.মি	</a:t>
            </a:r>
            <a:r>
              <a:rPr lang="bn-BD" sz="2000" dirty="0" smtClean="0">
                <a:latin typeface="NikoshBAN" pitchFamily="2" charset="0"/>
                <a:cs typeface="NikoshBAN" pitchFamily="2" charset="0"/>
              </a:rPr>
              <a:t>              </a:t>
            </a:r>
            <a:r>
              <a:rPr lang="bn-BD" sz="2000" dirty="0">
                <a:latin typeface="NikoshBAN" pitchFamily="2" charset="0"/>
                <a:cs typeface="NikoshBAN" pitchFamily="2" charset="0"/>
              </a:rPr>
              <a:t>(ঘ) </a:t>
            </a:r>
            <a:r>
              <a:rPr lang="en-US" sz="2000" smtClean="0">
                <a:latin typeface="NikoshBAN" pitchFamily="2" charset="0"/>
                <a:cs typeface="NikoshBAN" pitchFamily="2" charset="0"/>
              </a:rPr>
              <a:t>৪কি.মি</a:t>
            </a: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1397851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47800" y="990600"/>
            <a:ext cx="7010400" cy="3925824"/>
            <a:chOff x="1447800" y="990600"/>
            <a:chExt cx="7010400" cy="3925824"/>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12500" b="86905" l="0" r="97333"/>
                      </a14:imgEffect>
                    </a14:imgLayer>
                  </a14:imgProps>
                </a:ext>
                <a:ext uri="{28A0092B-C50C-407E-A947-70E740481C1C}">
                  <a14:useLocalDpi xmlns:a14="http://schemas.microsoft.com/office/drawing/2010/main" val="0"/>
                </a:ext>
              </a:extLst>
            </a:blip>
            <a:stretch>
              <a:fillRect/>
            </a:stretch>
          </p:blipFill>
          <p:spPr>
            <a:xfrm>
              <a:off x="1447800" y="990600"/>
              <a:ext cx="7010400" cy="3925824"/>
            </a:xfrm>
            <a:prstGeom prst="rect">
              <a:avLst/>
            </a:prstGeom>
          </p:spPr>
        </p:pic>
        <p:sp>
          <p:nvSpPr>
            <p:cNvPr id="3" name="TextBox 2"/>
            <p:cNvSpPr txBox="1"/>
            <p:nvPr/>
          </p:nvSpPr>
          <p:spPr>
            <a:xfrm>
              <a:off x="2819400" y="1191161"/>
              <a:ext cx="4267200" cy="1323439"/>
            </a:xfrm>
            <a:prstGeom prst="rect">
              <a:avLst/>
            </a:prstGeom>
            <a:solidFill>
              <a:srgbClr val="00B0F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8000" dirty="0" smtClean="0">
                  <a:latin typeface="NikoshBAN" pitchFamily="2" charset="0"/>
                  <a:cs typeface="NikoshBAN" pitchFamily="2" charset="0"/>
                </a:rPr>
                <a:t>ধন্যবাদ</a:t>
              </a:r>
              <a:endParaRPr lang="en-US" sz="8000" dirty="0">
                <a:latin typeface="NikoshBAN" pitchFamily="2" charset="0"/>
                <a:cs typeface="NikoshBAN" pitchFamily="2" charset="0"/>
              </a:endParaRPr>
            </a:p>
          </p:txBody>
        </p:sp>
      </p:grpSp>
    </p:spTree>
    <p:extLst>
      <p:ext uri="{BB962C8B-B14F-4D97-AF65-F5344CB8AC3E}">
        <p14:creationId xmlns:p14="http://schemas.microsoft.com/office/powerpoint/2010/main" val="311702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Rectangle 2"/>
          <p:cNvSpPr/>
          <p:nvPr/>
        </p:nvSpPr>
        <p:spPr>
          <a:xfrm>
            <a:off x="0" y="0"/>
            <a:ext cx="5105400" cy="1754326"/>
          </a:xfrm>
          <a:prstGeom prst="rect">
            <a:avLst/>
          </a:prstGeom>
          <a:effectLst>
            <a:outerShdw blurRad="50800" dist="25400" dir="5400000" rotWithShape="0">
              <a:srgbClr val="000000">
                <a:alpha val="35000"/>
              </a:srgbClr>
            </a:outerShdw>
          </a:effectLst>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bn-BD" sz="3600" b="1" dirty="0">
                <a:latin typeface="NikoshBAN" pitchFamily="2" charset="0"/>
                <a:cs typeface="NikoshBAN" pitchFamily="2" charset="0"/>
              </a:rPr>
              <a:t>সুব্রত কুমার কুন্ডু</a:t>
            </a:r>
          </a:p>
          <a:p>
            <a:pPr algn="ctr"/>
            <a:r>
              <a:rPr lang="bn-BD" dirty="0">
                <a:latin typeface="NikoshBAN" pitchFamily="2" charset="0"/>
                <a:cs typeface="NikoshBAN" pitchFamily="2" charset="0"/>
              </a:rPr>
              <a:t>প্রভাষক (আইসিটি)</a:t>
            </a:r>
          </a:p>
          <a:p>
            <a:pPr algn="ctr"/>
            <a:r>
              <a:rPr lang="bn-BD" dirty="0">
                <a:latin typeface="NikoshBAN" pitchFamily="2" charset="0"/>
                <a:cs typeface="NikoshBAN" pitchFamily="2" charset="0"/>
              </a:rPr>
              <a:t>সরকারি ভাংগুড়া ইউনিয়ন উচ্চ বিদ্যালয় ও কলেজ</a:t>
            </a:r>
          </a:p>
          <a:p>
            <a:pPr algn="ctr"/>
            <a:r>
              <a:rPr lang="bn-BD" dirty="0">
                <a:latin typeface="NikoshBAN" pitchFamily="2" charset="0"/>
                <a:cs typeface="NikoshBAN" pitchFamily="2" charset="0"/>
              </a:rPr>
              <a:t>মোবা নং : </a:t>
            </a:r>
            <a:r>
              <a:rPr lang="bn-BD" dirty="0" smtClean="0">
                <a:latin typeface="NikoshBAN" pitchFamily="2" charset="0"/>
                <a:cs typeface="NikoshBAN" pitchFamily="2" charset="0"/>
              </a:rPr>
              <a:t>০১৭২২-৪০৩৪১০</a:t>
            </a:r>
            <a:endParaRPr lang="en-US" dirty="0" smtClean="0">
              <a:latin typeface="NikoshBAN" pitchFamily="2" charset="0"/>
              <a:cs typeface="NikoshBAN" pitchFamily="2" charset="0"/>
            </a:endParaRPr>
          </a:p>
          <a:p>
            <a:pPr algn="ctr"/>
            <a:r>
              <a:rPr lang="bn-BD" dirty="0" smtClean="0">
                <a:latin typeface="NikoshBAN" pitchFamily="2" charset="0"/>
                <a:cs typeface="NikoshBAN" pitchFamily="2" charset="0"/>
              </a:rPr>
              <a:t>ইমেইল </a:t>
            </a:r>
            <a:r>
              <a:rPr lang="bn-BD" dirty="0" smtClean="0">
                <a:latin typeface="Times New Roman" pitchFamily="18" charset="0"/>
                <a:cs typeface="NikoshBAN" pitchFamily="2" charset="0"/>
              </a:rPr>
              <a:t>: </a:t>
            </a:r>
            <a:r>
              <a:rPr lang="en-US" dirty="0" smtClean="0">
                <a:latin typeface="Times New Roman" pitchFamily="18" charset="0"/>
                <a:cs typeface="Times New Roman" pitchFamily="18" charset="0"/>
              </a:rPr>
              <a:t>subrato066@gmail.com</a:t>
            </a:r>
            <a:endParaRPr lang="bn-BD" dirty="0">
              <a:latin typeface="NikoshBAN" pitchFamily="2" charset="0"/>
              <a:cs typeface="NikoshBAN" pitchFamily="2" charset="0"/>
            </a:endParaRPr>
          </a:p>
        </p:txBody>
      </p:sp>
    </p:spTree>
    <p:extLst>
      <p:ext uri="{BB962C8B-B14F-4D97-AF65-F5344CB8AC3E}">
        <p14:creationId xmlns:p14="http://schemas.microsoft.com/office/powerpoint/2010/main" val="3202045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295400" y="1447800"/>
            <a:ext cx="6282590" cy="3108543"/>
          </a:xfrm>
          <a:prstGeom prst="rect">
            <a:avLst/>
          </a:prstGeom>
          <a:solidFill>
            <a:schemeClr val="bg1"/>
          </a:solidFill>
        </p:spPr>
        <p:style>
          <a:lnRef idx="2">
            <a:schemeClr val="accent3"/>
          </a:lnRef>
          <a:fillRef idx="1">
            <a:schemeClr val="lt1"/>
          </a:fillRef>
          <a:effectRef idx="0">
            <a:schemeClr val="accent3"/>
          </a:effectRef>
          <a:fontRef idx="minor">
            <a:schemeClr val="dk1"/>
          </a:fontRef>
        </p:style>
        <p:txBody>
          <a:bodyPr wrap="square">
            <a:spAutoFit/>
          </a:bodyPr>
          <a:lstStyle/>
          <a:p>
            <a:r>
              <a:rPr lang="bn-BD" sz="2800" dirty="0" smtClean="0">
                <a:latin typeface="NikoshBAN" pitchFamily="2" charset="0"/>
                <a:cs typeface="NikoshBAN" pitchFamily="2" charset="0"/>
              </a:rPr>
              <a:t>শ্রেণিঃ</a:t>
            </a:r>
            <a:r>
              <a:rPr lang="en-US" sz="2800" dirty="0">
                <a:latin typeface="NikoshBAN" pitchFamily="2" charset="0"/>
                <a:cs typeface="NikoshBAN" pitchFamily="2" charset="0"/>
              </a:rPr>
              <a:t> </a:t>
            </a:r>
            <a:r>
              <a:rPr lang="en-US" sz="2800" dirty="0" err="1" smtClean="0">
                <a:latin typeface="NikoshBAN" pitchFamily="2" charset="0"/>
                <a:cs typeface="NikoshBAN" pitchFamily="2" charset="0"/>
              </a:rPr>
              <a:t>একাদশ</a:t>
            </a:r>
            <a:endParaRPr lang="bn-BD" sz="2800" dirty="0">
              <a:latin typeface="NikoshBAN" pitchFamily="2" charset="0"/>
              <a:cs typeface="NikoshBAN" pitchFamily="2" charset="0"/>
            </a:endParaRPr>
          </a:p>
          <a:p>
            <a:r>
              <a:rPr lang="bn-BD" sz="2800" dirty="0">
                <a:latin typeface="NikoshBAN" pitchFamily="2" charset="0"/>
                <a:cs typeface="NikoshBAN" pitchFamily="2" charset="0"/>
              </a:rPr>
              <a:t>বিষয়ঃ তথ্য ও যোগাযোগ প্রযুক্তি</a:t>
            </a:r>
          </a:p>
          <a:p>
            <a:r>
              <a:rPr lang="bn-BD" sz="2800" dirty="0">
                <a:latin typeface="NikoshBAN" pitchFamily="2" charset="0"/>
                <a:cs typeface="NikoshBAN" pitchFamily="2" charset="0"/>
              </a:rPr>
              <a:t>অধ্যায়ঃ </a:t>
            </a:r>
            <a:r>
              <a:rPr lang="en-US" sz="2800" dirty="0" err="1" smtClean="0">
                <a:latin typeface="NikoshBAN" pitchFamily="2" charset="0"/>
                <a:cs typeface="NikoshBAN" pitchFamily="2" charset="0"/>
              </a:rPr>
              <a:t>দ্বিতীয়</a:t>
            </a:r>
            <a:endParaRPr lang="en-US" sz="2800" dirty="0" smtClean="0">
              <a:latin typeface="NikoshBAN" pitchFamily="2" charset="0"/>
              <a:cs typeface="NikoshBAN" pitchFamily="2" charset="0"/>
            </a:endParaRPr>
          </a:p>
          <a:p>
            <a:r>
              <a:rPr lang="bn-BD" sz="2800" dirty="0" smtClean="0">
                <a:latin typeface="NikoshBAN" pitchFamily="2" charset="0"/>
                <a:cs typeface="NikoshBAN" pitchFamily="2" charset="0"/>
              </a:rPr>
              <a:t>অধ্যায়ের </a:t>
            </a:r>
            <a:r>
              <a:rPr lang="bn-BD" sz="2800" dirty="0">
                <a:latin typeface="NikoshBAN" pitchFamily="2" charset="0"/>
                <a:cs typeface="NikoshBAN" pitchFamily="2" charset="0"/>
              </a:rPr>
              <a:t>নামঃ </a:t>
            </a:r>
            <a:r>
              <a:rPr lang="en-US" sz="2800" b="1" dirty="0" err="1">
                <a:latin typeface="NikoshBAN" pitchFamily="2" charset="0"/>
                <a:cs typeface="NikoshBAN" pitchFamily="2" charset="0"/>
              </a:rPr>
              <a:t>কমিউনিকেশন</a:t>
            </a:r>
            <a:r>
              <a:rPr lang="en-US" sz="2800" b="1" dirty="0">
                <a:latin typeface="NikoshBAN" pitchFamily="2" charset="0"/>
                <a:cs typeface="NikoshBAN" pitchFamily="2" charset="0"/>
              </a:rPr>
              <a:t> </a:t>
            </a:r>
            <a:r>
              <a:rPr lang="en-US" sz="2800" b="1" dirty="0" err="1">
                <a:latin typeface="NikoshBAN" pitchFamily="2" charset="0"/>
                <a:cs typeface="NikoshBAN" pitchFamily="2" charset="0"/>
              </a:rPr>
              <a:t>সিস্টেমস</a:t>
            </a:r>
            <a:r>
              <a:rPr lang="en-US" sz="2800" b="1" dirty="0">
                <a:latin typeface="NikoshBAN" pitchFamily="2" charset="0"/>
                <a:cs typeface="NikoshBAN" pitchFamily="2" charset="0"/>
              </a:rPr>
              <a:t> ও 			 </a:t>
            </a:r>
            <a:r>
              <a:rPr lang="en-US" sz="2800" b="1" dirty="0" err="1">
                <a:latin typeface="NikoshBAN" pitchFamily="2" charset="0"/>
                <a:cs typeface="NikoshBAN" pitchFamily="2" charset="0"/>
              </a:rPr>
              <a:t>কম্পিউটার</a:t>
            </a:r>
            <a:r>
              <a:rPr lang="en-US" sz="2800" b="1" dirty="0">
                <a:latin typeface="NikoshBAN" pitchFamily="2" charset="0"/>
                <a:cs typeface="NikoshBAN" pitchFamily="2" charset="0"/>
              </a:rPr>
              <a:t> </a:t>
            </a:r>
            <a:r>
              <a:rPr lang="en-US" sz="2800" b="1" dirty="0" err="1">
                <a:latin typeface="NikoshBAN" pitchFamily="2" charset="0"/>
                <a:cs typeface="NikoshBAN" pitchFamily="2" charset="0"/>
              </a:rPr>
              <a:t>নেটওয়ার্কি</a:t>
            </a:r>
            <a:endParaRPr lang="bn-BD" sz="2800" b="1" dirty="0">
              <a:latin typeface="NikoshBAN" pitchFamily="2" charset="0"/>
              <a:cs typeface="NikoshBAN" pitchFamily="2" charset="0"/>
            </a:endParaRPr>
          </a:p>
          <a:p>
            <a:r>
              <a:rPr lang="bn-BD" sz="2800" dirty="0" smtClean="0">
                <a:latin typeface="NikoshBAN" pitchFamily="2" charset="0"/>
                <a:cs typeface="NikoshBAN" pitchFamily="2" charset="0"/>
              </a:rPr>
              <a:t>সময়ঃ ৫০ </a:t>
            </a:r>
            <a:r>
              <a:rPr lang="bn-BD" sz="2800" dirty="0">
                <a:latin typeface="NikoshBAN" pitchFamily="2" charset="0"/>
                <a:cs typeface="NikoshBAN" pitchFamily="2" charset="0"/>
              </a:rPr>
              <a:t>মিনিট</a:t>
            </a:r>
          </a:p>
          <a:p>
            <a:r>
              <a:rPr lang="bn-BD" sz="2800" dirty="0">
                <a:latin typeface="NikoshBAN" pitchFamily="2" charset="0"/>
                <a:cs typeface="NikoshBAN" pitchFamily="2" charset="0"/>
              </a:rPr>
              <a:t>তারিখঃ </a:t>
            </a:r>
            <a:r>
              <a:rPr lang="en-US" sz="2800" dirty="0" smtClean="0">
                <a:latin typeface="NikoshBAN" pitchFamily="2" charset="0"/>
                <a:cs typeface="NikoshBAN" pitchFamily="2" charset="0"/>
              </a:rPr>
              <a:t>১0</a:t>
            </a:r>
            <a:r>
              <a:rPr lang="bn-BD" sz="2800" dirty="0" smtClean="0">
                <a:latin typeface="NikoshBAN" pitchFamily="2" charset="0"/>
                <a:cs typeface="NikoshBAN" pitchFamily="2" charset="0"/>
              </a:rPr>
              <a:t>/</a:t>
            </a:r>
            <a:r>
              <a:rPr lang="en-US" sz="2800" dirty="0" smtClean="0">
                <a:latin typeface="NikoshBAN" pitchFamily="2" charset="0"/>
                <a:cs typeface="NikoshBAN" pitchFamily="2" charset="0"/>
              </a:rPr>
              <a:t>০৮</a:t>
            </a:r>
            <a:r>
              <a:rPr lang="bn-BD" sz="2800" dirty="0" smtClean="0">
                <a:latin typeface="NikoshBAN" pitchFamily="2" charset="0"/>
                <a:cs typeface="NikoshBAN" pitchFamily="2" charset="0"/>
              </a:rPr>
              <a:t>/২০১৯ইং</a:t>
            </a:r>
            <a:endParaRPr lang="bn-BD" sz="2800" dirty="0">
              <a:latin typeface="NikoshBAN" pitchFamily="2" charset="0"/>
              <a:cs typeface="NikoshBAN" pitchFamily="2" charset="0"/>
            </a:endParaRPr>
          </a:p>
        </p:txBody>
      </p:sp>
    </p:spTree>
    <p:extLst>
      <p:ext uri="{BB962C8B-B14F-4D97-AF65-F5344CB8AC3E}">
        <p14:creationId xmlns:p14="http://schemas.microsoft.com/office/powerpoint/2010/main" val="372810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990600" y="1600200"/>
            <a:ext cx="6934200" cy="923330"/>
          </a:xfrm>
          <a:prstGeom prst="rect">
            <a:avLst/>
          </a:prstGeom>
          <a:noFill/>
        </p:spPr>
        <p:txBody>
          <a:bodyPr wrap="square" rtlCol="0">
            <a:spAutoFit/>
          </a:bodyPr>
          <a:lstStyle/>
          <a:p>
            <a:pPr algn="ctr"/>
            <a:r>
              <a:rPr lang="bn-BD" sz="5400" u="sng" dirty="0">
                <a:latin typeface="NikoshBAN" pitchFamily="2" charset="0"/>
                <a:cs typeface="NikoshBAN" pitchFamily="2" charset="0"/>
              </a:rPr>
              <a:t>কো-এক্সিয়াল ক্যাবল </a:t>
            </a:r>
            <a:endParaRPr lang="en-US" sz="5400" u="sng" dirty="0">
              <a:latin typeface="NikoshBAN" pitchFamily="2" charset="0"/>
              <a:cs typeface="NikoshBAN" pitchFamily="2" charset="0"/>
            </a:endParaRPr>
          </a:p>
        </p:txBody>
      </p:sp>
    </p:spTree>
    <p:extLst>
      <p:ext uri="{BB962C8B-B14F-4D97-AF65-F5344CB8AC3E}">
        <p14:creationId xmlns:p14="http://schemas.microsoft.com/office/powerpoint/2010/main" val="12244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828800" y="762001"/>
            <a:ext cx="5257800" cy="646331"/>
          </a:xfrm>
          <a:prstGeom prst="rect">
            <a:avLst/>
          </a:prstGeom>
          <a:solidFill>
            <a:srgbClr val="00B0F0"/>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bn-BD" sz="3600" dirty="0" smtClean="0">
                <a:solidFill>
                  <a:schemeClr val="tx1"/>
                </a:solidFill>
                <a:latin typeface="NikoshBAN" pitchFamily="2" charset="0"/>
                <a:cs typeface="NikoshBAN" pitchFamily="2" charset="0"/>
              </a:rPr>
              <a:t>শিখনফল</a:t>
            </a:r>
            <a:endParaRPr lang="en-US" sz="3600" dirty="0">
              <a:solidFill>
                <a:schemeClr val="tx1"/>
              </a:solidFill>
              <a:latin typeface="NikoshBAN" pitchFamily="2" charset="0"/>
              <a:cs typeface="NikoshBAN" pitchFamily="2" charset="0"/>
            </a:endParaRPr>
          </a:p>
        </p:txBody>
      </p:sp>
      <p:sp>
        <p:nvSpPr>
          <p:cNvPr id="3" name="TextBox 2"/>
          <p:cNvSpPr txBox="1"/>
          <p:nvPr/>
        </p:nvSpPr>
        <p:spPr>
          <a:xfrm>
            <a:off x="1676400" y="1981200"/>
            <a:ext cx="5410200" cy="646331"/>
          </a:xfrm>
          <a:prstGeom prst="rect">
            <a:avLst/>
          </a:prstGeom>
          <a:noFill/>
        </p:spPr>
        <p:txBody>
          <a:bodyPr wrap="square" rtlCol="0">
            <a:spAutoFit/>
          </a:bodyPr>
          <a:lstStyle/>
          <a:p>
            <a:r>
              <a:rPr lang="bn-BD" sz="3600" dirty="0">
                <a:latin typeface="NikoshBAN" pitchFamily="2" charset="0"/>
                <a:cs typeface="NikoshBAN" pitchFamily="2" charset="0"/>
              </a:rPr>
              <a:t>এই পাঠ শেষে </a:t>
            </a:r>
            <a:r>
              <a:rPr lang="bn-BD" sz="3600" dirty="0" smtClean="0">
                <a:latin typeface="NikoshBAN" pitchFamily="2" charset="0"/>
                <a:cs typeface="NikoshBAN" pitchFamily="2" charset="0"/>
              </a:rPr>
              <a:t>শিক্ষার্থীরা</a:t>
            </a:r>
            <a:r>
              <a:rPr lang="en-US" sz="3600" dirty="0" smtClean="0">
                <a:latin typeface="NikoshBAN" pitchFamily="2" charset="0"/>
                <a:cs typeface="NikoshBAN" pitchFamily="2" charset="0"/>
              </a:rPr>
              <a:t>…</a:t>
            </a:r>
            <a:endParaRPr lang="bn-BD" sz="3600" dirty="0">
              <a:latin typeface="NikoshBAN" pitchFamily="2" charset="0"/>
              <a:cs typeface="NikoshBAN" pitchFamily="2" charset="0"/>
            </a:endParaRPr>
          </a:p>
        </p:txBody>
      </p:sp>
      <p:sp>
        <p:nvSpPr>
          <p:cNvPr id="5" name="TextBox 4"/>
          <p:cNvSpPr txBox="1"/>
          <p:nvPr/>
        </p:nvSpPr>
        <p:spPr>
          <a:xfrm>
            <a:off x="1687286" y="3352800"/>
            <a:ext cx="5562600" cy="1938992"/>
          </a:xfrm>
          <a:prstGeom prst="rect">
            <a:avLst/>
          </a:prstGeom>
          <a:noFill/>
        </p:spPr>
        <p:txBody>
          <a:bodyPr wrap="square" rtlCol="0">
            <a:spAutoFit/>
          </a:bodyPr>
          <a:lstStyle/>
          <a:p>
            <a:pPr marL="285750" indent="-285750">
              <a:buFont typeface="Wingdings" pitchFamily="2" charset="2"/>
              <a:buChar char="Ø"/>
            </a:pPr>
            <a:r>
              <a:rPr lang="bn-BD" sz="2000" dirty="0">
                <a:latin typeface="NikoshBAN" pitchFamily="2" charset="0"/>
                <a:cs typeface="NikoshBAN" pitchFamily="2" charset="0"/>
              </a:rPr>
              <a:t>কো-এক্সিয়াল ক্যাবল কি </a:t>
            </a:r>
            <a:r>
              <a:rPr lang="bn-BD" sz="2000" dirty="0" smtClean="0">
                <a:latin typeface="NikoshBAN" pitchFamily="2" charset="0"/>
                <a:cs typeface="NikoshBAN" pitchFamily="2" charset="0"/>
              </a:rPr>
              <a:t>তা বলতে পারবে;</a:t>
            </a:r>
          </a:p>
          <a:p>
            <a:pPr marL="285750" indent="-285750">
              <a:buFont typeface="Wingdings" pitchFamily="2" charset="2"/>
              <a:buChar char="Ø"/>
            </a:pPr>
            <a:r>
              <a:rPr lang="bn-BD" sz="2000" dirty="0">
                <a:latin typeface="NikoshBAN" pitchFamily="2" charset="0"/>
                <a:cs typeface="NikoshBAN" pitchFamily="2" charset="0"/>
              </a:rPr>
              <a:t>কো-এক্সিয়াল ক্যাবল </a:t>
            </a:r>
            <a:r>
              <a:rPr lang="en-US" sz="2000" dirty="0" err="1" smtClean="0">
                <a:latin typeface="NikoshBAN" pitchFamily="2" charset="0"/>
                <a:cs typeface="NikoshBAN" pitchFamily="2" charset="0"/>
              </a:rPr>
              <a:t>এর</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প্রকারভেদ</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জানতে পারবে;</a:t>
            </a:r>
            <a:endParaRPr lang="en-US" sz="2000" dirty="0" smtClean="0">
              <a:latin typeface="NikoshBAN" pitchFamily="2" charset="0"/>
              <a:cs typeface="NikoshBAN" pitchFamily="2" charset="0"/>
            </a:endParaRPr>
          </a:p>
          <a:p>
            <a:pPr marL="285750" indent="-285750">
              <a:buFont typeface="Wingdings" pitchFamily="2" charset="2"/>
              <a:buChar char="Ø"/>
            </a:pPr>
            <a:r>
              <a:rPr lang="bn-BD" sz="2000" dirty="0">
                <a:latin typeface="NikoshBAN" pitchFamily="2" charset="0"/>
                <a:cs typeface="NikoshBAN" pitchFamily="2" charset="0"/>
              </a:rPr>
              <a:t>কো-এক্সিয়াল ক্যাবল </a:t>
            </a:r>
            <a:r>
              <a:rPr lang="en-US" sz="2000" dirty="0" err="1">
                <a:latin typeface="NikoshBAN" pitchFamily="2" charset="0"/>
                <a:cs typeface="NikoshBAN" pitchFamily="2" charset="0"/>
              </a:rPr>
              <a:t>এর</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গঠন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সম্পর্কে</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জানতে </a:t>
            </a:r>
            <a:r>
              <a:rPr lang="bn-BD" sz="2000" dirty="0">
                <a:latin typeface="NikoshBAN" pitchFamily="2" charset="0"/>
                <a:cs typeface="NikoshBAN" pitchFamily="2" charset="0"/>
              </a:rPr>
              <a:t>পারবে</a:t>
            </a:r>
            <a:r>
              <a:rPr lang="bn-BD" sz="2000" dirty="0" smtClean="0">
                <a:latin typeface="NikoshBAN" pitchFamily="2" charset="0"/>
                <a:cs typeface="NikoshBAN" pitchFamily="2" charset="0"/>
              </a:rPr>
              <a:t>;</a:t>
            </a:r>
            <a:endParaRPr lang="en-US" sz="2000" dirty="0" smtClean="0">
              <a:latin typeface="NikoshBAN" pitchFamily="2" charset="0"/>
              <a:cs typeface="NikoshBAN" pitchFamily="2" charset="0"/>
            </a:endParaRPr>
          </a:p>
          <a:p>
            <a:pPr marL="285750" indent="-285750">
              <a:buFont typeface="Wingdings" pitchFamily="2" charset="2"/>
              <a:buChar char="Ø"/>
            </a:pPr>
            <a:r>
              <a:rPr lang="bn-BD" sz="2000" dirty="0">
                <a:latin typeface="NikoshBAN" pitchFamily="2" charset="0"/>
                <a:cs typeface="NikoshBAN" pitchFamily="2" charset="0"/>
              </a:rPr>
              <a:t>কো-এক্সিয়াল ক্যাবল </a:t>
            </a:r>
            <a:r>
              <a:rPr lang="en-US" sz="2000" dirty="0" err="1" smtClean="0">
                <a:latin typeface="NikoshBAN" pitchFamily="2" charset="0"/>
                <a:cs typeface="NikoshBAN" pitchFamily="2" charset="0"/>
              </a:rPr>
              <a:t>এর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সুবিধা</a:t>
            </a:r>
            <a:r>
              <a:rPr lang="en-US" sz="2000" dirty="0" smtClean="0">
                <a:latin typeface="NikoshBAN" pitchFamily="2" charset="0"/>
                <a:cs typeface="NikoshBAN" pitchFamily="2" charset="0"/>
              </a:rPr>
              <a:t> ও </a:t>
            </a:r>
            <a:r>
              <a:rPr lang="en-US" sz="2000" dirty="0" err="1" smtClean="0">
                <a:latin typeface="NikoshBAN" pitchFamily="2" charset="0"/>
                <a:cs typeface="NikoshBAN" pitchFamily="2" charset="0"/>
              </a:rPr>
              <a:t>অসুবিধা</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ব্যাখ্যা</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পারবে</a:t>
            </a:r>
            <a:r>
              <a:rPr lang="en-US" sz="2000" dirty="0" smtClean="0">
                <a:latin typeface="NikoshBAN" pitchFamily="2" charset="0"/>
                <a:cs typeface="NikoshBAN" pitchFamily="2" charset="0"/>
              </a:rPr>
              <a:t>;</a:t>
            </a:r>
          </a:p>
          <a:p>
            <a:pPr marL="285750" indent="-285750">
              <a:buFont typeface="Wingdings" pitchFamily="2" charset="2"/>
              <a:buChar char="Ø"/>
            </a:pPr>
            <a:r>
              <a:rPr lang="bn-BD" sz="2000" dirty="0">
                <a:latin typeface="NikoshBAN" pitchFamily="2" charset="0"/>
                <a:cs typeface="NikoshBAN" pitchFamily="2" charset="0"/>
              </a:rPr>
              <a:t>কো-এক্সিয়াল ক্যাবল </a:t>
            </a:r>
            <a:r>
              <a:rPr lang="en-US" sz="2000" dirty="0" err="1">
                <a:latin typeface="NikoshBAN" pitchFamily="2" charset="0"/>
                <a:cs typeface="NikoshBAN" pitchFamily="2" charset="0"/>
              </a:rPr>
              <a:t>এর</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ব্যবহার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ব্যাখ্যা</a:t>
            </a:r>
            <a:r>
              <a:rPr lang="en-US" sz="2000" dirty="0" smtClean="0">
                <a:latin typeface="NikoshBAN" pitchFamily="2" charset="0"/>
                <a:cs typeface="NikoshBAN" pitchFamily="2" charset="0"/>
              </a:rPr>
              <a:t> </a:t>
            </a:r>
            <a:r>
              <a:rPr lang="en-US" sz="2000" dirty="0" err="1">
                <a:latin typeface="NikoshBAN" pitchFamily="2" charset="0"/>
                <a:cs typeface="NikoshBAN" pitchFamily="2" charset="0"/>
              </a:rPr>
              <a:t>করতে</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পারবে</a:t>
            </a:r>
            <a:r>
              <a:rPr lang="en-US" sz="2000" dirty="0" smtClean="0">
                <a:latin typeface="NikoshBAN" pitchFamily="2" charset="0"/>
                <a:cs typeface="NikoshBAN" pitchFamily="2" charset="0"/>
              </a:rPr>
              <a:t>।</a:t>
            </a:r>
            <a:endParaRPr lang="bn-BD" sz="2000" dirty="0">
              <a:latin typeface="NikoshBAN" pitchFamily="2" charset="0"/>
              <a:cs typeface="NikoshBAN" pitchFamily="2" charset="0"/>
            </a:endParaRPr>
          </a:p>
          <a:p>
            <a:pPr marL="285750" indent="-285750">
              <a:buFont typeface="Wingdings" pitchFamily="2" charset="2"/>
              <a:buChar char="Ø"/>
            </a:pPr>
            <a:endParaRPr lang="bn-BD" sz="2000" dirty="0" smtClean="0">
              <a:latin typeface="NikoshBAN" pitchFamily="2" charset="0"/>
              <a:cs typeface="NikoshBAN" pitchFamily="2" charset="0"/>
            </a:endParaRPr>
          </a:p>
        </p:txBody>
      </p:sp>
    </p:spTree>
    <p:extLst>
      <p:ext uri="{BB962C8B-B14F-4D97-AF65-F5344CB8AC3E}">
        <p14:creationId xmlns:p14="http://schemas.microsoft.com/office/powerpoint/2010/main" val="3136691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3122595" y="471055"/>
            <a:ext cx="2730236" cy="584775"/>
          </a:xfrm>
          <a:prstGeom prst="rect">
            <a:avLst/>
          </a:prstGeom>
          <a:solidFill>
            <a:srgbClr val="0070C0"/>
          </a:solidFill>
        </p:spPr>
        <p:txBody>
          <a:bodyPr wrap="none">
            <a:spAutoFit/>
          </a:bodyPr>
          <a:lstStyle/>
          <a:p>
            <a:pPr algn="ctr"/>
            <a:r>
              <a:rPr lang="bn-BD" sz="3200" dirty="0">
                <a:latin typeface="NikoshBAN" pitchFamily="2" charset="0"/>
                <a:cs typeface="NikoshBAN" pitchFamily="2" charset="0"/>
              </a:rPr>
              <a:t>কো-এক্সিয়াল ক্যাবল</a:t>
            </a:r>
          </a:p>
        </p:txBody>
      </p:sp>
      <p:sp>
        <p:nvSpPr>
          <p:cNvPr id="4" name="Rectangle 3"/>
          <p:cNvSpPr/>
          <p:nvPr/>
        </p:nvSpPr>
        <p:spPr>
          <a:xfrm>
            <a:off x="1066800" y="1371600"/>
            <a:ext cx="6705600" cy="1200329"/>
          </a:xfrm>
          <a:prstGeom prst="rect">
            <a:avLst/>
          </a:prstGeom>
        </p:spPr>
        <p:txBody>
          <a:bodyPr wrap="square">
            <a:spAutoFit/>
          </a:bodyPr>
          <a:lstStyle/>
          <a:p>
            <a:r>
              <a:rPr lang="bn-BD" sz="2400" dirty="0">
                <a:latin typeface="NikoshBAN" pitchFamily="2" charset="0"/>
                <a:cs typeface="NikoshBAN" pitchFamily="2" charset="0"/>
              </a:rPr>
              <a:t>কো-এক্সিয়াল ক্যাবল দুটি পরিবাহী ও অপরিবাহী পদার্থের সাহায্যে তৈরি করা হয়। </a:t>
            </a:r>
            <a:r>
              <a:rPr lang="en-US" sz="2400" dirty="0" smtClean="0">
                <a:latin typeface="NikoshBAN" pitchFamily="2" charset="0"/>
                <a:cs typeface="NikoshBAN" pitchFamily="2" charset="0"/>
              </a:rPr>
              <a:t>LAN </a:t>
            </a:r>
            <a:r>
              <a:rPr lang="bn-BD" sz="2400" dirty="0" smtClean="0">
                <a:latin typeface="NikoshBAN" pitchFamily="2" charset="0"/>
                <a:cs typeface="NikoshBAN" pitchFamily="2" charset="0"/>
              </a:rPr>
              <a:t> (</a:t>
            </a:r>
            <a:r>
              <a:rPr lang="en-US" sz="2400" dirty="0" smtClean="0">
                <a:latin typeface="NikoshBAN" pitchFamily="2" charset="0"/>
                <a:cs typeface="NikoshBAN" pitchFamily="2" charset="0"/>
              </a:rPr>
              <a:t>Local Area Network </a:t>
            </a:r>
            <a:r>
              <a:rPr lang="bn-BD" sz="2400" dirty="0" smtClean="0">
                <a:latin typeface="NikoshBAN" pitchFamily="2" charset="0"/>
                <a:cs typeface="NikoshBAN" pitchFamily="2" charset="0"/>
              </a:rPr>
              <a:t>) </a:t>
            </a:r>
            <a:r>
              <a:rPr lang="bn-BD" sz="2400" dirty="0">
                <a:latin typeface="NikoshBAN" pitchFamily="2" charset="0"/>
                <a:cs typeface="NikoshBAN" pitchFamily="2" charset="0"/>
              </a:rPr>
              <a:t>এ ব্যবহৃত ক্যাবল হচ্ছে কো-এক্সিয়াল ক্যাবল। </a:t>
            </a: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895600"/>
            <a:ext cx="4744112" cy="2743583"/>
          </a:xfrm>
          <a:prstGeom prst="rect">
            <a:avLst/>
          </a:prstGeom>
          <a:ln>
            <a:noFill/>
          </a:ln>
          <a:effectLst>
            <a:softEdge rad="112500"/>
          </a:effectLst>
        </p:spPr>
      </p:pic>
    </p:spTree>
    <p:extLst>
      <p:ext uri="{BB962C8B-B14F-4D97-AF65-F5344CB8AC3E}">
        <p14:creationId xmlns:p14="http://schemas.microsoft.com/office/powerpoint/2010/main" val="3886970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677382" y="471055"/>
            <a:ext cx="4054316" cy="584775"/>
          </a:xfrm>
          <a:prstGeom prst="rect">
            <a:avLst/>
          </a:prstGeom>
          <a:solidFill>
            <a:srgbClr val="92D050"/>
          </a:solidFill>
        </p:spPr>
        <p:txBody>
          <a:bodyPr wrap="none">
            <a:spAutoFit/>
          </a:bodyPr>
          <a:lstStyle/>
          <a:p>
            <a:pPr algn="ctr"/>
            <a:r>
              <a:rPr lang="bn-BD" sz="3200" dirty="0">
                <a:latin typeface="NikoshBAN" pitchFamily="2" charset="0"/>
                <a:cs typeface="NikoshBAN" pitchFamily="2" charset="0"/>
              </a:rPr>
              <a:t>কো-এক্সিয়াল </a:t>
            </a:r>
            <a:r>
              <a:rPr lang="bn-BD" sz="3200" dirty="0" smtClean="0">
                <a:latin typeface="NikoshBAN" pitchFamily="2" charset="0"/>
                <a:cs typeface="NikoshBAN" pitchFamily="2" charset="0"/>
              </a:rPr>
              <a:t>ক্যাবল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অংশ</a:t>
            </a:r>
            <a:r>
              <a:rPr lang="en-US" sz="3200" dirty="0" smtClean="0">
                <a:latin typeface="NikoshBAN" pitchFamily="2" charset="0"/>
                <a:cs typeface="NikoshBAN" pitchFamily="2" charset="0"/>
              </a:rPr>
              <a:t> </a:t>
            </a:r>
            <a:endParaRPr lang="bn-BD" sz="3200" dirty="0">
              <a:latin typeface="NikoshBAN" pitchFamily="2" charset="0"/>
              <a:cs typeface="NikoshBAN" pitchFamily="2" charset="0"/>
            </a:endParaRPr>
          </a:p>
        </p:txBody>
      </p:sp>
      <p:sp>
        <p:nvSpPr>
          <p:cNvPr id="5" name="TextBox 4"/>
          <p:cNvSpPr txBox="1"/>
          <p:nvPr/>
        </p:nvSpPr>
        <p:spPr>
          <a:xfrm>
            <a:off x="1756954" y="1172028"/>
            <a:ext cx="5486400" cy="40011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as-IN" sz="2000" dirty="0">
                <a:latin typeface="NikoshBAN" panose="02000000000000000000" pitchFamily="2" charset="0"/>
                <a:cs typeface="NikoshBAN" panose="02000000000000000000" pitchFamily="2" charset="0"/>
              </a:rPr>
              <a:t>কো-এক্সিয়াল ক্যাবলের চারটি অংশ রয়েছে। অংশগুলো হলো-</a:t>
            </a:r>
            <a:endParaRPr lang="en-US" sz="2000" dirty="0">
              <a:latin typeface="NikoshBAN" panose="02000000000000000000" pitchFamily="2" charset="0"/>
              <a:cs typeface="NikoshBAN" panose="02000000000000000000" pitchFamily="2" charset="0"/>
            </a:endParaRPr>
          </a:p>
        </p:txBody>
      </p:sp>
      <p:graphicFrame>
        <p:nvGraphicFramePr>
          <p:cNvPr id="7" name="Diagram 6"/>
          <p:cNvGraphicFramePr/>
          <p:nvPr>
            <p:extLst>
              <p:ext uri="{D42A27DB-BD31-4B8C-83A1-F6EECF244321}">
                <p14:modId xmlns:p14="http://schemas.microsoft.com/office/powerpoint/2010/main" val="1592196934"/>
              </p:ext>
            </p:extLst>
          </p:nvPr>
        </p:nvGraphicFramePr>
        <p:xfrm>
          <a:off x="165654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093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graphicEl>
                                              <a:dgm id="{B026D1AB-9838-4799-8703-744FF56254A3}"/>
                                            </p:graphicEl>
                                          </p:spTgt>
                                        </p:tgtEl>
                                        <p:attrNameLst>
                                          <p:attrName>style.visibility</p:attrName>
                                        </p:attrNameLst>
                                      </p:cBhvr>
                                      <p:to>
                                        <p:strVal val="visible"/>
                                      </p:to>
                                    </p:set>
                                    <p:animEffect transition="in" filter="fade">
                                      <p:cBhvr>
                                        <p:cTn id="18" dur="500"/>
                                        <p:tgtEl>
                                          <p:spTgt spid="7">
                                            <p:graphicEl>
                                              <a:dgm id="{B026D1AB-9838-4799-8703-744FF56254A3}"/>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graphicEl>
                                              <a:dgm id="{93A7E42E-C032-41C1-A438-FF7A842434F7}"/>
                                            </p:graphicEl>
                                          </p:spTgt>
                                        </p:tgtEl>
                                        <p:attrNameLst>
                                          <p:attrName>style.visibility</p:attrName>
                                        </p:attrNameLst>
                                      </p:cBhvr>
                                      <p:to>
                                        <p:strVal val="visible"/>
                                      </p:to>
                                    </p:set>
                                    <p:animEffect transition="in" filter="fade">
                                      <p:cBhvr>
                                        <p:cTn id="23" dur="500"/>
                                        <p:tgtEl>
                                          <p:spTgt spid="7">
                                            <p:graphicEl>
                                              <a:dgm id="{93A7E42E-C032-41C1-A438-FF7A842434F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graphicEl>
                                              <a:dgm id="{3E5BF2A3-F514-46A4-B979-DA6C6F59C628}"/>
                                            </p:graphicEl>
                                          </p:spTgt>
                                        </p:tgtEl>
                                        <p:attrNameLst>
                                          <p:attrName>style.visibility</p:attrName>
                                        </p:attrNameLst>
                                      </p:cBhvr>
                                      <p:to>
                                        <p:strVal val="visible"/>
                                      </p:to>
                                    </p:set>
                                    <p:animEffect transition="in" filter="fade">
                                      <p:cBhvr>
                                        <p:cTn id="28" dur="500"/>
                                        <p:tgtEl>
                                          <p:spTgt spid="7">
                                            <p:graphicEl>
                                              <a:dgm id="{3E5BF2A3-F514-46A4-B979-DA6C6F59C628}"/>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graphicEl>
                                              <a:dgm id="{CC3FAB63-F76F-4B7D-916F-9AB021521182}"/>
                                            </p:graphicEl>
                                          </p:spTgt>
                                        </p:tgtEl>
                                        <p:attrNameLst>
                                          <p:attrName>style.visibility</p:attrName>
                                        </p:attrNameLst>
                                      </p:cBhvr>
                                      <p:to>
                                        <p:strVal val="visible"/>
                                      </p:to>
                                    </p:set>
                                    <p:animEffect transition="in" filter="fade">
                                      <p:cBhvr>
                                        <p:cTn id="33" dur="500"/>
                                        <p:tgtEl>
                                          <p:spTgt spid="7">
                                            <p:graphicEl>
                                              <a:dgm id="{CC3FAB63-F76F-4B7D-916F-9AB021521182}"/>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graphicEl>
                                              <a:dgm id="{AAB316B0-6FFC-4B47-9C6F-5B04399C6480}"/>
                                            </p:graphicEl>
                                          </p:spTgt>
                                        </p:tgtEl>
                                        <p:attrNameLst>
                                          <p:attrName>style.visibility</p:attrName>
                                        </p:attrNameLst>
                                      </p:cBhvr>
                                      <p:to>
                                        <p:strVal val="visible"/>
                                      </p:to>
                                    </p:set>
                                    <p:animEffect transition="in" filter="fade">
                                      <p:cBhvr>
                                        <p:cTn id="38" dur="500"/>
                                        <p:tgtEl>
                                          <p:spTgt spid="7">
                                            <p:graphicEl>
                                              <a:dgm id="{AAB316B0-6FFC-4B47-9C6F-5B04399C648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685159" y="218648"/>
            <a:ext cx="4012637" cy="584775"/>
          </a:xfrm>
          <a:prstGeom prst="rect">
            <a:avLst/>
          </a:prstGeom>
          <a:solidFill>
            <a:srgbClr val="92D050"/>
          </a:solidFill>
        </p:spPr>
        <p:txBody>
          <a:bodyPr wrap="none">
            <a:spAutoFit/>
          </a:bodyPr>
          <a:lstStyle/>
          <a:p>
            <a:pPr algn="ctr"/>
            <a:r>
              <a:rPr lang="bn-BD" sz="3200" dirty="0">
                <a:latin typeface="NikoshBAN" pitchFamily="2" charset="0"/>
                <a:cs typeface="NikoshBAN" pitchFamily="2" charset="0"/>
              </a:rPr>
              <a:t>কো-এক্সিয়াল </a:t>
            </a:r>
            <a:r>
              <a:rPr lang="bn-BD" sz="3200" dirty="0" smtClean="0">
                <a:latin typeface="NikoshBAN" pitchFamily="2" charset="0"/>
                <a:cs typeface="NikoshBAN" pitchFamily="2" charset="0"/>
              </a:rPr>
              <a:t>ক্যাবল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কাজ</a:t>
            </a:r>
            <a:r>
              <a:rPr lang="en-US" sz="3200" dirty="0" smtClean="0">
                <a:latin typeface="NikoshBAN" pitchFamily="2" charset="0"/>
                <a:cs typeface="NikoshBAN" pitchFamily="2" charset="0"/>
              </a:rPr>
              <a:t> </a:t>
            </a:r>
            <a:endParaRPr lang="bn-BD" sz="3200" dirty="0">
              <a:latin typeface="NikoshBAN" pitchFamily="2" charset="0"/>
              <a:cs typeface="NikoshBAN" pitchFamily="2" charset="0"/>
            </a:endParaRPr>
          </a:p>
        </p:txBody>
      </p:sp>
      <p:sp>
        <p:nvSpPr>
          <p:cNvPr id="6" name="TextBox 5"/>
          <p:cNvSpPr txBox="1"/>
          <p:nvPr/>
        </p:nvSpPr>
        <p:spPr>
          <a:xfrm>
            <a:off x="767177" y="1676400"/>
            <a:ext cx="7848600" cy="3785652"/>
          </a:xfrm>
          <a:prstGeom prst="rect">
            <a:avLst/>
          </a:prstGeom>
          <a:noFill/>
        </p:spPr>
        <p:txBody>
          <a:bodyPr wrap="square" rtlCol="0">
            <a:spAutoFit/>
          </a:bodyPr>
          <a:lstStyle/>
          <a:p>
            <a:pPr algn="just"/>
            <a:r>
              <a:rPr lang="as-IN" sz="2400" dirty="0">
                <a:latin typeface="NikoshBAN" panose="02000000000000000000" pitchFamily="2" charset="0"/>
                <a:cs typeface="NikoshBAN" panose="02000000000000000000" pitchFamily="2" charset="0"/>
              </a:rPr>
              <a:t>প্লাস্টিকের জ্যাকেট ভিত্তি হিসেবে কাজ করে এবং এটি কেন্দ্রীয় কন্ডাক্টরকে </a:t>
            </a:r>
            <a:r>
              <a:rPr lang="en-US" sz="2400" dirty="0" smtClean="0">
                <a:latin typeface="NikoshBAN" panose="02000000000000000000" pitchFamily="2" charset="0"/>
                <a:cs typeface="NikoshBAN" panose="02000000000000000000" pitchFamily="2" charset="0"/>
              </a:rPr>
              <a:t>EMI</a:t>
            </a:r>
            <a:r>
              <a:rPr lang="as-IN" sz="2400" dirty="0" smtClean="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Electric Magnetic Interference</a:t>
            </a:r>
            <a:r>
              <a:rPr lang="as-IN" sz="2400" dirty="0" smtClean="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থেকে রক্ষা করে। কপার তারের মধ্যদিয়ে ডেটা তরঙ্গ আকারে পরিবাহিত হয় তাই </a:t>
            </a:r>
            <a:r>
              <a:rPr lang="en-US" sz="2400" dirty="0">
                <a:latin typeface="NikoshBAN" panose="02000000000000000000" pitchFamily="2" charset="0"/>
                <a:cs typeface="NikoshBAN" panose="02000000000000000000" pitchFamily="2" charset="0"/>
              </a:rPr>
              <a:t>EMI </a:t>
            </a:r>
            <a:r>
              <a:rPr lang="as-IN" sz="2400" dirty="0" smtClean="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এর প্রভাব বেশি থাকে। তামার তারের জালি বাইরের ইলেকট্রিক ইন্টারফারেন্স (ব্যতিচার) থেকে বিদ্যুৎ অপরিবাহী অংশকে রক্ষা করে, ফলে </a:t>
            </a:r>
            <a:r>
              <a:rPr lang="en-US" sz="2400" dirty="0" err="1" smtClean="0">
                <a:latin typeface="NikoshBAN" panose="02000000000000000000" pitchFamily="2" charset="0"/>
                <a:cs typeface="NikoshBAN" panose="02000000000000000000" pitchFamily="2" charset="0"/>
              </a:rPr>
              <a:t>সিগন্যাল</a:t>
            </a:r>
            <a:r>
              <a:rPr lang="as-IN" sz="2400" dirty="0" smtClean="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ঠিকমতো চলতে পারে। প্লাস্টিকের জ্যাকেটটিকে অন্তঃস্থ কন্ডাক্টরের সংস্পর্শ থেকে পৃথক করার জন্য এদের মাঝে একটি ইনসুলেশন লেয়ার থাকে। এটি তারকে ঘিরে প্লাস্টিকের ফোমের ইনসুলেশন দিয়ে জড়ানো থাকে। তামার তারের কেন্দ্রীয় অংশ কো- এক্সিয়াল ক্যাবলের কেন্দ্র দিয়ে অতিক্রম করে। এটিকে বিদ্যুৎ অপরিবাহী অংশ দিয়ে মোড়ানো থাকে। ডেটা ট্রান্সফার রেট তারের দৈর্ঘ্যের উপর নির্ভর করে</a:t>
            </a:r>
            <a:r>
              <a:rPr lang="as-IN" sz="2400" dirty="0" smtClean="0">
                <a:latin typeface="NikoshBAN" panose="02000000000000000000" pitchFamily="2" charset="0"/>
                <a:cs typeface="NikoshBAN" panose="02000000000000000000" pitchFamily="2" charset="0"/>
              </a:rPr>
              <a:t>।</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6766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057400" y="457200"/>
            <a:ext cx="5029200" cy="646331"/>
          </a:xfrm>
          <a:prstGeom prst="rect">
            <a:avLst/>
          </a:prstGeom>
          <a:solidFill>
            <a:srgbClr val="00B050"/>
          </a:solidFill>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3600" dirty="0" err="1" smtClean="0">
                <a:solidFill>
                  <a:schemeClr val="tx1"/>
                </a:solidFill>
                <a:latin typeface="NikoshBAN" panose="02000000000000000000" pitchFamily="2" charset="0"/>
                <a:cs typeface="NikoshBAN" panose="02000000000000000000" pitchFamily="2" charset="0"/>
              </a:rPr>
              <a:t>একক</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কাজ</a:t>
            </a:r>
            <a:endParaRPr lang="en-US" sz="3600" dirty="0">
              <a:solidFill>
                <a:schemeClr val="tx1"/>
              </a:solidFill>
              <a:latin typeface="NikoshBAN" panose="02000000000000000000" pitchFamily="2" charset="0"/>
              <a:cs typeface="NikoshBAN" panose="02000000000000000000" pitchFamily="2" charset="0"/>
            </a:endParaRPr>
          </a:p>
        </p:txBody>
      </p:sp>
      <p:sp>
        <p:nvSpPr>
          <p:cNvPr id="4" name="TextBox 3"/>
          <p:cNvSpPr txBox="1"/>
          <p:nvPr/>
        </p:nvSpPr>
        <p:spPr>
          <a:xfrm>
            <a:off x="1066800" y="2438400"/>
            <a:ext cx="6629400" cy="523220"/>
          </a:xfrm>
          <a:prstGeom prst="rect">
            <a:avLst/>
          </a:prstGeom>
          <a:noFill/>
        </p:spPr>
        <p:txBody>
          <a:bodyPr wrap="square" rtlCol="0">
            <a:spAutoFit/>
          </a:bodyPr>
          <a:lstStyle/>
          <a:p>
            <a:pPr algn="ctr"/>
            <a:r>
              <a:rPr lang="as-IN" sz="2800" dirty="0">
                <a:latin typeface="NikoshBAN" panose="02000000000000000000" pitchFamily="2" charset="0"/>
                <a:cs typeface="NikoshBAN" panose="02000000000000000000" pitchFamily="2" charset="0"/>
              </a:rPr>
              <a:t>কো-এক্সিয়াল </a:t>
            </a:r>
            <a:r>
              <a:rPr lang="as-IN" sz="2800" dirty="0" smtClean="0">
                <a:latin typeface="NikoshBAN" panose="02000000000000000000" pitchFamily="2" charset="0"/>
                <a:cs typeface="NikoshBAN" panose="02000000000000000000" pitchFamily="2" charset="0"/>
              </a:rPr>
              <a:t>ক্যাবল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কয়টি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অংশ</a:t>
            </a:r>
            <a:r>
              <a:rPr lang="en-US" sz="2800" dirty="0" smtClean="0">
                <a:latin typeface="NikoshBAN" panose="02000000000000000000" pitchFamily="2" charset="0"/>
                <a:cs typeface="NikoshBAN" panose="02000000000000000000" pitchFamily="2" charset="0"/>
              </a:rPr>
              <a:t> ও </a:t>
            </a:r>
            <a:r>
              <a:rPr lang="en-US" sz="2800" dirty="0" err="1" smtClean="0">
                <a:latin typeface="NikoshBAN" panose="02000000000000000000" pitchFamily="2" charset="0"/>
                <a:cs typeface="NikoshBAN" panose="02000000000000000000" pitchFamily="2" charset="0"/>
              </a:rPr>
              <a:t>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লিখ</a:t>
            </a:r>
            <a:r>
              <a:rPr lang="en-US" sz="2800" dirty="0" smtClean="0">
                <a:latin typeface="NikoshBAN" panose="02000000000000000000" pitchFamily="2" charset="0"/>
                <a:cs typeface="NikoshBAN" panose="02000000000000000000" pitchFamily="2" charset="0"/>
              </a:rPr>
              <a:t>।</a:t>
            </a:r>
            <a:endParaRPr lang="as-IN" sz="2800" dirty="0">
              <a:latin typeface="NikoshBAN" panose="02000000000000000000" pitchFamily="2" charset="0"/>
              <a:cs typeface="NikoshBAN" panose="02000000000000000000" pitchFamily="2" charset="0"/>
            </a:endParaRPr>
          </a:p>
        </p:txBody>
      </p:sp>
      <p:sp>
        <p:nvSpPr>
          <p:cNvPr id="5" name="TextBox 4"/>
          <p:cNvSpPr txBox="1"/>
          <p:nvPr/>
        </p:nvSpPr>
        <p:spPr>
          <a:xfrm>
            <a:off x="6477000" y="1667691"/>
            <a:ext cx="2286000" cy="400110"/>
          </a:xfrm>
          <a:prstGeom prst="rect">
            <a:avLst/>
          </a:prstGeom>
          <a:noFill/>
        </p:spPr>
        <p:txBody>
          <a:bodyPr wrap="square" rtlCol="0">
            <a:spAutoFit/>
          </a:bodyPr>
          <a:lstStyle/>
          <a:p>
            <a:pPr algn="ctr"/>
            <a:r>
              <a:rPr lang="en-US" sz="2000" dirty="0" err="1" smtClean="0">
                <a:latin typeface="NikoshBAN" panose="02000000000000000000" pitchFamily="2" charset="0"/>
                <a:cs typeface="NikoshBAN" panose="02000000000000000000" pitchFamily="2" charset="0"/>
              </a:rPr>
              <a:t>সময়</a:t>
            </a:r>
            <a:r>
              <a:rPr lang="en-US" sz="2000" dirty="0" smtClean="0">
                <a:latin typeface="NikoshBAN" panose="02000000000000000000" pitchFamily="2" charset="0"/>
                <a:cs typeface="NikoshBAN" panose="02000000000000000000" pitchFamily="2" charset="0"/>
              </a:rPr>
              <a:t>- ৩ </a:t>
            </a:r>
            <a:r>
              <a:rPr lang="en-US" sz="2000" dirty="0" err="1" smtClean="0">
                <a:latin typeface="NikoshBAN" panose="02000000000000000000" pitchFamily="2" charset="0"/>
                <a:cs typeface="NikoshBAN" panose="02000000000000000000" pitchFamily="2" charset="0"/>
              </a:rPr>
              <a:t>মিনিট</a:t>
            </a:r>
            <a:endParaRPr lang="en-US" sz="2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3873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1965</TotalTime>
  <Words>480</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Mahabubul Alam</dc:creator>
  <cp:lastModifiedBy>Subroto</cp:lastModifiedBy>
  <cp:revision>357</cp:revision>
  <dcterms:created xsi:type="dcterms:W3CDTF">2006-08-16T00:00:00Z</dcterms:created>
  <dcterms:modified xsi:type="dcterms:W3CDTF">2019-10-31T20:20:29Z</dcterms:modified>
</cp:coreProperties>
</file>