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9" r:id="rId2"/>
    <p:sldId id="259" r:id="rId3"/>
    <p:sldId id="260" r:id="rId4"/>
    <p:sldId id="310" r:id="rId5"/>
    <p:sldId id="340" r:id="rId6"/>
    <p:sldId id="327" r:id="rId7"/>
    <p:sldId id="328" r:id="rId8"/>
    <p:sldId id="265" r:id="rId9"/>
    <p:sldId id="329" r:id="rId10"/>
    <p:sldId id="330" r:id="rId11"/>
    <p:sldId id="331" r:id="rId12"/>
    <p:sldId id="332" r:id="rId13"/>
    <p:sldId id="333" r:id="rId14"/>
    <p:sldId id="334" r:id="rId15"/>
    <p:sldId id="335" r:id="rId16"/>
    <p:sldId id="336" r:id="rId17"/>
    <p:sldId id="337" r:id="rId18"/>
    <p:sldId id="338" r:id="rId19"/>
    <p:sldId id="339" r:id="rId20"/>
    <p:sldId id="28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FAB5800-C833-412C-84CB-CE1B2883658C}">
          <p14:sldIdLst>
            <p14:sldId id="279"/>
            <p14:sldId id="259"/>
            <p14:sldId id="260"/>
            <p14:sldId id="310"/>
            <p14:sldId id="340"/>
            <p14:sldId id="327"/>
            <p14:sldId id="328"/>
            <p14:sldId id="265"/>
            <p14:sldId id="329"/>
            <p14:sldId id="330"/>
            <p14:sldId id="331"/>
            <p14:sldId id="332"/>
            <p14:sldId id="333"/>
            <p14:sldId id="334"/>
            <p14:sldId id="335"/>
            <p14:sldId id="336"/>
            <p14:sldId id="337"/>
            <p14:sldId id="338"/>
            <p14:sldId id="339"/>
          </p14:sldIdLst>
        </p14:section>
        <p14:section name="Untitled Section" id="{ADC47564-3788-488B-A3BB-2EC779DF85F1}">
          <p14:sldIdLst>
            <p14:sldId id="28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89" autoAdjust="0"/>
    <p:restoredTop sz="94660"/>
  </p:normalViewPr>
  <p:slideViewPr>
    <p:cSldViewPr snapToGrid="0">
      <p:cViewPr varScale="1">
        <p:scale>
          <a:sx n="68" d="100"/>
          <a:sy n="68" d="100"/>
        </p:scale>
        <p:origin x="78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91EBA4-9CE3-4B36-A447-47D6A07BC03B}"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F4512F-BD35-4EBF-96E8-E6E18E00C209}" type="slidenum">
              <a:rPr lang="en-US" smtClean="0"/>
              <a:t>‹#›</a:t>
            </a:fld>
            <a:endParaRPr lang="en-US"/>
          </a:p>
        </p:txBody>
      </p:sp>
    </p:spTree>
    <p:extLst>
      <p:ext uri="{BB962C8B-B14F-4D97-AF65-F5344CB8AC3E}">
        <p14:creationId xmlns:p14="http://schemas.microsoft.com/office/powerpoint/2010/main" val="2077599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শ</a:t>
            </a:r>
            <a:r>
              <a:rPr lang="bn-IN" dirty="0"/>
              <a:t>ু</a:t>
            </a:r>
            <a:r>
              <a:rPr lang="en-US" dirty="0"/>
              <a:t>ভ</a:t>
            </a:r>
            <a:r>
              <a:rPr lang="bn-IN" dirty="0"/>
              <a:t>ে</a:t>
            </a:r>
            <a:r>
              <a:rPr lang="en-US" dirty="0"/>
              <a:t>চ</a:t>
            </a:r>
            <a:r>
              <a:rPr lang="bn-IN" dirty="0"/>
              <a:t>্</a:t>
            </a:r>
            <a:r>
              <a:rPr lang="en-US" dirty="0"/>
              <a:t>ছ</a:t>
            </a:r>
            <a:r>
              <a:rPr lang="bn-IN" dirty="0"/>
              <a:t>া</a:t>
            </a:r>
            <a:r>
              <a:rPr lang="en-US" dirty="0"/>
              <a:t> </a:t>
            </a:r>
            <a:r>
              <a:rPr lang="bn-IN" dirty="0"/>
              <a:t>স</a:t>
            </a:r>
            <a:r>
              <a:rPr lang="en-US" dirty="0"/>
              <a:t>্</a:t>
            </a:r>
            <a:r>
              <a:rPr lang="bn-IN" dirty="0"/>
              <a:t>ল</a:t>
            </a:r>
            <a:r>
              <a:rPr lang="en-US" dirty="0"/>
              <a:t>া</a:t>
            </a:r>
            <a:r>
              <a:rPr lang="bn-IN" dirty="0"/>
              <a:t>ই</a:t>
            </a:r>
            <a:r>
              <a:rPr lang="en-US" dirty="0"/>
              <a:t>ড</a:t>
            </a:r>
          </a:p>
        </p:txBody>
      </p:sp>
      <p:sp>
        <p:nvSpPr>
          <p:cNvPr id="4" name="Slide Number Placeholder 3"/>
          <p:cNvSpPr>
            <a:spLocks noGrp="1"/>
          </p:cNvSpPr>
          <p:nvPr>
            <p:ph type="sldNum" sz="quarter" idx="10"/>
          </p:nvPr>
        </p:nvSpPr>
        <p:spPr/>
        <p:txBody>
          <a:bodyPr/>
          <a:lstStyle/>
          <a:p>
            <a:fld id="{BF8A66E0-AF7F-4C6F-AC86-4939F7F89DBD}" type="slidenum">
              <a:rPr lang="en-US" smtClean="0"/>
              <a:t>1</a:t>
            </a:fld>
            <a:endParaRPr lang="en-US"/>
          </a:p>
        </p:txBody>
      </p:sp>
    </p:spTree>
    <p:extLst>
      <p:ext uri="{BB962C8B-B14F-4D97-AF65-F5344CB8AC3E}">
        <p14:creationId xmlns:p14="http://schemas.microsoft.com/office/powerpoint/2010/main" val="1746722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baseline="0" dirty="0"/>
              <a:t> </a:t>
            </a:r>
            <a:endParaRPr lang="en-US" sz="3600" dirty="0"/>
          </a:p>
        </p:txBody>
      </p:sp>
      <p:sp>
        <p:nvSpPr>
          <p:cNvPr id="4" name="Slide Number Placeholder 3"/>
          <p:cNvSpPr>
            <a:spLocks noGrp="1"/>
          </p:cNvSpPr>
          <p:nvPr>
            <p:ph type="sldNum" sz="quarter" idx="10"/>
          </p:nvPr>
        </p:nvSpPr>
        <p:spPr/>
        <p:txBody>
          <a:bodyPr/>
          <a:lstStyle/>
          <a:p>
            <a:fld id="{BF8A66E0-AF7F-4C6F-AC86-4939F7F89DBD}" type="slidenum">
              <a:rPr lang="en-US" smtClean="0"/>
              <a:t>10</a:t>
            </a:fld>
            <a:endParaRPr lang="en-US"/>
          </a:p>
        </p:txBody>
      </p:sp>
    </p:spTree>
    <p:extLst>
      <p:ext uri="{BB962C8B-B14F-4D97-AF65-F5344CB8AC3E}">
        <p14:creationId xmlns:p14="http://schemas.microsoft.com/office/powerpoint/2010/main" val="52036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baseline="0" dirty="0"/>
              <a:t> </a:t>
            </a:r>
            <a:endParaRPr lang="en-US" sz="3600" dirty="0"/>
          </a:p>
        </p:txBody>
      </p:sp>
      <p:sp>
        <p:nvSpPr>
          <p:cNvPr id="4" name="Slide Number Placeholder 3"/>
          <p:cNvSpPr>
            <a:spLocks noGrp="1"/>
          </p:cNvSpPr>
          <p:nvPr>
            <p:ph type="sldNum" sz="quarter" idx="10"/>
          </p:nvPr>
        </p:nvSpPr>
        <p:spPr/>
        <p:txBody>
          <a:bodyPr/>
          <a:lstStyle/>
          <a:p>
            <a:fld id="{BF8A66E0-AF7F-4C6F-AC86-4939F7F89DBD}" type="slidenum">
              <a:rPr lang="en-US" smtClean="0"/>
              <a:t>11</a:t>
            </a:fld>
            <a:endParaRPr lang="en-US"/>
          </a:p>
        </p:txBody>
      </p:sp>
    </p:spTree>
    <p:extLst>
      <p:ext uri="{BB962C8B-B14F-4D97-AF65-F5344CB8AC3E}">
        <p14:creationId xmlns:p14="http://schemas.microsoft.com/office/powerpoint/2010/main" val="4150327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baseline="0" dirty="0"/>
              <a:t> </a:t>
            </a:r>
            <a:endParaRPr lang="en-US" sz="3600" dirty="0"/>
          </a:p>
        </p:txBody>
      </p:sp>
      <p:sp>
        <p:nvSpPr>
          <p:cNvPr id="4" name="Slide Number Placeholder 3"/>
          <p:cNvSpPr>
            <a:spLocks noGrp="1"/>
          </p:cNvSpPr>
          <p:nvPr>
            <p:ph type="sldNum" sz="quarter" idx="10"/>
          </p:nvPr>
        </p:nvSpPr>
        <p:spPr/>
        <p:txBody>
          <a:bodyPr/>
          <a:lstStyle/>
          <a:p>
            <a:fld id="{BF8A66E0-AF7F-4C6F-AC86-4939F7F89DBD}" type="slidenum">
              <a:rPr lang="en-US" smtClean="0"/>
              <a:t>12</a:t>
            </a:fld>
            <a:endParaRPr lang="en-US"/>
          </a:p>
        </p:txBody>
      </p:sp>
    </p:spTree>
    <p:extLst>
      <p:ext uri="{BB962C8B-B14F-4D97-AF65-F5344CB8AC3E}">
        <p14:creationId xmlns:p14="http://schemas.microsoft.com/office/powerpoint/2010/main" val="2700627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baseline="0" dirty="0"/>
              <a:t> </a:t>
            </a:r>
            <a:endParaRPr lang="en-US" sz="3600" dirty="0"/>
          </a:p>
        </p:txBody>
      </p:sp>
      <p:sp>
        <p:nvSpPr>
          <p:cNvPr id="4" name="Slide Number Placeholder 3"/>
          <p:cNvSpPr>
            <a:spLocks noGrp="1"/>
          </p:cNvSpPr>
          <p:nvPr>
            <p:ph type="sldNum" sz="quarter" idx="10"/>
          </p:nvPr>
        </p:nvSpPr>
        <p:spPr/>
        <p:txBody>
          <a:bodyPr/>
          <a:lstStyle/>
          <a:p>
            <a:fld id="{BF8A66E0-AF7F-4C6F-AC86-4939F7F89DBD}" type="slidenum">
              <a:rPr lang="en-US" smtClean="0"/>
              <a:t>13</a:t>
            </a:fld>
            <a:endParaRPr lang="en-US"/>
          </a:p>
        </p:txBody>
      </p:sp>
    </p:spTree>
    <p:extLst>
      <p:ext uri="{BB962C8B-B14F-4D97-AF65-F5344CB8AC3E}">
        <p14:creationId xmlns:p14="http://schemas.microsoft.com/office/powerpoint/2010/main" val="3094435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baseline="0" dirty="0"/>
              <a:t> </a:t>
            </a:r>
            <a:endParaRPr lang="en-US" sz="3600" dirty="0"/>
          </a:p>
        </p:txBody>
      </p:sp>
      <p:sp>
        <p:nvSpPr>
          <p:cNvPr id="4" name="Slide Number Placeholder 3"/>
          <p:cNvSpPr>
            <a:spLocks noGrp="1"/>
          </p:cNvSpPr>
          <p:nvPr>
            <p:ph type="sldNum" sz="quarter" idx="10"/>
          </p:nvPr>
        </p:nvSpPr>
        <p:spPr/>
        <p:txBody>
          <a:bodyPr/>
          <a:lstStyle/>
          <a:p>
            <a:fld id="{BF8A66E0-AF7F-4C6F-AC86-4939F7F89DBD}" type="slidenum">
              <a:rPr lang="en-US" smtClean="0"/>
              <a:t>14</a:t>
            </a:fld>
            <a:endParaRPr lang="en-US"/>
          </a:p>
        </p:txBody>
      </p:sp>
    </p:spTree>
    <p:extLst>
      <p:ext uri="{BB962C8B-B14F-4D97-AF65-F5344CB8AC3E}">
        <p14:creationId xmlns:p14="http://schemas.microsoft.com/office/powerpoint/2010/main" val="4251871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baseline="0" dirty="0"/>
              <a:t> </a:t>
            </a:r>
            <a:endParaRPr lang="en-US" sz="3600" dirty="0"/>
          </a:p>
        </p:txBody>
      </p:sp>
      <p:sp>
        <p:nvSpPr>
          <p:cNvPr id="4" name="Slide Number Placeholder 3"/>
          <p:cNvSpPr>
            <a:spLocks noGrp="1"/>
          </p:cNvSpPr>
          <p:nvPr>
            <p:ph type="sldNum" sz="quarter" idx="10"/>
          </p:nvPr>
        </p:nvSpPr>
        <p:spPr/>
        <p:txBody>
          <a:bodyPr/>
          <a:lstStyle/>
          <a:p>
            <a:fld id="{BF8A66E0-AF7F-4C6F-AC86-4939F7F89DBD}" type="slidenum">
              <a:rPr lang="en-US" smtClean="0"/>
              <a:t>15</a:t>
            </a:fld>
            <a:endParaRPr lang="en-US"/>
          </a:p>
        </p:txBody>
      </p:sp>
    </p:spTree>
    <p:extLst>
      <p:ext uri="{BB962C8B-B14F-4D97-AF65-F5344CB8AC3E}">
        <p14:creationId xmlns:p14="http://schemas.microsoft.com/office/powerpoint/2010/main" val="1418817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baseline="0" dirty="0"/>
              <a:t> </a:t>
            </a:r>
            <a:endParaRPr lang="en-US" sz="3600" dirty="0"/>
          </a:p>
        </p:txBody>
      </p:sp>
      <p:sp>
        <p:nvSpPr>
          <p:cNvPr id="4" name="Slide Number Placeholder 3"/>
          <p:cNvSpPr>
            <a:spLocks noGrp="1"/>
          </p:cNvSpPr>
          <p:nvPr>
            <p:ph type="sldNum" sz="quarter" idx="10"/>
          </p:nvPr>
        </p:nvSpPr>
        <p:spPr/>
        <p:txBody>
          <a:bodyPr/>
          <a:lstStyle/>
          <a:p>
            <a:fld id="{BF8A66E0-AF7F-4C6F-AC86-4939F7F89DBD}" type="slidenum">
              <a:rPr lang="en-US" smtClean="0"/>
              <a:t>16</a:t>
            </a:fld>
            <a:endParaRPr lang="en-US"/>
          </a:p>
        </p:txBody>
      </p:sp>
    </p:spTree>
    <p:extLst>
      <p:ext uri="{BB962C8B-B14F-4D97-AF65-F5344CB8AC3E}">
        <p14:creationId xmlns:p14="http://schemas.microsoft.com/office/powerpoint/2010/main" val="9260324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baseline="0" dirty="0"/>
              <a:t> </a:t>
            </a:r>
            <a:endParaRPr lang="en-US" sz="3600" dirty="0"/>
          </a:p>
        </p:txBody>
      </p:sp>
      <p:sp>
        <p:nvSpPr>
          <p:cNvPr id="4" name="Slide Number Placeholder 3"/>
          <p:cNvSpPr>
            <a:spLocks noGrp="1"/>
          </p:cNvSpPr>
          <p:nvPr>
            <p:ph type="sldNum" sz="quarter" idx="10"/>
          </p:nvPr>
        </p:nvSpPr>
        <p:spPr/>
        <p:txBody>
          <a:bodyPr/>
          <a:lstStyle/>
          <a:p>
            <a:fld id="{BF8A66E0-AF7F-4C6F-AC86-4939F7F89DBD}" type="slidenum">
              <a:rPr lang="en-US" smtClean="0"/>
              <a:t>17</a:t>
            </a:fld>
            <a:endParaRPr lang="en-US"/>
          </a:p>
        </p:txBody>
      </p:sp>
    </p:spTree>
    <p:extLst>
      <p:ext uri="{BB962C8B-B14F-4D97-AF65-F5344CB8AC3E}">
        <p14:creationId xmlns:p14="http://schemas.microsoft.com/office/powerpoint/2010/main" val="27005432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baseline="0" dirty="0"/>
              <a:t> </a:t>
            </a:r>
            <a:endParaRPr lang="en-US" sz="3600" dirty="0"/>
          </a:p>
        </p:txBody>
      </p:sp>
      <p:sp>
        <p:nvSpPr>
          <p:cNvPr id="4" name="Slide Number Placeholder 3"/>
          <p:cNvSpPr>
            <a:spLocks noGrp="1"/>
          </p:cNvSpPr>
          <p:nvPr>
            <p:ph type="sldNum" sz="quarter" idx="10"/>
          </p:nvPr>
        </p:nvSpPr>
        <p:spPr/>
        <p:txBody>
          <a:bodyPr/>
          <a:lstStyle/>
          <a:p>
            <a:fld id="{BF8A66E0-AF7F-4C6F-AC86-4939F7F89DBD}" type="slidenum">
              <a:rPr lang="en-US" smtClean="0"/>
              <a:t>18</a:t>
            </a:fld>
            <a:endParaRPr lang="en-US"/>
          </a:p>
        </p:txBody>
      </p:sp>
    </p:spTree>
    <p:extLst>
      <p:ext uri="{BB962C8B-B14F-4D97-AF65-F5344CB8AC3E}">
        <p14:creationId xmlns:p14="http://schemas.microsoft.com/office/powerpoint/2010/main" val="524908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baseline="0" dirty="0"/>
              <a:t> </a:t>
            </a:r>
            <a:endParaRPr lang="en-US" sz="3600" dirty="0"/>
          </a:p>
        </p:txBody>
      </p:sp>
      <p:sp>
        <p:nvSpPr>
          <p:cNvPr id="4" name="Slide Number Placeholder 3"/>
          <p:cNvSpPr>
            <a:spLocks noGrp="1"/>
          </p:cNvSpPr>
          <p:nvPr>
            <p:ph type="sldNum" sz="quarter" idx="10"/>
          </p:nvPr>
        </p:nvSpPr>
        <p:spPr/>
        <p:txBody>
          <a:bodyPr/>
          <a:lstStyle/>
          <a:p>
            <a:fld id="{BF8A66E0-AF7F-4C6F-AC86-4939F7F89DBD}" type="slidenum">
              <a:rPr lang="en-US" smtClean="0"/>
              <a:t>19</a:t>
            </a:fld>
            <a:endParaRPr lang="en-US"/>
          </a:p>
        </p:txBody>
      </p:sp>
    </p:spTree>
    <p:extLst>
      <p:ext uri="{BB962C8B-B14F-4D97-AF65-F5344CB8AC3E}">
        <p14:creationId xmlns:p14="http://schemas.microsoft.com/office/powerpoint/2010/main" val="555591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এ</a:t>
            </a:r>
            <a:r>
              <a:rPr lang="bn-IN" sz="2400" dirty="0"/>
              <a:t>ই</a:t>
            </a:r>
            <a:r>
              <a:rPr lang="en-US" sz="2400" dirty="0"/>
              <a:t> </a:t>
            </a:r>
            <a:r>
              <a:rPr lang="bn-IN" sz="2400" dirty="0"/>
              <a:t>স</a:t>
            </a:r>
            <a:r>
              <a:rPr lang="en-US" sz="2400" dirty="0"/>
              <a:t>্</a:t>
            </a:r>
            <a:r>
              <a:rPr lang="bn-IN" sz="2400" dirty="0"/>
              <a:t>ল</a:t>
            </a:r>
            <a:r>
              <a:rPr lang="en-US" sz="2400" dirty="0" err="1"/>
              <a:t>াই</a:t>
            </a:r>
            <a:r>
              <a:rPr lang="bn-IN" sz="2400" dirty="0"/>
              <a:t>ড</a:t>
            </a:r>
            <a:r>
              <a:rPr lang="en-US" sz="2400" dirty="0"/>
              <a:t>ে </a:t>
            </a:r>
            <a:r>
              <a:rPr lang="bn-IN" sz="2400" dirty="0"/>
              <a:t>শ</a:t>
            </a:r>
            <a:r>
              <a:rPr lang="en-US" sz="2400" dirty="0"/>
              <a:t>ি</a:t>
            </a:r>
            <a:r>
              <a:rPr lang="bn-IN" sz="2400" dirty="0"/>
              <a:t>ক</a:t>
            </a:r>
            <a:r>
              <a:rPr lang="en-US" sz="2400" dirty="0"/>
              <a:t>্</a:t>
            </a:r>
            <a:r>
              <a:rPr lang="bn-IN" sz="2400" dirty="0"/>
              <a:t>ষ</a:t>
            </a:r>
            <a:r>
              <a:rPr lang="en-US" sz="2400" dirty="0"/>
              <a:t>ক </a:t>
            </a:r>
            <a:r>
              <a:rPr lang="bn-IN" sz="2400" dirty="0"/>
              <a:t>প</a:t>
            </a:r>
            <a:r>
              <a:rPr lang="en-US" sz="2400" dirty="0"/>
              <a:t>র</a:t>
            </a:r>
            <a:r>
              <a:rPr lang="bn-IN" sz="2400" dirty="0"/>
              <a:t>ি</a:t>
            </a:r>
            <a:r>
              <a:rPr lang="en-US" sz="2400" dirty="0"/>
              <a:t>চ</a:t>
            </a:r>
            <a:r>
              <a:rPr lang="bn-IN" sz="2400" dirty="0"/>
              <a:t>ি</a:t>
            </a:r>
            <a:r>
              <a:rPr lang="en-US" sz="2400" dirty="0"/>
              <a:t>ত</a:t>
            </a:r>
            <a:r>
              <a:rPr lang="bn-IN" sz="2400" dirty="0"/>
              <a:t>ি</a:t>
            </a:r>
            <a:r>
              <a:rPr lang="en-US" sz="2400" dirty="0"/>
              <a:t> </a:t>
            </a:r>
            <a:r>
              <a:rPr lang="bn-IN" sz="2400" dirty="0"/>
              <a:t>ও</a:t>
            </a:r>
            <a:r>
              <a:rPr lang="en-US" sz="2400" dirty="0"/>
              <a:t> </a:t>
            </a:r>
            <a:r>
              <a:rPr lang="bn-IN" sz="2400" dirty="0"/>
              <a:t>প</a:t>
            </a:r>
            <a:r>
              <a:rPr lang="en-US" sz="2400" dirty="0"/>
              <a:t>া</a:t>
            </a:r>
            <a:r>
              <a:rPr lang="bn-IN" sz="2400" dirty="0"/>
              <a:t>ঠ</a:t>
            </a:r>
            <a:r>
              <a:rPr lang="en-US" sz="2400" dirty="0"/>
              <a:t> </a:t>
            </a:r>
            <a:r>
              <a:rPr lang="bn-IN" sz="2400" dirty="0"/>
              <a:t>প</a:t>
            </a:r>
            <a:r>
              <a:rPr lang="en-US" sz="2400" dirty="0"/>
              <a:t>র</a:t>
            </a:r>
            <a:r>
              <a:rPr lang="bn-IN" sz="2400" dirty="0"/>
              <a:t>ি</a:t>
            </a:r>
            <a:r>
              <a:rPr lang="en-US" sz="2400" dirty="0"/>
              <a:t>চ</a:t>
            </a:r>
            <a:r>
              <a:rPr lang="bn-IN" sz="2400" dirty="0"/>
              <a:t>ি</a:t>
            </a:r>
            <a:r>
              <a:rPr lang="en-US" sz="2400" dirty="0"/>
              <a:t>ত</a:t>
            </a:r>
            <a:r>
              <a:rPr lang="bn-IN" sz="2400" dirty="0"/>
              <a:t>ি</a:t>
            </a:r>
            <a:r>
              <a:rPr lang="en-US" sz="2400" dirty="0"/>
              <a:t> </a:t>
            </a:r>
            <a:r>
              <a:rPr lang="bn-IN" sz="2400" dirty="0"/>
              <a:t>থ</a:t>
            </a:r>
            <a:r>
              <a:rPr lang="en-US" sz="2400" dirty="0"/>
              <a:t>া</a:t>
            </a:r>
            <a:r>
              <a:rPr lang="bn-IN" sz="2400" dirty="0"/>
              <a:t>ক</a:t>
            </a:r>
            <a:r>
              <a:rPr lang="en-US" sz="2400" dirty="0"/>
              <a:t>ব</a:t>
            </a:r>
            <a:r>
              <a:rPr lang="bn-IN" sz="2400" dirty="0"/>
              <a:t>ে</a:t>
            </a:r>
            <a:endParaRPr lang="en-US" dirty="0"/>
          </a:p>
        </p:txBody>
      </p:sp>
      <p:sp>
        <p:nvSpPr>
          <p:cNvPr id="4" name="Slide Number Placeholder 3"/>
          <p:cNvSpPr>
            <a:spLocks noGrp="1"/>
          </p:cNvSpPr>
          <p:nvPr>
            <p:ph type="sldNum" sz="quarter" idx="10"/>
          </p:nvPr>
        </p:nvSpPr>
        <p:spPr/>
        <p:txBody>
          <a:bodyPr/>
          <a:lstStyle/>
          <a:p>
            <a:fld id="{BF8A66E0-AF7F-4C6F-AC86-4939F7F89DBD}" type="slidenum">
              <a:rPr lang="en-US" smtClean="0"/>
              <a:t>2</a:t>
            </a:fld>
            <a:endParaRPr lang="en-US"/>
          </a:p>
        </p:txBody>
      </p:sp>
    </p:spTree>
    <p:extLst>
      <p:ext uri="{BB962C8B-B14F-4D97-AF65-F5344CB8AC3E}">
        <p14:creationId xmlns:p14="http://schemas.microsoft.com/office/powerpoint/2010/main" val="40593800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a:t>ধন্যবাদ</a:t>
            </a:r>
            <a:r>
              <a:rPr lang="bn-BD" baseline="0" dirty="0"/>
              <a:t> জানিযে পাঠ সমাপ্তি ঘোষনা করব।</a:t>
            </a:r>
            <a:endParaRPr lang="en-US" dirty="0"/>
          </a:p>
        </p:txBody>
      </p:sp>
      <p:sp>
        <p:nvSpPr>
          <p:cNvPr id="4" name="Slide Number Placeholder 3"/>
          <p:cNvSpPr>
            <a:spLocks noGrp="1"/>
          </p:cNvSpPr>
          <p:nvPr>
            <p:ph type="sldNum" sz="quarter" idx="10"/>
          </p:nvPr>
        </p:nvSpPr>
        <p:spPr/>
        <p:txBody>
          <a:bodyPr/>
          <a:lstStyle/>
          <a:p>
            <a:fld id="{40600903-77C2-4461-9715-AED823D021AA}" type="slidenum">
              <a:rPr lang="en-US" smtClean="0"/>
              <a:t>20</a:t>
            </a:fld>
            <a:endParaRPr lang="en-US"/>
          </a:p>
        </p:txBody>
      </p:sp>
    </p:spTree>
    <p:extLst>
      <p:ext uri="{BB962C8B-B14F-4D97-AF65-F5344CB8AC3E}">
        <p14:creationId xmlns:p14="http://schemas.microsoft.com/office/powerpoint/2010/main" val="4178818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sz="3600" baseline="0" dirty="0"/>
              <a:t>ছবি দেখানোর মাধ্যেম পাঠ শিরোনাম বের করার চেষ্টা করব।</a:t>
            </a:r>
            <a:endParaRPr lang="en-US" sz="3600" dirty="0"/>
          </a:p>
        </p:txBody>
      </p:sp>
      <p:sp>
        <p:nvSpPr>
          <p:cNvPr id="4" name="Slide Number Placeholder 3"/>
          <p:cNvSpPr>
            <a:spLocks noGrp="1"/>
          </p:cNvSpPr>
          <p:nvPr>
            <p:ph type="sldNum" sz="quarter" idx="10"/>
          </p:nvPr>
        </p:nvSpPr>
        <p:spPr/>
        <p:txBody>
          <a:bodyPr/>
          <a:lstStyle/>
          <a:p>
            <a:fld id="{BF8A66E0-AF7F-4C6F-AC86-4939F7F89DBD}" type="slidenum">
              <a:rPr lang="en-US" smtClean="0"/>
              <a:t>3</a:t>
            </a:fld>
            <a:endParaRPr lang="en-US"/>
          </a:p>
        </p:txBody>
      </p:sp>
    </p:spTree>
    <p:extLst>
      <p:ext uri="{BB962C8B-B14F-4D97-AF65-F5344CB8AC3E}">
        <p14:creationId xmlns:p14="http://schemas.microsoft.com/office/powerpoint/2010/main" val="338971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sz="3600" baseline="0" dirty="0"/>
              <a:t>ছবি দেখানোর মাধ্যেম পাঠ শিরোনাম বের করার চেষ্টা করব।</a:t>
            </a:r>
            <a:endParaRPr lang="en-US" sz="3600" dirty="0"/>
          </a:p>
        </p:txBody>
      </p:sp>
      <p:sp>
        <p:nvSpPr>
          <p:cNvPr id="4" name="Slide Number Placeholder 3"/>
          <p:cNvSpPr>
            <a:spLocks noGrp="1"/>
          </p:cNvSpPr>
          <p:nvPr>
            <p:ph type="sldNum" sz="quarter" idx="10"/>
          </p:nvPr>
        </p:nvSpPr>
        <p:spPr/>
        <p:txBody>
          <a:bodyPr/>
          <a:lstStyle/>
          <a:p>
            <a:fld id="{BF8A66E0-AF7F-4C6F-AC86-4939F7F89DBD}" type="slidenum">
              <a:rPr lang="en-US" smtClean="0"/>
              <a:t>4</a:t>
            </a:fld>
            <a:endParaRPr lang="en-US"/>
          </a:p>
        </p:txBody>
      </p:sp>
    </p:spTree>
    <p:extLst>
      <p:ext uri="{BB962C8B-B14F-4D97-AF65-F5344CB8AC3E}">
        <p14:creationId xmlns:p14="http://schemas.microsoft.com/office/powerpoint/2010/main" val="3402639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sz="3600" baseline="0" dirty="0"/>
              <a:t>ছবি দেখানোর মাধ্যেম পাঠ শিরোনাম বের করার চেষ্টা করব।</a:t>
            </a:r>
            <a:endParaRPr lang="en-US" sz="3600" dirty="0"/>
          </a:p>
        </p:txBody>
      </p:sp>
      <p:sp>
        <p:nvSpPr>
          <p:cNvPr id="4" name="Slide Number Placeholder 3"/>
          <p:cNvSpPr>
            <a:spLocks noGrp="1"/>
          </p:cNvSpPr>
          <p:nvPr>
            <p:ph type="sldNum" sz="quarter" idx="10"/>
          </p:nvPr>
        </p:nvSpPr>
        <p:spPr/>
        <p:txBody>
          <a:bodyPr/>
          <a:lstStyle/>
          <a:p>
            <a:fld id="{BF8A66E0-AF7F-4C6F-AC86-4939F7F89DBD}" type="slidenum">
              <a:rPr lang="en-US" smtClean="0"/>
              <a:t>5</a:t>
            </a:fld>
            <a:endParaRPr lang="en-US"/>
          </a:p>
        </p:txBody>
      </p:sp>
    </p:spTree>
    <p:extLst>
      <p:ext uri="{BB962C8B-B14F-4D97-AF65-F5344CB8AC3E}">
        <p14:creationId xmlns:p14="http://schemas.microsoft.com/office/powerpoint/2010/main" val="3401374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sz="3600" baseline="0" dirty="0"/>
              <a:t>ছবি দেখানোর মাধ্যেম পাঠ শিরোনাম বের করার চেষ্টা করব।</a:t>
            </a:r>
            <a:endParaRPr lang="en-US" sz="3600" dirty="0"/>
          </a:p>
        </p:txBody>
      </p:sp>
      <p:sp>
        <p:nvSpPr>
          <p:cNvPr id="4" name="Slide Number Placeholder 3"/>
          <p:cNvSpPr>
            <a:spLocks noGrp="1"/>
          </p:cNvSpPr>
          <p:nvPr>
            <p:ph type="sldNum" sz="quarter" idx="10"/>
          </p:nvPr>
        </p:nvSpPr>
        <p:spPr/>
        <p:txBody>
          <a:bodyPr/>
          <a:lstStyle/>
          <a:p>
            <a:fld id="{BF8A66E0-AF7F-4C6F-AC86-4939F7F89DBD}" type="slidenum">
              <a:rPr lang="en-US" smtClean="0"/>
              <a:t>6</a:t>
            </a:fld>
            <a:endParaRPr lang="en-US"/>
          </a:p>
        </p:txBody>
      </p:sp>
    </p:spTree>
    <p:extLst>
      <p:ext uri="{BB962C8B-B14F-4D97-AF65-F5344CB8AC3E}">
        <p14:creationId xmlns:p14="http://schemas.microsoft.com/office/powerpoint/2010/main" val="3763154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sz="3600" baseline="0" dirty="0"/>
              <a:t>ছবি দেখানোর মাধ্যেম পাঠ শিরোনাম বের করার চেষ্টা করব।</a:t>
            </a:r>
            <a:endParaRPr lang="en-US" sz="3600" dirty="0"/>
          </a:p>
        </p:txBody>
      </p:sp>
      <p:sp>
        <p:nvSpPr>
          <p:cNvPr id="4" name="Slide Number Placeholder 3"/>
          <p:cNvSpPr>
            <a:spLocks noGrp="1"/>
          </p:cNvSpPr>
          <p:nvPr>
            <p:ph type="sldNum" sz="quarter" idx="10"/>
          </p:nvPr>
        </p:nvSpPr>
        <p:spPr/>
        <p:txBody>
          <a:bodyPr/>
          <a:lstStyle/>
          <a:p>
            <a:fld id="{BF8A66E0-AF7F-4C6F-AC86-4939F7F89DBD}" type="slidenum">
              <a:rPr lang="en-US" smtClean="0"/>
              <a:t>7</a:t>
            </a:fld>
            <a:endParaRPr lang="en-US"/>
          </a:p>
        </p:txBody>
      </p:sp>
    </p:spTree>
    <p:extLst>
      <p:ext uri="{BB962C8B-B14F-4D97-AF65-F5344CB8AC3E}">
        <p14:creationId xmlns:p14="http://schemas.microsoft.com/office/powerpoint/2010/main" val="443008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শিক্ষার্থীরা</a:t>
            </a:r>
            <a:r>
              <a:rPr lang="en-US" dirty="0"/>
              <a:t> </a:t>
            </a:r>
            <a:r>
              <a:rPr lang="en-US" dirty="0" err="1"/>
              <a:t>কি</a:t>
            </a:r>
            <a:r>
              <a:rPr lang="en-US" dirty="0"/>
              <a:t> </a:t>
            </a:r>
            <a:r>
              <a:rPr lang="en-US" dirty="0" err="1"/>
              <a:t>শিখবে</a:t>
            </a:r>
            <a:r>
              <a:rPr lang="en-US" dirty="0"/>
              <a:t> </a:t>
            </a:r>
            <a:r>
              <a:rPr lang="en-US" dirty="0" err="1"/>
              <a:t>তা</a:t>
            </a:r>
            <a:r>
              <a:rPr lang="en-US" dirty="0"/>
              <a:t> </a:t>
            </a:r>
            <a:r>
              <a:rPr lang="en-US" dirty="0" err="1"/>
              <a:t>এই</a:t>
            </a:r>
            <a:r>
              <a:rPr lang="en-US" baseline="0" dirty="0"/>
              <a:t> </a:t>
            </a:r>
            <a:r>
              <a:rPr lang="en-US" baseline="0" dirty="0" err="1"/>
              <a:t>স্লাইডে</a:t>
            </a:r>
            <a:r>
              <a:rPr lang="en-US" baseline="0" dirty="0"/>
              <a:t>  </a:t>
            </a:r>
            <a:r>
              <a:rPr lang="en-US" baseline="0" dirty="0" err="1"/>
              <a:t>জানা</a:t>
            </a:r>
            <a:r>
              <a:rPr lang="en-US" baseline="0" dirty="0"/>
              <a:t> </a:t>
            </a:r>
            <a:r>
              <a:rPr lang="en-US" baseline="0" dirty="0" err="1"/>
              <a:t>যাবে</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fld id="{BF8A66E0-AF7F-4C6F-AC86-4939F7F89DBD}" type="slidenum">
              <a:rPr lang="en-US" smtClean="0"/>
              <a:t>8</a:t>
            </a:fld>
            <a:endParaRPr lang="en-US"/>
          </a:p>
        </p:txBody>
      </p:sp>
    </p:spTree>
    <p:extLst>
      <p:ext uri="{BB962C8B-B14F-4D97-AF65-F5344CB8AC3E}">
        <p14:creationId xmlns:p14="http://schemas.microsoft.com/office/powerpoint/2010/main" val="617664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baseline="0" dirty="0"/>
              <a:t> </a:t>
            </a:r>
            <a:endParaRPr lang="en-US" sz="3600" dirty="0"/>
          </a:p>
        </p:txBody>
      </p:sp>
      <p:sp>
        <p:nvSpPr>
          <p:cNvPr id="4" name="Slide Number Placeholder 3"/>
          <p:cNvSpPr>
            <a:spLocks noGrp="1"/>
          </p:cNvSpPr>
          <p:nvPr>
            <p:ph type="sldNum" sz="quarter" idx="10"/>
          </p:nvPr>
        </p:nvSpPr>
        <p:spPr/>
        <p:txBody>
          <a:bodyPr/>
          <a:lstStyle/>
          <a:p>
            <a:fld id="{BF8A66E0-AF7F-4C6F-AC86-4939F7F89DBD}" type="slidenum">
              <a:rPr lang="en-US" smtClean="0"/>
              <a:t>9</a:t>
            </a:fld>
            <a:endParaRPr lang="en-US"/>
          </a:p>
        </p:txBody>
      </p:sp>
    </p:spTree>
    <p:extLst>
      <p:ext uri="{BB962C8B-B14F-4D97-AF65-F5344CB8AC3E}">
        <p14:creationId xmlns:p14="http://schemas.microsoft.com/office/powerpoint/2010/main" val="3121222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6E509-B24B-47C5-B448-3FA70EACE8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9D327DA-B834-4907-978F-AEF799DAC4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726B465-6710-4ED0-AD64-A78422757F0D}"/>
              </a:ext>
            </a:extLst>
          </p:cNvPr>
          <p:cNvSpPr>
            <a:spLocks noGrp="1"/>
          </p:cNvSpPr>
          <p:nvPr>
            <p:ph type="dt" sz="half" idx="10"/>
          </p:nvPr>
        </p:nvSpPr>
        <p:spPr/>
        <p:txBody>
          <a:bodyPr/>
          <a:lstStyle/>
          <a:p>
            <a:fld id="{A3D90E19-F1E4-44A6-8BEF-CEA397B85BBC}" type="datetimeFigureOut">
              <a:rPr lang="en-US" smtClean="0"/>
              <a:t>11/1/2019</a:t>
            </a:fld>
            <a:endParaRPr lang="en-US"/>
          </a:p>
        </p:txBody>
      </p:sp>
      <p:sp>
        <p:nvSpPr>
          <p:cNvPr id="5" name="Footer Placeholder 4">
            <a:extLst>
              <a:ext uri="{FF2B5EF4-FFF2-40B4-BE49-F238E27FC236}">
                <a16:creationId xmlns:a16="http://schemas.microsoft.com/office/drawing/2014/main" id="{9E0DB961-62E4-42A7-B5B2-BC13871FFC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541EE4-5AD5-4A88-88E1-2E80EFDE1CC1}"/>
              </a:ext>
            </a:extLst>
          </p:cNvPr>
          <p:cNvSpPr>
            <a:spLocks noGrp="1"/>
          </p:cNvSpPr>
          <p:nvPr>
            <p:ph type="sldNum" sz="quarter" idx="12"/>
          </p:nvPr>
        </p:nvSpPr>
        <p:spPr/>
        <p:txBody>
          <a:bodyPr/>
          <a:lstStyle/>
          <a:p>
            <a:fld id="{22D7628D-3CA0-4276-ADA0-295B5BAAAE83}" type="slidenum">
              <a:rPr lang="en-US" smtClean="0"/>
              <a:t>‹#›</a:t>
            </a:fld>
            <a:endParaRPr lang="en-US"/>
          </a:p>
        </p:txBody>
      </p:sp>
    </p:spTree>
    <p:extLst>
      <p:ext uri="{BB962C8B-B14F-4D97-AF65-F5344CB8AC3E}">
        <p14:creationId xmlns:p14="http://schemas.microsoft.com/office/powerpoint/2010/main" val="1546920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394A6-85F6-443F-9297-8F6922C274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57C95A-52B5-4ECB-BE41-709AF9F98D3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052178-FA7E-4753-B2F9-79744D4E0063}"/>
              </a:ext>
            </a:extLst>
          </p:cNvPr>
          <p:cNvSpPr>
            <a:spLocks noGrp="1"/>
          </p:cNvSpPr>
          <p:nvPr>
            <p:ph type="dt" sz="half" idx="10"/>
          </p:nvPr>
        </p:nvSpPr>
        <p:spPr/>
        <p:txBody>
          <a:bodyPr/>
          <a:lstStyle/>
          <a:p>
            <a:fld id="{A3D90E19-F1E4-44A6-8BEF-CEA397B85BBC}" type="datetimeFigureOut">
              <a:rPr lang="en-US" smtClean="0"/>
              <a:t>11/1/2019</a:t>
            </a:fld>
            <a:endParaRPr lang="en-US"/>
          </a:p>
        </p:txBody>
      </p:sp>
      <p:sp>
        <p:nvSpPr>
          <p:cNvPr id="5" name="Footer Placeholder 4">
            <a:extLst>
              <a:ext uri="{FF2B5EF4-FFF2-40B4-BE49-F238E27FC236}">
                <a16:creationId xmlns:a16="http://schemas.microsoft.com/office/drawing/2014/main" id="{9EB6AAE9-500F-46AE-A7F1-6A4A4C87B5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8D47C4-2D97-42ED-AAA0-66FB8372A5B0}"/>
              </a:ext>
            </a:extLst>
          </p:cNvPr>
          <p:cNvSpPr>
            <a:spLocks noGrp="1"/>
          </p:cNvSpPr>
          <p:nvPr>
            <p:ph type="sldNum" sz="quarter" idx="12"/>
          </p:nvPr>
        </p:nvSpPr>
        <p:spPr/>
        <p:txBody>
          <a:bodyPr/>
          <a:lstStyle/>
          <a:p>
            <a:fld id="{22D7628D-3CA0-4276-ADA0-295B5BAAAE83}" type="slidenum">
              <a:rPr lang="en-US" smtClean="0"/>
              <a:t>‹#›</a:t>
            </a:fld>
            <a:endParaRPr lang="en-US"/>
          </a:p>
        </p:txBody>
      </p:sp>
    </p:spTree>
    <p:extLst>
      <p:ext uri="{BB962C8B-B14F-4D97-AF65-F5344CB8AC3E}">
        <p14:creationId xmlns:p14="http://schemas.microsoft.com/office/powerpoint/2010/main" val="1083613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6EB49F-83C2-4E96-BED2-B1EEE841AF1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88E475-808F-43D2-BCF3-EABADF5B796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0F78F1-0B7D-4FA4-9899-CDAB6AAE8D2F}"/>
              </a:ext>
            </a:extLst>
          </p:cNvPr>
          <p:cNvSpPr>
            <a:spLocks noGrp="1"/>
          </p:cNvSpPr>
          <p:nvPr>
            <p:ph type="dt" sz="half" idx="10"/>
          </p:nvPr>
        </p:nvSpPr>
        <p:spPr/>
        <p:txBody>
          <a:bodyPr/>
          <a:lstStyle/>
          <a:p>
            <a:fld id="{A3D90E19-F1E4-44A6-8BEF-CEA397B85BBC}" type="datetimeFigureOut">
              <a:rPr lang="en-US" smtClean="0"/>
              <a:t>11/1/2019</a:t>
            </a:fld>
            <a:endParaRPr lang="en-US"/>
          </a:p>
        </p:txBody>
      </p:sp>
      <p:sp>
        <p:nvSpPr>
          <p:cNvPr id="5" name="Footer Placeholder 4">
            <a:extLst>
              <a:ext uri="{FF2B5EF4-FFF2-40B4-BE49-F238E27FC236}">
                <a16:creationId xmlns:a16="http://schemas.microsoft.com/office/drawing/2014/main" id="{B3F62DD6-A5BB-4FAA-9815-A1098BA729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1A3B75-D928-445B-B906-A966355BF15F}"/>
              </a:ext>
            </a:extLst>
          </p:cNvPr>
          <p:cNvSpPr>
            <a:spLocks noGrp="1"/>
          </p:cNvSpPr>
          <p:nvPr>
            <p:ph type="sldNum" sz="quarter" idx="12"/>
          </p:nvPr>
        </p:nvSpPr>
        <p:spPr/>
        <p:txBody>
          <a:bodyPr/>
          <a:lstStyle/>
          <a:p>
            <a:fld id="{22D7628D-3CA0-4276-ADA0-295B5BAAAE83}" type="slidenum">
              <a:rPr lang="en-US" smtClean="0"/>
              <a:t>‹#›</a:t>
            </a:fld>
            <a:endParaRPr lang="en-US"/>
          </a:p>
        </p:txBody>
      </p:sp>
    </p:spTree>
    <p:extLst>
      <p:ext uri="{BB962C8B-B14F-4D97-AF65-F5344CB8AC3E}">
        <p14:creationId xmlns:p14="http://schemas.microsoft.com/office/powerpoint/2010/main" val="1855553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6860F-3176-41FB-8C26-AB360F06A6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E488D5-7938-49E5-9E6D-4B56C0CCE54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038033-E395-49EE-A30A-7CCF7B2FFEC7}"/>
              </a:ext>
            </a:extLst>
          </p:cNvPr>
          <p:cNvSpPr>
            <a:spLocks noGrp="1"/>
          </p:cNvSpPr>
          <p:nvPr>
            <p:ph type="dt" sz="half" idx="10"/>
          </p:nvPr>
        </p:nvSpPr>
        <p:spPr/>
        <p:txBody>
          <a:bodyPr/>
          <a:lstStyle/>
          <a:p>
            <a:fld id="{A3D90E19-F1E4-44A6-8BEF-CEA397B85BBC}" type="datetimeFigureOut">
              <a:rPr lang="en-US" smtClean="0"/>
              <a:t>11/1/2019</a:t>
            </a:fld>
            <a:endParaRPr lang="en-US"/>
          </a:p>
        </p:txBody>
      </p:sp>
      <p:sp>
        <p:nvSpPr>
          <p:cNvPr id="5" name="Footer Placeholder 4">
            <a:extLst>
              <a:ext uri="{FF2B5EF4-FFF2-40B4-BE49-F238E27FC236}">
                <a16:creationId xmlns:a16="http://schemas.microsoft.com/office/drawing/2014/main" id="{E96E867E-1BB4-4D9E-A805-D12EEB7127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513379-5207-4B0C-A8B4-9876B8DE9606}"/>
              </a:ext>
            </a:extLst>
          </p:cNvPr>
          <p:cNvSpPr>
            <a:spLocks noGrp="1"/>
          </p:cNvSpPr>
          <p:nvPr>
            <p:ph type="sldNum" sz="quarter" idx="12"/>
          </p:nvPr>
        </p:nvSpPr>
        <p:spPr/>
        <p:txBody>
          <a:bodyPr/>
          <a:lstStyle/>
          <a:p>
            <a:fld id="{22D7628D-3CA0-4276-ADA0-295B5BAAAE83}" type="slidenum">
              <a:rPr lang="en-US" smtClean="0"/>
              <a:t>‹#›</a:t>
            </a:fld>
            <a:endParaRPr lang="en-US"/>
          </a:p>
        </p:txBody>
      </p:sp>
    </p:spTree>
    <p:extLst>
      <p:ext uri="{BB962C8B-B14F-4D97-AF65-F5344CB8AC3E}">
        <p14:creationId xmlns:p14="http://schemas.microsoft.com/office/powerpoint/2010/main" val="2730865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44AE7-5712-4536-9C0C-170AB86E92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3AFCB56-1175-4AFC-AC9F-77C95D5D49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E6C626A-26B7-4055-9CED-8C2DF805545B}"/>
              </a:ext>
            </a:extLst>
          </p:cNvPr>
          <p:cNvSpPr>
            <a:spLocks noGrp="1"/>
          </p:cNvSpPr>
          <p:nvPr>
            <p:ph type="dt" sz="half" idx="10"/>
          </p:nvPr>
        </p:nvSpPr>
        <p:spPr/>
        <p:txBody>
          <a:bodyPr/>
          <a:lstStyle/>
          <a:p>
            <a:fld id="{A3D90E19-F1E4-44A6-8BEF-CEA397B85BBC}" type="datetimeFigureOut">
              <a:rPr lang="en-US" smtClean="0"/>
              <a:t>11/1/2019</a:t>
            </a:fld>
            <a:endParaRPr lang="en-US"/>
          </a:p>
        </p:txBody>
      </p:sp>
      <p:sp>
        <p:nvSpPr>
          <p:cNvPr id="5" name="Footer Placeholder 4">
            <a:extLst>
              <a:ext uri="{FF2B5EF4-FFF2-40B4-BE49-F238E27FC236}">
                <a16:creationId xmlns:a16="http://schemas.microsoft.com/office/drawing/2014/main" id="{3A7DD221-DFEC-40D8-A10C-7F0C4B8CE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60D09-70DA-4E80-BB62-8E402687A3BA}"/>
              </a:ext>
            </a:extLst>
          </p:cNvPr>
          <p:cNvSpPr>
            <a:spLocks noGrp="1"/>
          </p:cNvSpPr>
          <p:nvPr>
            <p:ph type="sldNum" sz="quarter" idx="12"/>
          </p:nvPr>
        </p:nvSpPr>
        <p:spPr/>
        <p:txBody>
          <a:bodyPr/>
          <a:lstStyle/>
          <a:p>
            <a:fld id="{22D7628D-3CA0-4276-ADA0-295B5BAAAE83}" type="slidenum">
              <a:rPr lang="en-US" smtClean="0"/>
              <a:t>‹#›</a:t>
            </a:fld>
            <a:endParaRPr lang="en-US"/>
          </a:p>
        </p:txBody>
      </p:sp>
    </p:spTree>
    <p:extLst>
      <p:ext uri="{BB962C8B-B14F-4D97-AF65-F5344CB8AC3E}">
        <p14:creationId xmlns:p14="http://schemas.microsoft.com/office/powerpoint/2010/main" val="2750118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87A5A-6150-4512-93D7-7737A6F4E8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E4888D-31C5-436D-93DE-3BEDF3D6C38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DBCB54-083F-4C9F-97DD-456B3D4B940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0F8E5F-DBF3-4CE1-9795-F2C5A8A437EF}"/>
              </a:ext>
            </a:extLst>
          </p:cNvPr>
          <p:cNvSpPr>
            <a:spLocks noGrp="1"/>
          </p:cNvSpPr>
          <p:nvPr>
            <p:ph type="dt" sz="half" idx="10"/>
          </p:nvPr>
        </p:nvSpPr>
        <p:spPr/>
        <p:txBody>
          <a:bodyPr/>
          <a:lstStyle/>
          <a:p>
            <a:fld id="{A3D90E19-F1E4-44A6-8BEF-CEA397B85BBC}" type="datetimeFigureOut">
              <a:rPr lang="en-US" smtClean="0"/>
              <a:t>11/1/2019</a:t>
            </a:fld>
            <a:endParaRPr lang="en-US"/>
          </a:p>
        </p:txBody>
      </p:sp>
      <p:sp>
        <p:nvSpPr>
          <p:cNvPr id="6" name="Footer Placeholder 5">
            <a:extLst>
              <a:ext uri="{FF2B5EF4-FFF2-40B4-BE49-F238E27FC236}">
                <a16:creationId xmlns:a16="http://schemas.microsoft.com/office/drawing/2014/main" id="{04141C49-107B-4FF2-9D24-3A13340058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29D6E4-E9B2-4621-BD14-D3E8D1371AFC}"/>
              </a:ext>
            </a:extLst>
          </p:cNvPr>
          <p:cNvSpPr>
            <a:spLocks noGrp="1"/>
          </p:cNvSpPr>
          <p:nvPr>
            <p:ph type="sldNum" sz="quarter" idx="12"/>
          </p:nvPr>
        </p:nvSpPr>
        <p:spPr/>
        <p:txBody>
          <a:bodyPr/>
          <a:lstStyle/>
          <a:p>
            <a:fld id="{22D7628D-3CA0-4276-ADA0-295B5BAAAE83}" type="slidenum">
              <a:rPr lang="en-US" smtClean="0"/>
              <a:t>‹#›</a:t>
            </a:fld>
            <a:endParaRPr lang="en-US"/>
          </a:p>
        </p:txBody>
      </p:sp>
    </p:spTree>
    <p:extLst>
      <p:ext uri="{BB962C8B-B14F-4D97-AF65-F5344CB8AC3E}">
        <p14:creationId xmlns:p14="http://schemas.microsoft.com/office/powerpoint/2010/main" val="2934354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662DD-DE83-4B1C-878D-3FCD147207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5207F1F-4BAF-4090-BFF0-3458606A9F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F73415D-D459-4D64-8571-C490646BB7A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3C3A5F-4BC5-4000-9371-72465629C4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CA72C0F-6159-4430-A873-5BF57E0411D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1A9BB9-13D3-4B36-839D-9704C9147249}"/>
              </a:ext>
            </a:extLst>
          </p:cNvPr>
          <p:cNvSpPr>
            <a:spLocks noGrp="1"/>
          </p:cNvSpPr>
          <p:nvPr>
            <p:ph type="dt" sz="half" idx="10"/>
          </p:nvPr>
        </p:nvSpPr>
        <p:spPr/>
        <p:txBody>
          <a:bodyPr/>
          <a:lstStyle/>
          <a:p>
            <a:fld id="{A3D90E19-F1E4-44A6-8BEF-CEA397B85BBC}" type="datetimeFigureOut">
              <a:rPr lang="en-US" smtClean="0"/>
              <a:t>11/1/2019</a:t>
            </a:fld>
            <a:endParaRPr lang="en-US"/>
          </a:p>
        </p:txBody>
      </p:sp>
      <p:sp>
        <p:nvSpPr>
          <p:cNvPr id="8" name="Footer Placeholder 7">
            <a:extLst>
              <a:ext uri="{FF2B5EF4-FFF2-40B4-BE49-F238E27FC236}">
                <a16:creationId xmlns:a16="http://schemas.microsoft.com/office/drawing/2014/main" id="{B3327770-4FE3-49D0-BAA7-DE7F4E0F885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5EB3FD3-8846-460C-8FFD-C4E7EE529FE6}"/>
              </a:ext>
            </a:extLst>
          </p:cNvPr>
          <p:cNvSpPr>
            <a:spLocks noGrp="1"/>
          </p:cNvSpPr>
          <p:nvPr>
            <p:ph type="sldNum" sz="quarter" idx="12"/>
          </p:nvPr>
        </p:nvSpPr>
        <p:spPr/>
        <p:txBody>
          <a:bodyPr/>
          <a:lstStyle/>
          <a:p>
            <a:fld id="{22D7628D-3CA0-4276-ADA0-295B5BAAAE83}" type="slidenum">
              <a:rPr lang="en-US" smtClean="0"/>
              <a:t>‹#›</a:t>
            </a:fld>
            <a:endParaRPr lang="en-US"/>
          </a:p>
        </p:txBody>
      </p:sp>
    </p:spTree>
    <p:extLst>
      <p:ext uri="{BB962C8B-B14F-4D97-AF65-F5344CB8AC3E}">
        <p14:creationId xmlns:p14="http://schemas.microsoft.com/office/powerpoint/2010/main" val="894126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59189-C35F-4C9D-8950-2CE0A8B13C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E793C79-3591-456B-82D3-E101C7919D35}"/>
              </a:ext>
            </a:extLst>
          </p:cNvPr>
          <p:cNvSpPr>
            <a:spLocks noGrp="1"/>
          </p:cNvSpPr>
          <p:nvPr>
            <p:ph type="dt" sz="half" idx="10"/>
          </p:nvPr>
        </p:nvSpPr>
        <p:spPr/>
        <p:txBody>
          <a:bodyPr/>
          <a:lstStyle/>
          <a:p>
            <a:fld id="{A3D90E19-F1E4-44A6-8BEF-CEA397B85BBC}" type="datetimeFigureOut">
              <a:rPr lang="en-US" smtClean="0"/>
              <a:t>11/1/2019</a:t>
            </a:fld>
            <a:endParaRPr lang="en-US"/>
          </a:p>
        </p:txBody>
      </p:sp>
      <p:sp>
        <p:nvSpPr>
          <p:cNvPr id="4" name="Footer Placeholder 3">
            <a:extLst>
              <a:ext uri="{FF2B5EF4-FFF2-40B4-BE49-F238E27FC236}">
                <a16:creationId xmlns:a16="http://schemas.microsoft.com/office/drawing/2014/main" id="{C61AA95B-03F0-4E29-AE30-674AC3BEFCE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76A3DE0-FD10-4141-A07D-496AC42C8ED3}"/>
              </a:ext>
            </a:extLst>
          </p:cNvPr>
          <p:cNvSpPr>
            <a:spLocks noGrp="1"/>
          </p:cNvSpPr>
          <p:nvPr>
            <p:ph type="sldNum" sz="quarter" idx="12"/>
          </p:nvPr>
        </p:nvSpPr>
        <p:spPr/>
        <p:txBody>
          <a:bodyPr/>
          <a:lstStyle/>
          <a:p>
            <a:fld id="{22D7628D-3CA0-4276-ADA0-295B5BAAAE83}" type="slidenum">
              <a:rPr lang="en-US" smtClean="0"/>
              <a:t>‹#›</a:t>
            </a:fld>
            <a:endParaRPr lang="en-US"/>
          </a:p>
        </p:txBody>
      </p:sp>
    </p:spTree>
    <p:extLst>
      <p:ext uri="{BB962C8B-B14F-4D97-AF65-F5344CB8AC3E}">
        <p14:creationId xmlns:p14="http://schemas.microsoft.com/office/powerpoint/2010/main" val="846200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22022F-0474-4289-B759-A9144D70EFA0}"/>
              </a:ext>
            </a:extLst>
          </p:cNvPr>
          <p:cNvSpPr>
            <a:spLocks noGrp="1"/>
          </p:cNvSpPr>
          <p:nvPr>
            <p:ph type="dt" sz="half" idx="10"/>
          </p:nvPr>
        </p:nvSpPr>
        <p:spPr/>
        <p:txBody>
          <a:bodyPr/>
          <a:lstStyle/>
          <a:p>
            <a:fld id="{A3D90E19-F1E4-44A6-8BEF-CEA397B85BBC}" type="datetimeFigureOut">
              <a:rPr lang="en-US" smtClean="0"/>
              <a:t>11/1/2019</a:t>
            </a:fld>
            <a:endParaRPr lang="en-US"/>
          </a:p>
        </p:txBody>
      </p:sp>
      <p:sp>
        <p:nvSpPr>
          <p:cNvPr id="3" name="Footer Placeholder 2">
            <a:extLst>
              <a:ext uri="{FF2B5EF4-FFF2-40B4-BE49-F238E27FC236}">
                <a16:creationId xmlns:a16="http://schemas.microsoft.com/office/drawing/2014/main" id="{AC6C8B09-4E64-4464-9D56-9D3B598690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B87E906-6A53-462B-A9DD-ED03DD2E48C4}"/>
              </a:ext>
            </a:extLst>
          </p:cNvPr>
          <p:cNvSpPr>
            <a:spLocks noGrp="1"/>
          </p:cNvSpPr>
          <p:nvPr>
            <p:ph type="sldNum" sz="quarter" idx="12"/>
          </p:nvPr>
        </p:nvSpPr>
        <p:spPr/>
        <p:txBody>
          <a:bodyPr/>
          <a:lstStyle/>
          <a:p>
            <a:fld id="{22D7628D-3CA0-4276-ADA0-295B5BAAAE83}" type="slidenum">
              <a:rPr lang="en-US" smtClean="0"/>
              <a:t>‹#›</a:t>
            </a:fld>
            <a:endParaRPr lang="en-US"/>
          </a:p>
        </p:txBody>
      </p:sp>
    </p:spTree>
    <p:extLst>
      <p:ext uri="{BB962C8B-B14F-4D97-AF65-F5344CB8AC3E}">
        <p14:creationId xmlns:p14="http://schemas.microsoft.com/office/powerpoint/2010/main" val="2803288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72786-F403-4E78-931C-EB5927D79C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04AB61A-4DB3-454F-A166-4C402FDAEB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27C134-440B-4772-8BDB-069A644AB6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8362FA2-42DA-4186-BE2D-265C4108218A}"/>
              </a:ext>
            </a:extLst>
          </p:cNvPr>
          <p:cNvSpPr>
            <a:spLocks noGrp="1"/>
          </p:cNvSpPr>
          <p:nvPr>
            <p:ph type="dt" sz="half" idx="10"/>
          </p:nvPr>
        </p:nvSpPr>
        <p:spPr/>
        <p:txBody>
          <a:bodyPr/>
          <a:lstStyle/>
          <a:p>
            <a:fld id="{A3D90E19-F1E4-44A6-8BEF-CEA397B85BBC}" type="datetimeFigureOut">
              <a:rPr lang="en-US" smtClean="0"/>
              <a:t>11/1/2019</a:t>
            </a:fld>
            <a:endParaRPr lang="en-US"/>
          </a:p>
        </p:txBody>
      </p:sp>
      <p:sp>
        <p:nvSpPr>
          <p:cNvPr id="6" name="Footer Placeholder 5">
            <a:extLst>
              <a:ext uri="{FF2B5EF4-FFF2-40B4-BE49-F238E27FC236}">
                <a16:creationId xmlns:a16="http://schemas.microsoft.com/office/drawing/2014/main" id="{6D812D9B-315A-4D06-9730-F7FD19B7BA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1F3E9E-853E-4D39-ADC1-E7AB0FD4D0E1}"/>
              </a:ext>
            </a:extLst>
          </p:cNvPr>
          <p:cNvSpPr>
            <a:spLocks noGrp="1"/>
          </p:cNvSpPr>
          <p:nvPr>
            <p:ph type="sldNum" sz="quarter" idx="12"/>
          </p:nvPr>
        </p:nvSpPr>
        <p:spPr/>
        <p:txBody>
          <a:bodyPr/>
          <a:lstStyle/>
          <a:p>
            <a:fld id="{22D7628D-3CA0-4276-ADA0-295B5BAAAE83}" type="slidenum">
              <a:rPr lang="en-US" smtClean="0"/>
              <a:t>‹#›</a:t>
            </a:fld>
            <a:endParaRPr lang="en-US"/>
          </a:p>
        </p:txBody>
      </p:sp>
    </p:spTree>
    <p:extLst>
      <p:ext uri="{BB962C8B-B14F-4D97-AF65-F5344CB8AC3E}">
        <p14:creationId xmlns:p14="http://schemas.microsoft.com/office/powerpoint/2010/main" val="3244234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831F4-731A-4FD9-ADBE-367D46EF9C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6F5EC5-35F9-43D5-939D-8C6501EB22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F910238-49DE-4010-8109-F252C216A0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9AECB13-4662-44EB-8454-7DE38DBA8F55}"/>
              </a:ext>
            </a:extLst>
          </p:cNvPr>
          <p:cNvSpPr>
            <a:spLocks noGrp="1"/>
          </p:cNvSpPr>
          <p:nvPr>
            <p:ph type="dt" sz="half" idx="10"/>
          </p:nvPr>
        </p:nvSpPr>
        <p:spPr/>
        <p:txBody>
          <a:bodyPr/>
          <a:lstStyle/>
          <a:p>
            <a:fld id="{A3D90E19-F1E4-44A6-8BEF-CEA397B85BBC}" type="datetimeFigureOut">
              <a:rPr lang="en-US" smtClean="0"/>
              <a:t>11/1/2019</a:t>
            </a:fld>
            <a:endParaRPr lang="en-US"/>
          </a:p>
        </p:txBody>
      </p:sp>
      <p:sp>
        <p:nvSpPr>
          <p:cNvPr id="6" name="Footer Placeholder 5">
            <a:extLst>
              <a:ext uri="{FF2B5EF4-FFF2-40B4-BE49-F238E27FC236}">
                <a16:creationId xmlns:a16="http://schemas.microsoft.com/office/drawing/2014/main" id="{47FAE2E2-B735-438B-AE02-22AFEC98DF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A5E840-8419-446B-A131-F13C25332A92}"/>
              </a:ext>
            </a:extLst>
          </p:cNvPr>
          <p:cNvSpPr>
            <a:spLocks noGrp="1"/>
          </p:cNvSpPr>
          <p:nvPr>
            <p:ph type="sldNum" sz="quarter" idx="12"/>
          </p:nvPr>
        </p:nvSpPr>
        <p:spPr/>
        <p:txBody>
          <a:bodyPr/>
          <a:lstStyle/>
          <a:p>
            <a:fld id="{22D7628D-3CA0-4276-ADA0-295B5BAAAE83}" type="slidenum">
              <a:rPr lang="en-US" smtClean="0"/>
              <a:t>‹#›</a:t>
            </a:fld>
            <a:endParaRPr lang="en-US"/>
          </a:p>
        </p:txBody>
      </p:sp>
    </p:spTree>
    <p:extLst>
      <p:ext uri="{BB962C8B-B14F-4D97-AF65-F5344CB8AC3E}">
        <p14:creationId xmlns:p14="http://schemas.microsoft.com/office/powerpoint/2010/main" val="976394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45B02E-9651-4488-8620-561C77B820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A96695-58F6-43E0-96C9-91F3AAD67D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5C1370-FC59-4B3E-B068-5563738D2A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D90E19-F1E4-44A6-8BEF-CEA397B85BBC}" type="datetimeFigureOut">
              <a:rPr lang="en-US" smtClean="0"/>
              <a:t>11/1/2019</a:t>
            </a:fld>
            <a:endParaRPr lang="en-US"/>
          </a:p>
        </p:txBody>
      </p:sp>
      <p:sp>
        <p:nvSpPr>
          <p:cNvPr id="5" name="Footer Placeholder 4">
            <a:extLst>
              <a:ext uri="{FF2B5EF4-FFF2-40B4-BE49-F238E27FC236}">
                <a16:creationId xmlns:a16="http://schemas.microsoft.com/office/drawing/2014/main" id="{634EAD39-24AA-4953-9489-C0932E0357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EB5C30E-4F3B-4DBA-B8E7-4FB5259416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D7628D-3CA0-4276-ADA0-295B5BAAAE83}" type="slidenum">
              <a:rPr lang="en-US" smtClean="0"/>
              <a:t>‹#›</a:t>
            </a:fld>
            <a:endParaRPr lang="en-US"/>
          </a:p>
        </p:txBody>
      </p:sp>
    </p:spTree>
    <p:extLst>
      <p:ext uri="{BB962C8B-B14F-4D97-AF65-F5344CB8AC3E}">
        <p14:creationId xmlns:p14="http://schemas.microsoft.com/office/powerpoint/2010/main" val="8931040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5.gif"/><Relationship Id="rId5" Type="http://schemas.openxmlformats.org/officeDocument/2006/relationships/image" Target="../media/image14.jpe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3.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0.gif"/><Relationship Id="rId5" Type="http://schemas.openxmlformats.org/officeDocument/2006/relationships/image" Target="../media/image17.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9.gif"/><Relationship Id="rId5" Type="http://schemas.openxmlformats.org/officeDocument/2006/relationships/image" Target="../media/image18.gif"/><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1.gif"/><Relationship Id="rId5" Type="http://schemas.openxmlformats.org/officeDocument/2006/relationships/image" Target="../media/image20.gif"/><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2.gif"/><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gif"/><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5.jpe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5.pn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gif"/><Relationship Id="rId5" Type="http://schemas.openxmlformats.org/officeDocument/2006/relationships/image" Target="../media/image3.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0.gif"/><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C8248EE-10B0-46D5-A5D9-4DE3195A5CCA}"/>
              </a:ext>
            </a:extLst>
          </p:cNvPr>
          <p:cNvGrpSpPr/>
          <p:nvPr/>
        </p:nvGrpSpPr>
        <p:grpSpPr>
          <a:xfrm>
            <a:off x="4078739" y="1780702"/>
            <a:ext cx="3822848" cy="3631706"/>
            <a:chOff x="4488949" y="2695684"/>
            <a:chExt cx="3822848" cy="3631706"/>
          </a:xfrm>
        </p:grpSpPr>
        <p:pic>
          <p:nvPicPr>
            <p:cNvPr id="17" name="Picture 16">
              <a:extLst>
                <a:ext uri="{FF2B5EF4-FFF2-40B4-BE49-F238E27FC236}">
                  <a16:creationId xmlns:a16="http://schemas.microsoft.com/office/drawing/2014/main" id="{9D1D07C2-40B3-4CB8-9000-307DF3D0F9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8949" y="2695684"/>
              <a:ext cx="3822848" cy="3631706"/>
            </a:xfrm>
            <a:prstGeom prst="rect">
              <a:avLst/>
            </a:prstGeom>
          </p:spPr>
        </p:pic>
        <p:pic>
          <p:nvPicPr>
            <p:cNvPr id="19" name="Picture 18" descr="butterfly-animated-gif-28.gif">
              <a:extLst>
                <a:ext uri="{FF2B5EF4-FFF2-40B4-BE49-F238E27FC236}">
                  <a16:creationId xmlns:a16="http://schemas.microsoft.com/office/drawing/2014/main" id="{19509C02-67D3-4F0E-8649-B972A66BD3C0}"/>
                </a:ext>
              </a:extLst>
            </p:cNvPr>
            <p:cNvPicPr>
              <a:picLocks noChangeAspect="1"/>
            </p:cNvPicPr>
            <p:nvPr/>
          </p:nvPicPr>
          <p:blipFill>
            <a:blip r:embed="rId4" cstate="print"/>
            <a:stretch>
              <a:fillRect/>
            </a:stretch>
          </p:blipFill>
          <p:spPr>
            <a:xfrm>
              <a:off x="5927710" y="4173847"/>
              <a:ext cx="1072000" cy="685402"/>
            </a:xfrm>
            <a:prstGeom prst="rect">
              <a:avLst/>
            </a:prstGeom>
          </p:spPr>
        </p:pic>
      </p:grpSp>
      <p:grpSp>
        <p:nvGrpSpPr>
          <p:cNvPr id="14" name="Group 13">
            <a:extLst>
              <a:ext uri="{FF2B5EF4-FFF2-40B4-BE49-F238E27FC236}">
                <a16:creationId xmlns:a16="http://schemas.microsoft.com/office/drawing/2014/main" id="{A10F29DA-9840-4D79-B295-96D217C37152}"/>
              </a:ext>
            </a:extLst>
          </p:cNvPr>
          <p:cNvGrpSpPr/>
          <p:nvPr/>
        </p:nvGrpSpPr>
        <p:grpSpPr>
          <a:xfrm>
            <a:off x="-4419" y="0"/>
            <a:ext cx="12192000" cy="6858000"/>
            <a:chOff x="-4419" y="0"/>
            <a:chExt cx="12192000" cy="6858000"/>
          </a:xfrm>
        </p:grpSpPr>
        <p:grpSp>
          <p:nvGrpSpPr>
            <p:cNvPr id="9" name="Group 8">
              <a:extLst>
                <a:ext uri="{FF2B5EF4-FFF2-40B4-BE49-F238E27FC236}">
                  <a16:creationId xmlns:a16="http://schemas.microsoft.com/office/drawing/2014/main" id="{2BF896A7-7BFF-4BBC-80F0-C7592DDDF97A}"/>
                </a:ext>
              </a:extLst>
            </p:cNvPr>
            <p:cNvGrpSpPr/>
            <p:nvPr/>
          </p:nvGrpSpPr>
          <p:grpSpPr>
            <a:xfrm>
              <a:off x="-4419" y="0"/>
              <a:ext cx="12192000" cy="6858000"/>
              <a:chOff x="-4419" y="0"/>
              <a:chExt cx="12192000" cy="6858000"/>
            </a:xfrm>
          </p:grpSpPr>
          <p:sp>
            <p:nvSpPr>
              <p:cNvPr id="4" name="Frame 3">
                <a:extLst>
                  <a:ext uri="{FF2B5EF4-FFF2-40B4-BE49-F238E27FC236}">
                    <a16:creationId xmlns:a16="http://schemas.microsoft.com/office/drawing/2014/main" id="{39B48C72-93FF-404E-A588-8C3455904C5F}"/>
                  </a:ext>
                </a:extLst>
              </p:cNvPr>
              <p:cNvSpPr/>
              <p:nvPr/>
            </p:nvSpPr>
            <p:spPr>
              <a:xfrm>
                <a:off x="-4419" y="0"/>
                <a:ext cx="12192000" cy="6858000"/>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5" name="Picture 4">
                <a:extLst>
                  <a:ext uri="{FF2B5EF4-FFF2-40B4-BE49-F238E27FC236}">
                    <a16:creationId xmlns:a16="http://schemas.microsoft.com/office/drawing/2014/main" id="{46C191F1-7354-4003-B104-65AA11307D7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849" y="5538304"/>
                <a:ext cx="11988800" cy="1193800"/>
              </a:xfrm>
              <a:prstGeom prst="rect">
                <a:avLst/>
              </a:prstGeom>
            </p:spPr>
          </p:pic>
        </p:grpSp>
        <p:pic>
          <p:nvPicPr>
            <p:cNvPr id="13" name="Picture 12">
              <a:extLst>
                <a:ext uri="{FF2B5EF4-FFF2-40B4-BE49-F238E27FC236}">
                  <a16:creationId xmlns:a16="http://schemas.microsoft.com/office/drawing/2014/main" id="{DB707403-96ED-4B0D-BD7C-5E4F585CDF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800" y="157175"/>
              <a:ext cx="562320" cy="631332"/>
            </a:xfrm>
            <a:prstGeom prst="rect">
              <a:avLst/>
            </a:prstGeom>
          </p:spPr>
        </p:pic>
      </p:grpSp>
      <p:sp>
        <p:nvSpPr>
          <p:cNvPr id="16" name="TextBox 15">
            <a:extLst>
              <a:ext uri="{FF2B5EF4-FFF2-40B4-BE49-F238E27FC236}">
                <a16:creationId xmlns:a16="http://schemas.microsoft.com/office/drawing/2014/main" id="{CB03D1F5-74E6-41D2-BB3C-6F6D7A1DDB8E}"/>
              </a:ext>
            </a:extLst>
          </p:cNvPr>
          <p:cNvSpPr txBox="1"/>
          <p:nvPr/>
        </p:nvSpPr>
        <p:spPr>
          <a:xfrm>
            <a:off x="1176339" y="380698"/>
            <a:ext cx="9627649" cy="1200329"/>
          </a:xfrm>
          <a:prstGeom prst="rect">
            <a:avLst/>
          </a:prstGeom>
          <a:noFill/>
        </p:spPr>
        <p:txBody>
          <a:bodyPr wrap="square" rtlCol="0">
            <a:spAutoFit/>
          </a:bodyPr>
          <a:lstStyle/>
          <a:p>
            <a:pPr algn="ctr"/>
            <a:r>
              <a:rPr lang="en-US" sz="7200" dirty="0" err="1">
                <a:solidFill>
                  <a:srgbClr val="0070C0"/>
                </a:solidFill>
                <a:latin typeface="NikoshBAN" panose="02000000000000000000" pitchFamily="2" charset="0"/>
                <a:cs typeface="NikoshBAN" panose="02000000000000000000" pitchFamily="2" charset="0"/>
              </a:rPr>
              <a:t>মাল্টিমিডিয়া</a:t>
            </a:r>
            <a:r>
              <a:rPr lang="en-US" sz="7200" dirty="0">
                <a:solidFill>
                  <a:srgbClr val="0070C0"/>
                </a:solidFill>
                <a:latin typeface="NikoshBAN" panose="02000000000000000000" pitchFamily="2" charset="0"/>
                <a:cs typeface="NikoshBAN" panose="02000000000000000000" pitchFamily="2" charset="0"/>
              </a:rPr>
              <a:t> </a:t>
            </a:r>
            <a:r>
              <a:rPr lang="en-US" sz="7200" dirty="0" err="1">
                <a:solidFill>
                  <a:srgbClr val="0070C0"/>
                </a:solidFill>
                <a:latin typeface="NikoshBAN" panose="02000000000000000000" pitchFamily="2" charset="0"/>
                <a:cs typeface="NikoshBAN" panose="02000000000000000000" pitchFamily="2" charset="0"/>
              </a:rPr>
              <a:t>ক্লাশে</a:t>
            </a:r>
            <a:r>
              <a:rPr lang="en-US" sz="7200" dirty="0">
                <a:solidFill>
                  <a:srgbClr val="0070C0"/>
                </a:solidFill>
                <a:latin typeface="NikoshBAN" panose="02000000000000000000" pitchFamily="2" charset="0"/>
                <a:cs typeface="NikoshBAN" panose="02000000000000000000" pitchFamily="2" charset="0"/>
              </a:rPr>
              <a:t> </a:t>
            </a:r>
            <a:r>
              <a:rPr lang="en-US" sz="7200" dirty="0" err="1">
                <a:solidFill>
                  <a:srgbClr val="0070C0"/>
                </a:solidFill>
                <a:latin typeface="NikoshBAN" panose="02000000000000000000" pitchFamily="2" charset="0"/>
                <a:cs typeface="NikoshBAN" panose="02000000000000000000" pitchFamily="2" charset="0"/>
              </a:rPr>
              <a:t>স্বাগতম</a:t>
            </a:r>
            <a:endParaRPr lang="en-US" sz="7200" dirty="0">
              <a:solidFill>
                <a:srgbClr val="0070C0"/>
              </a:solidFill>
              <a:latin typeface="NikoshBAN" panose="02000000000000000000" pitchFamily="2" charset="0"/>
              <a:cs typeface="NikoshBAN" panose="02000000000000000000" pitchFamily="2" charset="0"/>
            </a:endParaRPr>
          </a:p>
        </p:txBody>
      </p:sp>
      <p:pic>
        <p:nvPicPr>
          <p:cNvPr id="15" name="Picture 14">
            <a:extLst>
              <a:ext uri="{FF2B5EF4-FFF2-40B4-BE49-F238E27FC236}">
                <a16:creationId xmlns:a16="http://schemas.microsoft.com/office/drawing/2014/main" id="{370EFB21-C31E-4ED8-8D27-68281EB71E0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57941" y="123625"/>
            <a:ext cx="1043702" cy="987180"/>
          </a:xfrm>
          <a:prstGeom prst="rect">
            <a:avLst/>
          </a:prstGeom>
        </p:spPr>
      </p:pic>
    </p:spTree>
    <p:extLst>
      <p:ext uri="{BB962C8B-B14F-4D97-AF65-F5344CB8AC3E}">
        <p14:creationId xmlns:p14="http://schemas.microsoft.com/office/powerpoint/2010/main" val="651825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54" presetClass="entr" presetSubtype="0" accel="100000" fill="hold" grpId="0" nodeType="withEffect">
                                  <p:stCondLst>
                                    <p:cond delay="0"/>
                                  </p:stCondLst>
                                  <p:iterate type="lt">
                                    <p:tmPct val="0"/>
                                  </p:iterate>
                                  <p:childTnLst>
                                    <p:set>
                                      <p:cBhvr>
                                        <p:cTn id="9" dur="1" fill="hold">
                                          <p:stCondLst>
                                            <p:cond delay="0"/>
                                          </p:stCondLst>
                                        </p:cTn>
                                        <p:tgtEl>
                                          <p:spTgt spid="16"/>
                                        </p:tgtEl>
                                        <p:attrNameLst>
                                          <p:attrName>style.visibility</p:attrName>
                                        </p:attrNameLst>
                                      </p:cBhvr>
                                      <p:to>
                                        <p:strVal val="visible"/>
                                      </p:to>
                                    </p:set>
                                    <p:anim calcmode="lin" valueType="num">
                                      <p:cBhvr>
                                        <p:cTn id="10" dur="500" fill="hold"/>
                                        <p:tgtEl>
                                          <p:spTgt spid="16"/>
                                        </p:tgtEl>
                                        <p:attrNameLst>
                                          <p:attrName>ppt_w</p:attrName>
                                        </p:attrNameLst>
                                      </p:cBhvr>
                                      <p:tavLst>
                                        <p:tav tm="0">
                                          <p:val>
                                            <p:strVal val="#ppt_w*0.05"/>
                                          </p:val>
                                        </p:tav>
                                        <p:tav tm="100000">
                                          <p:val>
                                            <p:strVal val="#ppt_w"/>
                                          </p:val>
                                        </p:tav>
                                      </p:tavLst>
                                    </p:anim>
                                    <p:anim calcmode="lin" valueType="num">
                                      <p:cBhvr>
                                        <p:cTn id="11" dur="500" fill="hold"/>
                                        <p:tgtEl>
                                          <p:spTgt spid="16"/>
                                        </p:tgtEl>
                                        <p:attrNameLst>
                                          <p:attrName>ppt_h</p:attrName>
                                        </p:attrNameLst>
                                      </p:cBhvr>
                                      <p:tavLst>
                                        <p:tav tm="0">
                                          <p:val>
                                            <p:strVal val="#ppt_h"/>
                                          </p:val>
                                        </p:tav>
                                        <p:tav tm="100000">
                                          <p:val>
                                            <p:strVal val="#ppt_h"/>
                                          </p:val>
                                        </p:tav>
                                      </p:tavLst>
                                    </p:anim>
                                    <p:anim calcmode="lin" valueType="num">
                                      <p:cBhvr>
                                        <p:cTn id="12" dur="500" fill="hold"/>
                                        <p:tgtEl>
                                          <p:spTgt spid="16"/>
                                        </p:tgtEl>
                                        <p:attrNameLst>
                                          <p:attrName>ppt_x</p:attrName>
                                        </p:attrNameLst>
                                      </p:cBhvr>
                                      <p:tavLst>
                                        <p:tav tm="0">
                                          <p:val>
                                            <p:strVal val="#ppt_x-.2"/>
                                          </p:val>
                                        </p:tav>
                                        <p:tav tm="100000">
                                          <p:val>
                                            <p:strVal val="#ppt_x"/>
                                          </p:val>
                                        </p:tav>
                                      </p:tavLst>
                                    </p:anim>
                                    <p:anim calcmode="lin" valueType="num">
                                      <p:cBhvr>
                                        <p:cTn id="13" dur="500" fill="hold"/>
                                        <p:tgtEl>
                                          <p:spTgt spid="16"/>
                                        </p:tgtEl>
                                        <p:attrNameLst>
                                          <p:attrName>ppt_y</p:attrName>
                                        </p:attrNameLst>
                                      </p:cBhvr>
                                      <p:tavLst>
                                        <p:tav tm="0">
                                          <p:val>
                                            <p:strVal val="#ppt_y"/>
                                          </p:val>
                                        </p:tav>
                                        <p:tav tm="100000">
                                          <p:val>
                                            <p:strVal val="#ppt_y"/>
                                          </p:val>
                                        </p:tav>
                                      </p:tavLst>
                                    </p:anim>
                                    <p:animEffect transition="in" filter="fade">
                                      <p:cBhvr>
                                        <p:cTn id="14" dur="500"/>
                                        <p:tgtEl>
                                          <p:spTgt spid="16"/>
                                        </p:tgtEl>
                                      </p:cBhvr>
                                    </p:animEffect>
                                  </p:childTnLst>
                                </p:cTn>
                              </p:par>
                            </p:childTnLst>
                          </p:cTn>
                        </p:par>
                        <p:par>
                          <p:cTn id="15" fill="hold">
                            <p:stCondLst>
                              <p:cond delay="500"/>
                            </p:stCondLst>
                            <p:childTnLst>
                              <p:par>
                                <p:cTn id="16" presetID="34" presetClass="emph" presetSubtype="0" repeatCount="indefinite" fill="hold" grpId="1" nodeType="afterEffect">
                                  <p:stCondLst>
                                    <p:cond delay="0"/>
                                  </p:stCondLst>
                                  <p:iterate type="lt">
                                    <p:tmPct val="10000"/>
                                  </p:iterate>
                                  <p:childTnLst>
                                    <p:animMotion origin="layout" path="M 3.95833E-6 4.44444E-6 L 3.95833E-6 -0.07223 " pathEditMode="relative" rAng="0" ptsTypes="AA">
                                      <p:cBhvr>
                                        <p:cTn id="17" dur="1000" accel="50000" decel="50000" autoRev="1" fill="hold">
                                          <p:stCondLst>
                                            <p:cond delay="0"/>
                                          </p:stCondLst>
                                        </p:cTn>
                                        <p:tgtEl>
                                          <p:spTgt spid="16"/>
                                        </p:tgtEl>
                                        <p:attrNameLst>
                                          <p:attrName>ppt_x</p:attrName>
                                          <p:attrName>ppt_y</p:attrName>
                                        </p:attrNameLst>
                                      </p:cBhvr>
                                      <p:rCtr x="0" y="-3611"/>
                                    </p:animMotion>
                                    <p:animRot by="1500000">
                                      <p:cBhvr>
                                        <p:cTn id="18" dur="500" fill="hold">
                                          <p:stCondLst>
                                            <p:cond delay="0"/>
                                          </p:stCondLst>
                                        </p:cTn>
                                        <p:tgtEl>
                                          <p:spTgt spid="16"/>
                                        </p:tgtEl>
                                        <p:attrNameLst>
                                          <p:attrName>r</p:attrName>
                                        </p:attrNameLst>
                                      </p:cBhvr>
                                    </p:animRot>
                                    <p:animRot by="-1500000">
                                      <p:cBhvr>
                                        <p:cTn id="19" dur="500" fill="hold">
                                          <p:stCondLst>
                                            <p:cond delay="500"/>
                                          </p:stCondLst>
                                        </p:cTn>
                                        <p:tgtEl>
                                          <p:spTgt spid="16"/>
                                        </p:tgtEl>
                                        <p:attrNameLst>
                                          <p:attrName>r</p:attrName>
                                        </p:attrNameLst>
                                      </p:cBhvr>
                                    </p:animRot>
                                    <p:animRot by="-1500000">
                                      <p:cBhvr>
                                        <p:cTn id="20" dur="500" fill="hold">
                                          <p:stCondLst>
                                            <p:cond delay="1000"/>
                                          </p:stCondLst>
                                        </p:cTn>
                                        <p:tgtEl>
                                          <p:spTgt spid="16"/>
                                        </p:tgtEl>
                                        <p:attrNameLst>
                                          <p:attrName>r</p:attrName>
                                        </p:attrNameLst>
                                      </p:cBhvr>
                                    </p:animRot>
                                    <p:animRot by="1500000">
                                      <p:cBhvr>
                                        <p:cTn id="21" dur="500" fill="hold">
                                          <p:stCondLst>
                                            <p:cond delay="150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A10F29DA-9840-4D79-B295-96D217C37152}"/>
              </a:ext>
            </a:extLst>
          </p:cNvPr>
          <p:cNvGrpSpPr/>
          <p:nvPr/>
        </p:nvGrpSpPr>
        <p:grpSpPr>
          <a:xfrm>
            <a:off x="0" y="0"/>
            <a:ext cx="12192000" cy="6863286"/>
            <a:chOff x="-4419" y="0"/>
            <a:chExt cx="12192000" cy="6858000"/>
          </a:xfrm>
        </p:grpSpPr>
        <p:sp>
          <p:nvSpPr>
            <p:cNvPr id="4" name="Frame 3">
              <a:extLst>
                <a:ext uri="{FF2B5EF4-FFF2-40B4-BE49-F238E27FC236}">
                  <a16:creationId xmlns:a16="http://schemas.microsoft.com/office/drawing/2014/main" id="{39B48C72-93FF-404E-A588-8C3455904C5F}"/>
                </a:ext>
              </a:extLst>
            </p:cNvPr>
            <p:cNvSpPr/>
            <p:nvPr/>
          </p:nvSpPr>
          <p:spPr>
            <a:xfrm>
              <a:off x="-4419" y="0"/>
              <a:ext cx="12192000" cy="6858000"/>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13" name="Picture 12">
              <a:extLst>
                <a:ext uri="{FF2B5EF4-FFF2-40B4-BE49-F238E27FC236}">
                  <a16:creationId xmlns:a16="http://schemas.microsoft.com/office/drawing/2014/main" id="{DB707403-96ED-4B0D-BD7C-5E4F585CDF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57175"/>
              <a:ext cx="562320" cy="631332"/>
            </a:xfrm>
            <a:prstGeom prst="rect">
              <a:avLst/>
            </a:prstGeom>
          </p:spPr>
        </p:pic>
      </p:grpSp>
      <p:pic>
        <p:nvPicPr>
          <p:cNvPr id="30" name="Picture 29">
            <a:extLst>
              <a:ext uri="{FF2B5EF4-FFF2-40B4-BE49-F238E27FC236}">
                <a16:creationId xmlns:a16="http://schemas.microsoft.com/office/drawing/2014/main" id="{7CFE2EEC-E176-4528-AA32-FB0DC5D3D2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7941" y="123625"/>
            <a:ext cx="1043702" cy="509421"/>
          </a:xfrm>
          <a:prstGeom prst="rect">
            <a:avLst/>
          </a:prstGeom>
        </p:spPr>
      </p:pic>
      <p:sp>
        <p:nvSpPr>
          <p:cNvPr id="47" name="TextBox 46">
            <a:extLst>
              <a:ext uri="{FF2B5EF4-FFF2-40B4-BE49-F238E27FC236}">
                <a16:creationId xmlns:a16="http://schemas.microsoft.com/office/drawing/2014/main" id="{5D0C517D-FA95-4A4C-8C98-D501589DB352}"/>
              </a:ext>
            </a:extLst>
          </p:cNvPr>
          <p:cNvSpPr txBox="1"/>
          <p:nvPr/>
        </p:nvSpPr>
        <p:spPr>
          <a:xfrm>
            <a:off x="3305908" y="789115"/>
            <a:ext cx="5144808" cy="707886"/>
          </a:xfrm>
          <a:prstGeom prst="rect">
            <a:avLst/>
          </a:prstGeom>
          <a:solidFill>
            <a:schemeClr val="bg1"/>
          </a:solidFill>
          <a:ln w="38100">
            <a:solidFill>
              <a:srgbClr val="00B05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BD" sz="4000" b="1" dirty="0">
                <a:solidFill>
                  <a:schemeClr val="tx1"/>
                </a:solidFill>
                <a:latin typeface="Vrinda" pitchFamily="34" charset="0"/>
                <a:cs typeface="Vrinda" pitchFamily="34" charset="0"/>
              </a:rPr>
              <a:t>টপোলজির প্রকারভেদ</a:t>
            </a:r>
            <a:endParaRPr lang="en-US" sz="4000" b="1" dirty="0">
              <a:solidFill>
                <a:schemeClr val="tx1"/>
              </a:solidFill>
              <a:latin typeface="Vrinda" pitchFamily="34" charset="0"/>
              <a:cs typeface="Vrinda" pitchFamily="34" charset="0"/>
            </a:endParaRPr>
          </a:p>
        </p:txBody>
      </p:sp>
      <p:cxnSp>
        <p:nvCxnSpPr>
          <p:cNvPr id="48" name="Straight Connector 47">
            <a:extLst>
              <a:ext uri="{FF2B5EF4-FFF2-40B4-BE49-F238E27FC236}">
                <a16:creationId xmlns:a16="http://schemas.microsoft.com/office/drawing/2014/main" id="{2A67B93A-49C0-4A26-97D8-79980E6170D6}"/>
              </a:ext>
            </a:extLst>
          </p:cNvPr>
          <p:cNvCxnSpPr/>
          <p:nvPr/>
        </p:nvCxnSpPr>
        <p:spPr>
          <a:xfrm>
            <a:off x="2467708" y="3303715"/>
            <a:ext cx="72390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BE4E1FEB-3028-49CE-A5C4-E775DA98C64B}"/>
              </a:ext>
            </a:extLst>
          </p:cNvPr>
          <p:cNvCxnSpPr/>
          <p:nvPr/>
        </p:nvCxnSpPr>
        <p:spPr>
          <a:xfrm rot="5400000">
            <a:off x="2085914" y="3684715"/>
            <a:ext cx="7620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14F67668-1C37-4C0F-BA57-D71A3A758483}"/>
              </a:ext>
            </a:extLst>
          </p:cNvPr>
          <p:cNvCxnSpPr/>
          <p:nvPr/>
        </p:nvCxnSpPr>
        <p:spPr>
          <a:xfrm rot="5400000">
            <a:off x="9326502" y="3683921"/>
            <a:ext cx="7620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EBF6C3DF-3CBA-4933-9A3B-9759443B92A2}"/>
              </a:ext>
            </a:extLst>
          </p:cNvPr>
          <p:cNvCxnSpPr/>
          <p:nvPr/>
        </p:nvCxnSpPr>
        <p:spPr>
          <a:xfrm rot="5400000">
            <a:off x="5895914" y="3683921"/>
            <a:ext cx="7620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FB7F16EF-4778-4097-AF9E-6C0618707390}"/>
              </a:ext>
            </a:extLst>
          </p:cNvPr>
          <p:cNvCxnSpPr/>
          <p:nvPr/>
        </p:nvCxnSpPr>
        <p:spPr>
          <a:xfrm rot="5400000">
            <a:off x="6839118" y="4255421"/>
            <a:ext cx="19050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F52141A1-F186-4A1B-8754-E51F430F9EF7}"/>
              </a:ext>
            </a:extLst>
          </p:cNvPr>
          <p:cNvCxnSpPr/>
          <p:nvPr/>
        </p:nvCxnSpPr>
        <p:spPr>
          <a:xfrm rot="5400000">
            <a:off x="3649602" y="4255421"/>
            <a:ext cx="19050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nvGrpSpPr>
          <p:cNvPr id="54" name="Group 36">
            <a:extLst>
              <a:ext uri="{FF2B5EF4-FFF2-40B4-BE49-F238E27FC236}">
                <a16:creationId xmlns:a16="http://schemas.microsoft.com/office/drawing/2014/main" id="{CE3CE54C-509D-4D58-8C8B-463781155C0B}"/>
              </a:ext>
            </a:extLst>
          </p:cNvPr>
          <p:cNvGrpSpPr/>
          <p:nvPr/>
        </p:nvGrpSpPr>
        <p:grpSpPr>
          <a:xfrm>
            <a:off x="4861838" y="2231229"/>
            <a:ext cx="2743200" cy="1052729"/>
            <a:chOff x="3124200" y="1715869"/>
            <a:chExt cx="2743200" cy="1052729"/>
          </a:xfrm>
          <a:solidFill>
            <a:srgbClr val="00B050"/>
          </a:solidFill>
        </p:grpSpPr>
        <p:sp>
          <p:nvSpPr>
            <p:cNvPr id="55" name="TextBox 54">
              <a:extLst>
                <a:ext uri="{FF2B5EF4-FFF2-40B4-BE49-F238E27FC236}">
                  <a16:creationId xmlns:a16="http://schemas.microsoft.com/office/drawing/2014/main" id="{26B86C52-0D3A-47BD-AB1E-451BB89170D2}"/>
                </a:ext>
              </a:extLst>
            </p:cNvPr>
            <p:cNvSpPr txBox="1"/>
            <p:nvPr/>
          </p:nvSpPr>
          <p:spPr>
            <a:xfrm>
              <a:off x="3124200" y="1715869"/>
              <a:ext cx="2743200" cy="707886"/>
            </a:xfrm>
            <a:prstGeom prst="rect">
              <a:avLst/>
            </a:prstGeom>
            <a:grpFill/>
            <a:ln>
              <a:solidFill>
                <a:schemeClr val="accent1">
                  <a:lumMod val="75000"/>
                </a:schemeClr>
              </a:solidFill>
            </a:ln>
          </p:spPr>
          <p:txBody>
            <a:bodyPr wrap="square" rtlCol="0">
              <a:spAutoFit/>
            </a:bodyPr>
            <a:lstStyle/>
            <a:p>
              <a:pPr algn="ctr"/>
              <a:r>
                <a:rPr lang="bn-BD" sz="4000" dirty="0">
                  <a:latin typeface="Vrinda" pitchFamily="34" charset="0"/>
                  <a:cs typeface="Vrinda" pitchFamily="34" charset="0"/>
                </a:rPr>
                <a:t>টপোলজি</a:t>
              </a:r>
              <a:endParaRPr lang="en-US" sz="4000" dirty="0">
                <a:latin typeface="Vrinda" pitchFamily="34" charset="0"/>
                <a:cs typeface="Vrinda" pitchFamily="34" charset="0"/>
              </a:endParaRPr>
            </a:p>
          </p:txBody>
        </p:sp>
        <p:sp>
          <p:nvSpPr>
            <p:cNvPr id="56" name="Down Arrow 35">
              <a:extLst>
                <a:ext uri="{FF2B5EF4-FFF2-40B4-BE49-F238E27FC236}">
                  <a16:creationId xmlns:a16="http://schemas.microsoft.com/office/drawing/2014/main" id="{D83A28EE-C7CC-45B4-9C37-4FE357C6E5AB}"/>
                </a:ext>
              </a:extLst>
            </p:cNvPr>
            <p:cNvSpPr/>
            <p:nvPr/>
          </p:nvSpPr>
          <p:spPr>
            <a:xfrm>
              <a:off x="4285344" y="2387598"/>
              <a:ext cx="457200" cy="381000"/>
            </a:xfrm>
            <a:prstGeom prst="down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pSp>
      <p:sp>
        <p:nvSpPr>
          <p:cNvPr id="57" name="Rectangle 56">
            <a:extLst>
              <a:ext uri="{FF2B5EF4-FFF2-40B4-BE49-F238E27FC236}">
                <a16:creationId xmlns:a16="http://schemas.microsoft.com/office/drawing/2014/main" id="{89299C26-3952-4EBE-8B36-83D34EFCD211}"/>
              </a:ext>
            </a:extLst>
          </p:cNvPr>
          <p:cNvSpPr/>
          <p:nvPr/>
        </p:nvSpPr>
        <p:spPr>
          <a:xfrm>
            <a:off x="1705708" y="4065715"/>
            <a:ext cx="2209800" cy="914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a:solidFill>
                  <a:schemeClr val="tx1"/>
                </a:solidFill>
                <a:latin typeface="Vrinda" pitchFamily="34" charset="0"/>
                <a:cs typeface="Vrinda" pitchFamily="34" charset="0"/>
              </a:rPr>
              <a:t>বাস টপোলজি</a:t>
            </a:r>
            <a:endParaRPr lang="en-US" sz="2400" dirty="0">
              <a:solidFill>
                <a:schemeClr val="tx1"/>
              </a:solidFill>
              <a:latin typeface="Vrinda" pitchFamily="34" charset="0"/>
              <a:cs typeface="Vrinda" pitchFamily="34" charset="0"/>
            </a:endParaRPr>
          </a:p>
        </p:txBody>
      </p:sp>
      <p:sp>
        <p:nvSpPr>
          <p:cNvPr id="58" name="Rectangle 57">
            <a:extLst>
              <a:ext uri="{FF2B5EF4-FFF2-40B4-BE49-F238E27FC236}">
                <a16:creationId xmlns:a16="http://schemas.microsoft.com/office/drawing/2014/main" id="{68C0A9A8-3D4A-4E03-821F-7631AB3E8847}"/>
              </a:ext>
            </a:extLst>
          </p:cNvPr>
          <p:cNvSpPr/>
          <p:nvPr/>
        </p:nvSpPr>
        <p:spPr>
          <a:xfrm>
            <a:off x="3534508" y="5208715"/>
            <a:ext cx="2132012" cy="89593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A9519170-1FD3-40F9-8EC3-784B5D01FA78}"/>
              </a:ext>
            </a:extLst>
          </p:cNvPr>
          <p:cNvSpPr/>
          <p:nvPr/>
        </p:nvSpPr>
        <p:spPr>
          <a:xfrm>
            <a:off x="5287108" y="4065715"/>
            <a:ext cx="1957179" cy="83819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D02EECEC-1748-42AF-AC01-5F9634291AF8}"/>
              </a:ext>
            </a:extLst>
          </p:cNvPr>
          <p:cNvSpPr/>
          <p:nvPr/>
        </p:nvSpPr>
        <p:spPr>
          <a:xfrm>
            <a:off x="6887308" y="5208715"/>
            <a:ext cx="1761896" cy="9906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912783C0-C6EC-4CB6-AAF9-FB0B3208A504}"/>
              </a:ext>
            </a:extLst>
          </p:cNvPr>
          <p:cNvSpPr/>
          <p:nvPr/>
        </p:nvSpPr>
        <p:spPr>
          <a:xfrm>
            <a:off x="8487508" y="4065715"/>
            <a:ext cx="2057400" cy="914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A6AF7C46-FBFF-4D6C-9ABD-847099743A96}"/>
              </a:ext>
            </a:extLst>
          </p:cNvPr>
          <p:cNvSpPr/>
          <p:nvPr/>
        </p:nvSpPr>
        <p:spPr>
          <a:xfrm>
            <a:off x="5287108" y="4289850"/>
            <a:ext cx="1892661" cy="461665"/>
          </a:xfrm>
          <a:prstGeom prst="rect">
            <a:avLst/>
          </a:prstGeom>
          <a:solidFill>
            <a:srgbClr val="92D050"/>
          </a:solidFill>
        </p:spPr>
        <p:txBody>
          <a:bodyPr wrap="square">
            <a:spAutoFit/>
          </a:bodyPr>
          <a:lstStyle/>
          <a:p>
            <a:pPr algn="ctr"/>
            <a:r>
              <a:rPr lang="bn-BD" sz="2400" dirty="0">
                <a:latin typeface="Vrinda" pitchFamily="34" charset="0"/>
                <a:cs typeface="Vrinda" pitchFamily="34" charset="0"/>
              </a:rPr>
              <a:t>স্টার টপোলজি</a:t>
            </a:r>
            <a:endParaRPr lang="en-US" sz="2400" dirty="0">
              <a:latin typeface="Vrinda" pitchFamily="34" charset="0"/>
              <a:cs typeface="Vrinda" pitchFamily="34" charset="0"/>
            </a:endParaRPr>
          </a:p>
        </p:txBody>
      </p:sp>
      <p:sp>
        <p:nvSpPr>
          <p:cNvPr id="63" name="Rectangle 62">
            <a:extLst>
              <a:ext uri="{FF2B5EF4-FFF2-40B4-BE49-F238E27FC236}">
                <a16:creationId xmlns:a16="http://schemas.microsoft.com/office/drawing/2014/main" id="{CE9F7444-0EE1-4D73-9ED5-18BBF0DD094D}"/>
              </a:ext>
            </a:extLst>
          </p:cNvPr>
          <p:cNvSpPr/>
          <p:nvPr/>
        </p:nvSpPr>
        <p:spPr>
          <a:xfrm>
            <a:off x="3610708" y="5513515"/>
            <a:ext cx="1996417" cy="461665"/>
          </a:xfrm>
          <a:prstGeom prst="rect">
            <a:avLst/>
          </a:prstGeom>
          <a:solidFill>
            <a:srgbClr val="92D050"/>
          </a:solidFill>
        </p:spPr>
        <p:txBody>
          <a:bodyPr wrap="square">
            <a:spAutoFit/>
          </a:bodyPr>
          <a:lstStyle/>
          <a:p>
            <a:pPr algn="ctr"/>
            <a:r>
              <a:rPr lang="bn-BD" sz="2400" dirty="0">
                <a:latin typeface="Vrinda" pitchFamily="34" charset="0"/>
                <a:cs typeface="Vrinda" pitchFamily="34" charset="0"/>
              </a:rPr>
              <a:t>রিং টপোলজি</a:t>
            </a:r>
            <a:endParaRPr lang="en-US" sz="2400" dirty="0">
              <a:latin typeface="Vrinda" pitchFamily="34" charset="0"/>
              <a:cs typeface="Vrinda" pitchFamily="34" charset="0"/>
            </a:endParaRPr>
          </a:p>
        </p:txBody>
      </p:sp>
      <p:sp>
        <p:nvSpPr>
          <p:cNvPr id="64" name="Rectangle 63">
            <a:extLst>
              <a:ext uri="{FF2B5EF4-FFF2-40B4-BE49-F238E27FC236}">
                <a16:creationId xmlns:a16="http://schemas.microsoft.com/office/drawing/2014/main" id="{34C1B44E-2802-464F-AC9B-45E1085A8FD7}"/>
              </a:ext>
            </a:extLst>
          </p:cNvPr>
          <p:cNvSpPr/>
          <p:nvPr/>
        </p:nvSpPr>
        <p:spPr>
          <a:xfrm>
            <a:off x="6887308" y="5469913"/>
            <a:ext cx="1767290" cy="461665"/>
          </a:xfrm>
          <a:prstGeom prst="rect">
            <a:avLst/>
          </a:prstGeom>
        </p:spPr>
        <p:txBody>
          <a:bodyPr wrap="square">
            <a:spAutoFit/>
          </a:bodyPr>
          <a:lstStyle/>
          <a:p>
            <a:pPr algn="ctr"/>
            <a:r>
              <a:rPr lang="bn-BD" sz="2400" dirty="0">
                <a:latin typeface="Vrinda" pitchFamily="34" charset="0"/>
                <a:cs typeface="Vrinda" pitchFamily="34" charset="0"/>
              </a:rPr>
              <a:t>ট্রি  টপোলজি</a:t>
            </a:r>
            <a:endParaRPr lang="en-US" sz="2400" dirty="0">
              <a:latin typeface="Vrinda" pitchFamily="34" charset="0"/>
              <a:cs typeface="Vrinda" pitchFamily="34" charset="0"/>
            </a:endParaRPr>
          </a:p>
        </p:txBody>
      </p:sp>
      <p:sp>
        <p:nvSpPr>
          <p:cNvPr id="65" name="Rectangle 64">
            <a:extLst>
              <a:ext uri="{FF2B5EF4-FFF2-40B4-BE49-F238E27FC236}">
                <a16:creationId xmlns:a16="http://schemas.microsoft.com/office/drawing/2014/main" id="{DFD6341F-E106-48DB-8E76-CF24941E5464}"/>
              </a:ext>
            </a:extLst>
          </p:cNvPr>
          <p:cNvSpPr/>
          <p:nvPr/>
        </p:nvSpPr>
        <p:spPr>
          <a:xfrm>
            <a:off x="8716108" y="4294315"/>
            <a:ext cx="1828800" cy="461665"/>
          </a:xfrm>
          <a:prstGeom prst="rect">
            <a:avLst/>
          </a:prstGeom>
        </p:spPr>
        <p:txBody>
          <a:bodyPr wrap="square">
            <a:spAutoFit/>
          </a:bodyPr>
          <a:lstStyle/>
          <a:p>
            <a:r>
              <a:rPr lang="bn-BD" sz="2400" dirty="0">
                <a:latin typeface="Vrinda" pitchFamily="34" charset="0"/>
                <a:cs typeface="Vrinda" pitchFamily="34" charset="0"/>
              </a:rPr>
              <a:t>মেশ টপোলজি</a:t>
            </a:r>
            <a:endParaRPr lang="en-US" sz="2400" dirty="0">
              <a:latin typeface="Vrinda" pitchFamily="34" charset="0"/>
              <a:cs typeface="Vrinda" pitchFamily="34" charset="0"/>
            </a:endParaRPr>
          </a:p>
        </p:txBody>
      </p:sp>
    </p:spTree>
    <p:extLst>
      <p:ext uri="{BB962C8B-B14F-4D97-AF65-F5344CB8AC3E}">
        <p14:creationId xmlns:p14="http://schemas.microsoft.com/office/powerpoint/2010/main" val="213228599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7"/>
                                        </p:tgtEl>
                                        <p:attrNameLst>
                                          <p:attrName>style.visibility</p:attrName>
                                        </p:attrNameLst>
                                      </p:cBhvr>
                                      <p:to>
                                        <p:strVal val="visible"/>
                                      </p:to>
                                    </p:set>
                                    <p:anim by="(-#ppt_w*2)" calcmode="lin" valueType="num">
                                      <p:cBhvr rctx="PPT">
                                        <p:cTn id="7" dur="1000" autoRev="1" fill="hold">
                                          <p:stCondLst>
                                            <p:cond delay="0"/>
                                          </p:stCondLst>
                                        </p:cTn>
                                        <p:tgtEl>
                                          <p:spTgt spid="47"/>
                                        </p:tgtEl>
                                        <p:attrNameLst>
                                          <p:attrName>ppt_w</p:attrName>
                                        </p:attrNameLst>
                                      </p:cBhvr>
                                    </p:anim>
                                    <p:anim by="(#ppt_w*0.50)" calcmode="lin" valueType="num">
                                      <p:cBhvr>
                                        <p:cTn id="8" dur="1000" decel="50000" autoRev="1" fill="hold">
                                          <p:stCondLst>
                                            <p:cond delay="0"/>
                                          </p:stCondLst>
                                        </p:cTn>
                                        <p:tgtEl>
                                          <p:spTgt spid="47"/>
                                        </p:tgtEl>
                                        <p:attrNameLst>
                                          <p:attrName>ppt_x</p:attrName>
                                        </p:attrNameLst>
                                      </p:cBhvr>
                                    </p:anim>
                                    <p:anim from="(-#ppt_h/2)" to="(#ppt_y)" calcmode="lin" valueType="num">
                                      <p:cBhvr>
                                        <p:cTn id="9" dur="2000" fill="hold">
                                          <p:stCondLst>
                                            <p:cond delay="0"/>
                                          </p:stCondLst>
                                        </p:cTn>
                                        <p:tgtEl>
                                          <p:spTgt spid="47"/>
                                        </p:tgtEl>
                                        <p:attrNameLst>
                                          <p:attrName>ppt_y</p:attrName>
                                        </p:attrNameLst>
                                      </p:cBhvr>
                                    </p:anim>
                                    <p:animRot by="21600000">
                                      <p:cBhvr>
                                        <p:cTn id="10" dur="2000" fill="hold">
                                          <p:stCondLst>
                                            <p:cond delay="0"/>
                                          </p:stCondLst>
                                        </p:cTn>
                                        <p:tgtEl>
                                          <p:spTgt spid="4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nodeType="clickEffect">
                                  <p:stCondLst>
                                    <p:cond delay="0"/>
                                  </p:stCondLst>
                                  <p:childTnLst>
                                    <p:set>
                                      <p:cBhvr>
                                        <p:cTn id="14" dur="1" fill="hold">
                                          <p:stCondLst>
                                            <p:cond delay="0"/>
                                          </p:stCondLst>
                                        </p:cTn>
                                        <p:tgtEl>
                                          <p:spTgt spid="54"/>
                                        </p:tgtEl>
                                        <p:attrNameLst>
                                          <p:attrName>style.visibility</p:attrName>
                                        </p:attrNameLst>
                                      </p:cBhvr>
                                      <p:to>
                                        <p:strVal val="visible"/>
                                      </p:to>
                                    </p:set>
                                    <p:anim calcmode="lin" valueType="num">
                                      <p:cBhvr>
                                        <p:cTn id="15" dur="1000" fill="hold"/>
                                        <p:tgtEl>
                                          <p:spTgt spid="54"/>
                                        </p:tgtEl>
                                        <p:attrNameLst>
                                          <p:attrName>ppt_w</p:attrName>
                                        </p:attrNameLst>
                                      </p:cBhvr>
                                      <p:tavLst>
                                        <p:tav tm="0">
                                          <p:val>
                                            <p:strVal val="#ppt_w*0.70"/>
                                          </p:val>
                                        </p:tav>
                                        <p:tav tm="100000">
                                          <p:val>
                                            <p:strVal val="#ppt_w"/>
                                          </p:val>
                                        </p:tav>
                                      </p:tavLst>
                                    </p:anim>
                                    <p:anim calcmode="lin" valueType="num">
                                      <p:cBhvr>
                                        <p:cTn id="16" dur="1000" fill="hold"/>
                                        <p:tgtEl>
                                          <p:spTgt spid="54"/>
                                        </p:tgtEl>
                                        <p:attrNameLst>
                                          <p:attrName>ppt_h</p:attrName>
                                        </p:attrNameLst>
                                      </p:cBhvr>
                                      <p:tavLst>
                                        <p:tav tm="0">
                                          <p:val>
                                            <p:strVal val="#ppt_h"/>
                                          </p:val>
                                        </p:tav>
                                        <p:tav tm="100000">
                                          <p:val>
                                            <p:strVal val="#ppt_h"/>
                                          </p:val>
                                        </p:tav>
                                      </p:tavLst>
                                    </p:anim>
                                    <p:animEffect transition="in" filter="fade">
                                      <p:cBhvr>
                                        <p:cTn id="17" dur="1000"/>
                                        <p:tgtEl>
                                          <p:spTgt spid="5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heel(4)">
                                      <p:cBhvr>
                                        <p:cTn id="22" dur="2000"/>
                                        <p:tgtEl>
                                          <p:spTgt spid="48"/>
                                        </p:tgtEl>
                                      </p:cBhvr>
                                    </p:animEffect>
                                  </p:childTnLst>
                                </p:cTn>
                              </p:par>
                              <p:par>
                                <p:cTn id="23" presetID="21" presetClass="entr" presetSubtype="4" fill="hold" nodeType="with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wheel(4)">
                                      <p:cBhvr>
                                        <p:cTn id="25" dur="2000"/>
                                        <p:tgtEl>
                                          <p:spTgt spid="53"/>
                                        </p:tgtEl>
                                      </p:cBhvr>
                                    </p:animEffect>
                                  </p:childTnLst>
                                </p:cTn>
                              </p:par>
                              <p:par>
                                <p:cTn id="26" presetID="21" presetClass="entr" presetSubtype="4" fill="hold"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heel(4)">
                                      <p:cBhvr>
                                        <p:cTn id="28" dur="2000"/>
                                        <p:tgtEl>
                                          <p:spTgt spid="51"/>
                                        </p:tgtEl>
                                      </p:cBhvr>
                                    </p:animEffect>
                                  </p:childTnLst>
                                </p:cTn>
                              </p:par>
                              <p:par>
                                <p:cTn id="29" presetID="21" presetClass="entr" presetSubtype="4" fill="hold" nodeType="with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wheel(4)">
                                      <p:cBhvr>
                                        <p:cTn id="31" dur="2000"/>
                                        <p:tgtEl>
                                          <p:spTgt spid="52"/>
                                        </p:tgtEl>
                                      </p:cBhvr>
                                    </p:animEffect>
                                  </p:childTnLst>
                                </p:cTn>
                              </p:par>
                              <p:par>
                                <p:cTn id="32" presetID="21" presetClass="entr" presetSubtype="4" fill="hold" nodeType="with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wheel(4)">
                                      <p:cBhvr>
                                        <p:cTn id="34" dur="2000"/>
                                        <p:tgtEl>
                                          <p:spTgt spid="50"/>
                                        </p:tgtEl>
                                      </p:cBhvr>
                                    </p:animEffect>
                                  </p:childTnLst>
                                </p:cTn>
                              </p:par>
                              <p:par>
                                <p:cTn id="35" presetID="21" presetClass="entr" presetSubtype="4" fill="hold" nodeType="with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wheel(4)">
                                      <p:cBhvr>
                                        <p:cTn id="37" dur="2000"/>
                                        <p:tgtEl>
                                          <p:spTgt spid="49"/>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4" fill="hold" grpId="0" nodeType="click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wheel(4)">
                                      <p:cBhvr>
                                        <p:cTn id="42" dur="2000"/>
                                        <p:tgtEl>
                                          <p:spTgt spid="57"/>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4" fill="hold" grpId="0" nodeType="clickEffect">
                                  <p:stCondLst>
                                    <p:cond delay="0"/>
                                  </p:stCondLst>
                                  <p:childTnLst>
                                    <p:set>
                                      <p:cBhvr>
                                        <p:cTn id="46" dur="1" fill="hold">
                                          <p:stCondLst>
                                            <p:cond delay="0"/>
                                          </p:stCondLst>
                                        </p:cTn>
                                        <p:tgtEl>
                                          <p:spTgt spid="63"/>
                                        </p:tgtEl>
                                        <p:attrNameLst>
                                          <p:attrName>style.visibility</p:attrName>
                                        </p:attrNameLst>
                                      </p:cBhvr>
                                      <p:to>
                                        <p:strVal val="visible"/>
                                      </p:to>
                                    </p:set>
                                    <p:animEffect transition="in" filter="wheel(4)">
                                      <p:cBhvr>
                                        <p:cTn id="47" dur="2000"/>
                                        <p:tgtEl>
                                          <p:spTgt spid="63"/>
                                        </p:tgtEl>
                                      </p:cBhvr>
                                    </p:animEffect>
                                  </p:childTnLst>
                                </p:cTn>
                              </p:par>
                              <p:par>
                                <p:cTn id="48" presetID="21" presetClass="entr" presetSubtype="4" fill="hold" grpId="0" nodeType="with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heel(4)">
                                      <p:cBhvr>
                                        <p:cTn id="50" dur="2000"/>
                                        <p:tgtEl>
                                          <p:spTgt spid="58"/>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4" fill="hold" grpId="0" nodeType="clickEffect">
                                  <p:stCondLst>
                                    <p:cond delay="0"/>
                                  </p:stCondLst>
                                  <p:childTnLst>
                                    <p:set>
                                      <p:cBhvr>
                                        <p:cTn id="54" dur="1" fill="hold">
                                          <p:stCondLst>
                                            <p:cond delay="0"/>
                                          </p:stCondLst>
                                        </p:cTn>
                                        <p:tgtEl>
                                          <p:spTgt spid="62"/>
                                        </p:tgtEl>
                                        <p:attrNameLst>
                                          <p:attrName>style.visibility</p:attrName>
                                        </p:attrNameLst>
                                      </p:cBhvr>
                                      <p:to>
                                        <p:strVal val="visible"/>
                                      </p:to>
                                    </p:set>
                                    <p:animEffect transition="in" filter="wheel(4)">
                                      <p:cBhvr>
                                        <p:cTn id="55" dur="2000"/>
                                        <p:tgtEl>
                                          <p:spTgt spid="62"/>
                                        </p:tgtEl>
                                      </p:cBhvr>
                                    </p:animEffect>
                                  </p:childTnLst>
                                </p:cTn>
                              </p:par>
                              <p:par>
                                <p:cTn id="56" presetID="21" presetClass="entr" presetSubtype="4"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wheel(4)">
                                      <p:cBhvr>
                                        <p:cTn id="58" dur="2000"/>
                                        <p:tgtEl>
                                          <p:spTgt spid="59"/>
                                        </p:tgtEl>
                                      </p:cBhvr>
                                    </p:animEffect>
                                  </p:childTnLst>
                                </p:cTn>
                              </p:par>
                            </p:childTnLst>
                          </p:cTn>
                        </p:par>
                      </p:childTnLst>
                    </p:cTn>
                  </p:par>
                  <p:par>
                    <p:cTn id="59" fill="hold">
                      <p:stCondLst>
                        <p:cond delay="indefinite"/>
                      </p:stCondLst>
                      <p:childTnLst>
                        <p:par>
                          <p:cTn id="60" fill="hold">
                            <p:stCondLst>
                              <p:cond delay="0"/>
                            </p:stCondLst>
                            <p:childTnLst>
                              <p:par>
                                <p:cTn id="61" presetID="21" presetClass="entr" presetSubtype="4" fill="hold" grpId="0" nodeType="clickEffect">
                                  <p:stCondLst>
                                    <p:cond delay="0"/>
                                  </p:stCondLst>
                                  <p:childTnLst>
                                    <p:set>
                                      <p:cBhvr>
                                        <p:cTn id="62" dur="1" fill="hold">
                                          <p:stCondLst>
                                            <p:cond delay="0"/>
                                          </p:stCondLst>
                                        </p:cTn>
                                        <p:tgtEl>
                                          <p:spTgt spid="64"/>
                                        </p:tgtEl>
                                        <p:attrNameLst>
                                          <p:attrName>style.visibility</p:attrName>
                                        </p:attrNameLst>
                                      </p:cBhvr>
                                      <p:to>
                                        <p:strVal val="visible"/>
                                      </p:to>
                                    </p:set>
                                    <p:animEffect transition="in" filter="wheel(4)">
                                      <p:cBhvr>
                                        <p:cTn id="63" dur="2000"/>
                                        <p:tgtEl>
                                          <p:spTgt spid="64"/>
                                        </p:tgtEl>
                                      </p:cBhvr>
                                    </p:animEffect>
                                  </p:childTnLst>
                                </p:cTn>
                              </p:par>
                              <p:par>
                                <p:cTn id="64" presetID="21" presetClass="entr" presetSubtype="4"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Effect transition="in" filter="wheel(4)">
                                      <p:cBhvr>
                                        <p:cTn id="66" dur="2000"/>
                                        <p:tgtEl>
                                          <p:spTgt spid="60"/>
                                        </p:tgtEl>
                                      </p:cBhvr>
                                    </p:animEffect>
                                  </p:childTnLst>
                                </p:cTn>
                              </p:par>
                            </p:childTnLst>
                          </p:cTn>
                        </p:par>
                      </p:childTnLst>
                    </p:cTn>
                  </p:par>
                  <p:par>
                    <p:cTn id="67" fill="hold">
                      <p:stCondLst>
                        <p:cond delay="indefinite"/>
                      </p:stCondLst>
                      <p:childTnLst>
                        <p:par>
                          <p:cTn id="68" fill="hold">
                            <p:stCondLst>
                              <p:cond delay="0"/>
                            </p:stCondLst>
                            <p:childTnLst>
                              <p:par>
                                <p:cTn id="69" presetID="21" presetClass="entr" presetSubtype="4" fill="hold" grpId="0" nodeType="clickEffect">
                                  <p:stCondLst>
                                    <p:cond delay="0"/>
                                  </p:stCondLst>
                                  <p:childTnLst>
                                    <p:set>
                                      <p:cBhvr>
                                        <p:cTn id="70" dur="1" fill="hold">
                                          <p:stCondLst>
                                            <p:cond delay="0"/>
                                          </p:stCondLst>
                                        </p:cTn>
                                        <p:tgtEl>
                                          <p:spTgt spid="65"/>
                                        </p:tgtEl>
                                        <p:attrNameLst>
                                          <p:attrName>style.visibility</p:attrName>
                                        </p:attrNameLst>
                                      </p:cBhvr>
                                      <p:to>
                                        <p:strVal val="visible"/>
                                      </p:to>
                                    </p:set>
                                    <p:animEffect transition="in" filter="wheel(4)">
                                      <p:cBhvr>
                                        <p:cTn id="71" dur="2000"/>
                                        <p:tgtEl>
                                          <p:spTgt spid="65"/>
                                        </p:tgtEl>
                                      </p:cBhvr>
                                    </p:animEffect>
                                  </p:childTnLst>
                                </p:cTn>
                              </p:par>
                              <p:par>
                                <p:cTn id="72" presetID="21" presetClass="entr" presetSubtype="4" fill="hold" grpId="0" nodeType="with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wheel(4)">
                                      <p:cBhvr>
                                        <p:cTn id="74" dur="2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57" grpId="0" animBg="1"/>
      <p:bldP spid="58" grpId="0" animBg="1"/>
      <p:bldP spid="59" grpId="0" animBg="1"/>
      <p:bldP spid="60" grpId="0" animBg="1"/>
      <p:bldP spid="61" grpId="0" animBg="1"/>
      <p:bldP spid="62" grpId="0" animBg="1"/>
      <p:bldP spid="63" grpId="0" animBg="1"/>
      <p:bldP spid="64" grpId="0"/>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A10F29DA-9840-4D79-B295-96D217C37152}"/>
              </a:ext>
            </a:extLst>
          </p:cNvPr>
          <p:cNvGrpSpPr/>
          <p:nvPr/>
        </p:nvGrpSpPr>
        <p:grpSpPr>
          <a:xfrm>
            <a:off x="0" y="0"/>
            <a:ext cx="12192000" cy="6863286"/>
            <a:chOff x="-4419" y="0"/>
            <a:chExt cx="12192000" cy="6858000"/>
          </a:xfrm>
        </p:grpSpPr>
        <p:sp>
          <p:nvSpPr>
            <p:cNvPr id="4" name="Frame 3">
              <a:extLst>
                <a:ext uri="{FF2B5EF4-FFF2-40B4-BE49-F238E27FC236}">
                  <a16:creationId xmlns:a16="http://schemas.microsoft.com/office/drawing/2014/main" id="{39B48C72-93FF-404E-A588-8C3455904C5F}"/>
                </a:ext>
              </a:extLst>
            </p:cNvPr>
            <p:cNvSpPr/>
            <p:nvPr/>
          </p:nvSpPr>
          <p:spPr>
            <a:xfrm>
              <a:off x="-4419" y="0"/>
              <a:ext cx="12192000" cy="6858000"/>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13" name="Picture 12">
              <a:extLst>
                <a:ext uri="{FF2B5EF4-FFF2-40B4-BE49-F238E27FC236}">
                  <a16:creationId xmlns:a16="http://schemas.microsoft.com/office/drawing/2014/main" id="{DB707403-96ED-4B0D-BD7C-5E4F585CDF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57175"/>
              <a:ext cx="562320" cy="631332"/>
            </a:xfrm>
            <a:prstGeom prst="rect">
              <a:avLst/>
            </a:prstGeom>
          </p:spPr>
        </p:pic>
      </p:grpSp>
      <p:pic>
        <p:nvPicPr>
          <p:cNvPr id="30" name="Picture 29">
            <a:extLst>
              <a:ext uri="{FF2B5EF4-FFF2-40B4-BE49-F238E27FC236}">
                <a16:creationId xmlns:a16="http://schemas.microsoft.com/office/drawing/2014/main" id="{7CFE2EEC-E176-4528-AA32-FB0DC5D3D2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7941" y="123625"/>
            <a:ext cx="1043702" cy="509421"/>
          </a:xfrm>
          <a:prstGeom prst="rect">
            <a:avLst/>
          </a:prstGeom>
        </p:spPr>
      </p:pic>
      <p:sp>
        <p:nvSpPr>
          <p:cNvPr id="6" name="Rectangle 5">
            <a:extLst>
              <a:ext uri="{FF2B5EF4-FFF2-40B4-BE49-F238E27FC236}">
                <a16:creationId xmlns:a16="http://schemas.microsoft.com/office/drawing/2014/main" id="{F118EA42-8C86-4026-B763-A733F601AA9F}"/>
              </a:ext>
            </a:extLst>
          </p:cNvPr>
          <p:cNvSpPr/>
          <p:nvPr/>
        </p:nvSpPr>
        <p:spPr>
          <a:xfrm>
            <a:off x="4038600" y="355210"/>
            <a:ext cx="3886200" cy="707886"/>
          </a:xfrm>
          <a:prstGeom prst="rect">
            <a:avLst/>
          </a:prstGeom>
          <a:solidFill>
            <a:schemeClr val="bg1"/>
          </a:solidFill>
          <a:ln w="38100">
            <a:solidFill>
              <a:srgbClr val="0000FF"/>
            </a:solidFill>
          </a:ln>
        </p:spPr>
        <p:txBody>
          <a:bodyPr wrap="square">
            <a:spAutoFit/>
          </a:bodyPr>
          <a:lstStyle/>
          <a:p>
            <a:pPr algn="ctr"/>
            <a:r>
              <a:rPr lang="en-US" sz="3000" b="1" dirty="0">
                <a:effectLst>
                  <a:outerShdw blurRad="38100" dist="38100" dir="2700000" algn="tl">
                    <a:srgbClr val="000000">
                      <a:alpha val="43137"/>
                    </a:srgbClr>
                  </a:outerShdw>
                </a:effectLst>
                <a:latin typeface="Vrinda" pitchFamily="34" charset="0"/>
                <a:cs typeface="Vrinda" pitchFamily="34" charset="0"/>
                <a:sym typeface="Wingdings"/>
              </a:rPr>
              <a:t> </a:t>
            </a:r>
            <a:r>
              <a:rPr lang="en-US" sz="4000" b="1" dirty="0" err="1">
                <a:effectLst>
                  <a:outerShdw blurRad="38100" dist="38100" dir="2700000" algn="tl">
                    <a:srgbClr val="000000">
                      <a:alpha val="43137"/>
                    </a:srgbClr>
                  </a:outerShdw>
                </a:effectLst>
                <a:latin typeface="Vrinda" pitchFamily="34" charset="0"/>
                <a:cs typeface="Vrinda" pitchFamily="34" charset="0"/>
                <a:sym typeface="Wingdings"/>
              </a:rPr>
              <a:t>বাস</a:t>
            </a:r>
            <a:r>
              <a:rPr lang="en-US" sz="4000" b="1" dirty="0">
                <a:effectLst>
                  <a:outerShdw blurRad="38100" dist="38100" dir="2700000" algn="tl">
                    <a:srgbClr val="000000">
                      <a:alpha val="43137"/>
                    </a:srgbClr>
                  </a:outerShdw>
                </a:effectLst>
                <a:latin typeface="Vrinda" pitchFamily="34" charset="0"/>
                <a:cs typeface="Vrinda" pitchFamily="34" charset="0"/>
                <a:sym typeface="Wingdings"/>
              </a:rPr>
              <a:t> </a:t>
            </a:r>
            <a:r>
              <a:rPr lang="en-US" sz="4000" b="1" dirty="0" err="1">
                <a:effectLst>
                  <a:outerShdw blurRad="38100" dist="38100" dir="2700000" algn="tl">
                    <a:srgbClr val="000000">
                      <a:alpha val="43137"/>
                    </a:srgbClr>
                  </a:outerShdw>
                </a:effectLst>
                <a:latin typeface="Vrinda" pitchFamily="34" charset="0"/>
                <a:cs typeface="Vrinda" pitchFamily="34" charset="0"/>
                <a:sym typeface="Wingdings"/>
              </a:rPr>
              <a:t>টপোলজি</a:t>
            </a:r>
            <a:endParaRPr lang="bn-BD" sz="4000" b="1" dirty="0">
              <a:effectLst>
                <a:outerShdw blurRad="38100" dist="38100" dir="2700000" algn="tl">
                  <a:srgbClr val="000000">
                    <a:alpha val="43137"/>
                  </a:srgbClr>
                </a:outerShdw>
              </a:effectLst>
              <a:latin typeface="Vrinda" pitchFamily="34" charset="0"/>
              <a:cs typeface="Vrinda" pitchFamily="34" charset="0"/>
            </a:endParaRPr>
          </a:p>
        </p:txBody>
      </p:sp>
      <p:pic>
        <p:nvPicPr>
          <p:cNvPr id="7" name="Picture 6">
            <a:extLst>
              <a:ext uri="{FF2B5EF4-FFF2-40B4-BE49-F238E27FC236}">
                <a16:creationId xmlns:a16="http://schemas.microsoft.com/office/drawing/2014/main" id="{424024A1-8BB0-4270-9F7F-E8A1450F25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47251" y="1269610"/>
            <a:ext cx="3605048" cy="3267075"/>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8" name="Rectangle 7">
            <a:extLst>
              <a:ext uri="{FF2B5EF4-FFF2-40B4-BE49-F238E27FC236}">
                <a16:creationId xmlns:a16="http://schemas.microsoft.com/office/drawing/2014/main" id="{D23E3D9E-09F5-46B1-A08B-C4F98C65FFA7}"/>
              </a:ext>
            </a:extLst>
          </p:cNvPr>
          <p:cNvSpPr/>
          <p:nvPr/>
        </p:nvSpPr>
        <p:spPr>
          <a:xfrm>
            <a:off x="871538" y="5206130"/>
            <a:ext cx="10551427" cy="1200329"/>
          </a:xfrm>
          <a:prstGeom prst="rect">
            <a:avLst/>
          </a:prstGeom>
          <a:solidFill>
            <a:schemeClr val="bg1"/>
          </a:solidFill>
          <a:ln>
            <a:solidFill>
              <a:srgbClr val="0070C0"/>
            </a:solidFill>
          </a:ln>
        </p:spPr>
        <p:txBody>
          <a:bodyPr wrap="square">
            <a:spAutoFit/>
          </a:bodyPr>
          <a:lstStyle/>
          <a:p>
            <a:pPr algn="just"/>
            <a:r>
              <a:rPr lang="as-IN" sz="2400" dirty="0">
                <a:latin typeface="Vrinda" pitchFamily="34" charset="0"/>
                <a:cs typeface="Vrinda" pitchFamily="34" charset="0"/>
              </a:rPr>
              <a:t>এই টপোলজিতে একটি মূল ব্যাকবোন বা মূল লাইনের সঙ্গে সব কম্পিউটার জুড়ে দেওয়া হয়। বাস টপোলজিতে কোনো একটি কম্পিউটার যদি অন্য সব কম্পিউটারের সঙ্গে যোগাযোগ করতে চায়, তবে সব কম্পিউটারের কাছেই সেই তথ্য পৌঁছে যায়।</a:t>
            </a:r>
            <a:r>
              <a:rPr lang="as-IN" sz="2400" dirty="0">
                <a:latin typeface="NikoshBAN" panose="02000000000000000000" pitchFamily="2" charset="0"/>
                <a:cs typeface="NikoshBAN" panose="02000000000000000000" pitchFamily="2" charset="0"/>
              </a:rPr>
              <a:t> </a:t>
            </a:r>
            <a:endParaRPr lang="as-IN" sz="2400" i="0" dirty="0">
              <a:effectLst/>
              <a:latin typeface="NikoshBAN" panose="02000000000000000000" pitchFamily="2" charset="0"/>
              <a:cs typeface="NikoshBAN" panose="02000000000000000000" pitchFamily="2" charset="0"/>
            </a:endParaRPr>
          </a:p>
        </p:txBody>
      </p:sp>
      <p:pic>
        <p:nvPicPr>
          <p:cNvPr id="9" name="Picture 2" descr="http://www4.ncsu.edu/%7Echou/course/Diagrams/busmain.gif">
            <a:extLst>
              <a:ext uri="{FF2B5EF4-FFF2-40B4-BE49-F238E27FC236}">
                <a16:creationId xmlns:a16="http://schemas.microsoft.com/office/drawing/2014/main" id="{F8CACE28-20A3-4CCD-B0D1-0A8378D73120}"/>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207528" y="1269610"/>
            <a:ext cx="3415508" cy="3225164"/>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330117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1+#ppt_w/2"/>
                                          </p:val>
                                        </p:tav>
                                        <p:tav tm="100000">
                                          <p:val>
                                            <p:strVal val="#ppt_x"/>
                                          </p:val>
                                        </p:tav>
                                      </p:tavLst>
                                    </p:anim>
                                    <p:anim calcmode="lin" valueType="num">
                                      <p:cBhvr additive="base">
                                        <p:cTn id="8"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80">
                                          <p:stCondLst>
                                            <p:cond delay="0"/>
                                          </p:stCondLst>
                                        </p:cTn>
                                        <p:tgtEl>
                                          <p:spTgt spid="7"/>
                                        </p:tgtEl>
                                      </p:cBhvr>
                                    </p:animEffect>
                                    <p:anim calcmode="lin" valueType="num">
                                      <p:cBhvr>
                                        <p:cTn id="1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9" dur="26">
                                          <p:stCondLst>
                                            <p:cond delay="650"/>
                                          </p:stCondLst>
                                        </p:cTn>
                                        <p:tgtEl>
                                          <p:spTgt spid="7"/>
                                        </p:tgtEl>
                                      </p:cBhvr>
                                      <p:to x="100000" y="60000"/>
                                    </p:animScale>
                                    <p:animScale>
                                      <p:cBhvr>
                                        <p:cTn id="20" dur="166" decel="50000">
                                          <p:stCondLst>
                                            <p:cond delay="676"/>
                                          </p:stCondLst>
                                        </p:cTn>
                                        <p:tgtEl>
                                          <p:spTgt spid="7"/>
                                        </p:tgtEl>
                                      </p:cBhvr>
                                      <p:to x="100000" y="100000"/>
                                    </p:animScale>
                                    <p:animScale>
                                      <p:cBhvr>
                                        <p:cTn id="21" dur="26">
                                          <p:stCondLst>
                                            <p:cond delay="1312"/>
                                          </p:stCondLst>
                                        </p:cTn>
                                        <p:tgtEl>
                                          <p:spTgt spid="7"/>
                                        </p:tgtEl>
                                      </p:cBhvr>
                                      <p:to x="100000" y="80000"/>
                                    </p:animScale>
                                    <p:animScale>
                                      <p:cBhvr>
                                        <p:cTn id="22" dur="166" decel="50000">
                                          <p:stCondLst>
                                            <p:cond delay="1338"/>
                                          </p:stCondLst>
                                        </p:cTn>
                                        <p:tgtEl>
                                          <p:spTgt spid="7"/>
                                        </p:tgtEl>
                                      </p:cBhvr>
                                      <p:to x="100000" y="100000"/>
                                    </p:animScale>
                                    <p:animScale>
                                      <p:cBhvr>
                                        <p:cTn id="23" dur="26">
                                          <p:stCondLst>
                                            <p:cond delay="1642"/>
                                          </p:stCondLst>
                                        </p:cTn>
                                        <p:tgtEl>
                                          <p:spTgt spid="7"/>
                                        </p:tgtEl>
                                      </p:cBhvr>
                                      <p:to x="100000" y="90000"/>
                                    </p:animScale>
                                    <p:animScale>
                                      <p:cBhvr>
                                        <p:cTn id="24" dur="166" decel="50000">
                                          <p:stCondLst>
                                            <p:cond delay="1668"/>
                                          </p:stCondLst>
                                        </p:cTn>
                                        <p:tgtEl>
                                          <p:spTgt spid="7"/>
                                        </p:tgtEl>
                                      </p:cBhvr>
                                      <p:to x="100000" y="100000"/>
                                    </p:animScale>
                                    <p:animScale>
                                      <p:cBhvr>
                                        <p:cTn id="25" dur="26">
                                          <p:stCondLst>
                                            <p:cond delay="1808"/>
                                          </p:stCondLst>
                                        </p:cTn>
                                        <p:tgtEl>
                                          <p:spTgt spid="7"/>
                                        </p:tgtEl>
                                      </p:cBhvr>
                                      <p:to x="100000" y="95000"/>
                                    </p:animScale>
                                    <p:animScale>
                                      <p:cBhvr>
                                        <p:cTn id="26" dur="166" decel="50000">
                                          <p:stCondLst>
                                            <p:cond delay="1834"/>
                                          </p:stCondLst>
                                        </p:cTn>
                                        <p:tgtEl>
                                          <p:spTgt spid="7"/>
                                        </p:tgtEl>
                                      </p:cBhvr>
                                      <p:to x="100000" y="100000"/>
                                    </p:animScale>
                                  </p:childTnLst>
                                </p:cTn>
                              </p:par>
                              <p:par>
                                <p:cTn id="27" presetID="10"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9"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2000" fill="hold"/>
                                        <p:tgtEl>
                                          <p:spTgt spid="8"/>
                                        </p:tgtEl>
                                        <p:attrNameLst>
                                          <p:attrName>ppt_x</p:attrName>
                                        </p:attrNameLst>
                                      </p:cBhvr>
                                      <p:tavLst>
                                        <p:tav tm="0">
                                          <p:val>
                                            <p:strVal val="#ppt_x-.2"/>
                                          </p:val>
                                        </p:tav>
                                        <p:tav tm="100000">
                                          <p:val>
                                            <p:strVal val="#ppt_x"/>
                                          </p:val>
                                        </p:tav>
                                      </p:tavLst>
                                    </p:anim>
                                    <p:anim calcmode="lin" valueType="num">
                                      <p:cBhvr>
                                        <p:cTn id="35" dur="2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3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A10F29DA-9840-4D79-B295-96D217C37152}"/>
              </a:ext>
            </a:extLst>
          </p:cNvPr>
          <p:cNvGrpSpPr/>
          <p:nvPr/>
        </p:nvGrpSpPr>
        <p:grpSpPr>
          <a:xfrm>
            <a:off x="0" y="0"/>
            <a:ext cx="12192000" cy="6863286"/>
            <a:chOff x="-4419" y="0"/>
            <a:chExt cx="12192000" cy="6858000"/>
          </a:xfrm>
        </p:grpSpPr>
        <p:sp>
          <p:nvSpPr>
            <p:cNvPr id="4" name="Frame 3">
              <a:extLst>
                <a:ext uri="{FF2B5EF4-FFF2-40B4-BE49-F238E27FC236}">
                  <a16:creationId xmlns:a16="http://schemas.microsoft.com/office/drawing/2014/main" id="{39B48C72-93FF-404E-A588-8C3455904C5F}"/>
                </a:ext>
              </a:extLst>
            </p:cNvPr>
            <p:cNvSpPr/>
            <p:nvPr/>
          </p:nvSpPr>
          <p:spPr>
            <a:xfrm>
              <a:off x="-4419" y="0"/>
              <a:ext cx="12192000" cy="6858000"/>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13" name="Picture 12">
              <a:extLst>
                <a:ext uri="{FF2B5EF4-FFF2-40B4-BE49-F238E27FC236}">
                  <a16:creationId xmlns:a16="http://schemas.microsoft.com/office/drawing/2014/main" id="{DB707403-96ED-4B0D-BD7C-5E4F585CDF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57175"/>
              <a:ext cx="562320" cy="631332"/>
            </a:xfrm>
            <a:prstGeom prst="rect">
              <a:avLst/>
            </a:prstGeom>
          </p:spPr>
        </p:pic>
      </p:grpSp>
      <p:pic>
        <p:nvPicPr>
          <p:cNvPr id="30" name="Picture 29">
            <a:extLst>
              <a:ext uri="{FF2B5EF4-FFF2-40B4-BE49-F238E27FC236}">
                <a16:creationId xmlns:a16="http://schemas.microsoft.com/office/drawing/2014/main" id="{7CFE2EEC-E176-4528-AA32-FB0DC5D3D2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7941" y="123625"/>
            <a:ext cx="1043702" cy="509421"/>
          </a:xfrm>
          <a:prstGeom prst="rect">
            <a:avLst/>
          </a:prstGeom>
        </p:spPr>
      </p:pic>
      <p:sp>
        <p:nvSpPr>
          <p:cNvPr id="6" name="TextBox 5">
            <a:extLst>
              <a:ext uri="{FF2B5EF4-FFF2-40B4-BE49-F238E27FC236}">
                <a16:creationId xmlns:a16="http://schemas.microsoft.com/office/drawing/2014/main" id="{7133EA00-22FC-4F83-BD06-5E59A4509C4B}"/>
              </a:ext>
            </a:extLst>
          </p:cNvPr>
          <p:cNvSpPr txBox="1"/>
          <p:nvPr/>
        </p:nvSpPr>
        <p:spPr>
          <a:xfrm>
            <a:off x="932046" y="4248442"/>
            <a:ext cx="8763000" cy="1200329"/>
          </a:xfrm>
          <a:prstGeom prst="rect">
            <a:avLst/>
          </a:prstGeom>
          <a:solidFill>
            <a:schemeClr val="bg1"/>
          </a:solidFill>
        </p:spPr>
        <p:style>
          <a:lnRef idx="3">
            <a:schemeClr val="lt1"/>
          </a:lnRef>
          <a:fillRef idx="1">
            <a:schemeClr val="dk1"/>
          </a:fillRef>
          <a:effectRef idx="1">
            <a:schemeClr val="dk1"/>
          </a:effectRef>
          <a:fontRef idx="minor">
            <a:schemeClr val="lt1"/>
          </a:fontRef>
        </p:style>
        <p:txBody>
          <a:bodyPr wrap="square" rtlCol="0">
            <a:spAutoFit/>
          </a:bodyPr>
          <a:lstStyle/>
          <a:p>
            <a:pPr algn="just"/>
            <a:r>
              <a:rPr lang="bn-IN" sz="3600" dirty="0">
                <a:solidFill>
                  <a:schemeClr val="tx1"/>
                </a:solidFill>
                <a:latin typeface="Vrinda" pitchFamily="34" charset="0"/>
                <a:cs typeface="Vrinda" pitchFamily="34" charset="0"/>
              </a:rPr>
              <a:t>১</a:t>
            </a:r>
            <a:r>
              <a:rPr lang="en-US" sz="3600" dirty="0">
                <a:solidFill>
                  <a:schemeClr val="tx1"/>
                </a:solidFill>
                <a:latin typeface="Vrinda" pitchFamily="34" charset="0"/>
                <a:cs typeface="Vrinda" pitchFamily="34" charset="0"/>
              </a:rPr>
              <a:t>। </a:t>
            </a:r>
            <a:r>
              <a:rPr lang="bn-BD" sz="3600" dirty="0">
                <a:solidFill>
                  <a:schemeClr val="tx1"/>
                </a:solidFill>
                <a:latin typeface="Vrinda" pitchFamily="34" charset="0"/>
                <a:cs typeface="Vrinda" pitchFamily="34" charset="0"/>
              </a:rPr>
              <a:t>স্টার</a:t>
            </a:r>
            <a:r>
              <a:rPr lang="en-US" sz="3600" dirty="0">
                <a:solidFill>
                  <a:schemeClr val="tx1"/>
                </a:solidFill>
                <a:latin typeface="Vrinda" pitchFamily="34" charset="0"/>
                <a:cs typeface="Vrinda" pitchFamily="34" charset="0"/>
              </a:rPr>
              <a:t> </a:t>
            </a:r>
            <a:r>
              <a:rPr lang="en-US" sz="3600" dirty="0" err="1">
                <a:solidFill>
                  <a:schemeClr val="tx1"/>
                </a:solidFill>
                <a:latin typeface="Vrinda" pitchFamily="34" charset="0"/>
                <a:cs typeface="Vrinda" pitchFamily="34" charset="0"/>
              </a:rPr>
              <a:t>টপোলজি</a:t>
            </a:r>
            <a:r>
              <a:rPr lang="en-US" sz="3600" dirty="0">
                <a:solidFill>
                  <a:schemeClr val="tx1"/>
                </a:solidFill>
                <a:latin typeface="Vrinda" pitchFamily="34" charset="0"/>
                <a:cs typeface="Vrinda" pitchFamily="34" charset="0"/>
              </a:rPr>
              <a:t> </a:t>
            </a:r>
            <a:r>
              <a:rPr lang="en-US" sz="3600" dirty="0" err="1">
                <a:solidFill>
                  <a:schemeClr val="tx1"/>
                </a:solidFill>
                <a:latin typeface="Vrinda" pitchFamily="34" charset="0"/>
                <a:cs typeface="Vrinda" pitchFamily="34" charset="0"/>
              </a:rPr>
              <a:t>বলতে</a:t>
            </a:r>
            <a:r>
              <a:rPr lang="en-US" sz="3600" dirty="0">
                <a:solidFill>
                  <a:schemeClr val="tx1"/>
                </a:solidFill>
                <a:latin typeface="Vrinda" pitchFamily="34" charset="0"/>
                <a:cs typeface="Vrinda" pitchFamily="34" charset="0"/>
              </a:rPr>
              <a:t> </a:t>
            </a:r>
            <a:r>
              <a:rPr lang="en-US" sz="3600" dirty="0" err="1">
                <a:solidFill>
                  <a:schemeClr val="tx1"/>
                </a:solidFill>
                <a:latin typeface="Vrinda" pitchFamily="34" charset="0"/>
                <a:cs typeface="Vrinda" pitchFamily="34" charset="0"/>
              </a:rPr>
              <a:t>কি</a:t>
            </a:r>
            <a:r>
              <a:rPr lang="en-US" sz="3600" dirty="0">
                <a:solidFill>
                  <a:schemeClr val="tx1"/>
                </a:solidFill>
                <a:latin typeface="Vrinda" pitchFamily="34" charset="0"/>
                <a:cs typeface="Vrinda" pitchFamily="34" charset="0"/>
              </a:rPr>
              <a:t> </a:t>
            </a:r>
            <a:r>
              <a:rPr lang="en-US" sz="3600" dirty="0" err="1">
                <a:solidFill>
                  <a:schemeClr val="tx1"/>
                </a:solidFill>
                <a:latin typeface="Vrinda" pitchFamily="34" charset="0"/>
                <a:cs typeface="Vrinda" pitchFamily="34" charset="0"/>
              </a:rPr>
              <a:t>বুঝ</a:t>
            </a:r>
            <a:r>
              <a:rPr lang="en-US" sz="3600" dirty="0">
                <a:solidFill>
                  <a:schemeClr val="tx1"/>
                </a:solidFill>
                <a:latin typeface="Vrinda" pitchFamily="34" charset="0"/>
                <a:cs typeface="Vrinda" pitchFamily="34" charset="0"/>
              </a:rPr>
              <a:t>?</a:t>
            </a:r>
          </a:p>
          <a:p>
            <a:pPr algn="just"/>
            <a:r>
              <a:rPr lang="bn-IN" sz="3600" dirty="0">
                <a:solidFill>
                  <a:schemeClr val="tx1"/>
                </a:solidFill>
                <a:latin typeface="Vrinda" pitchFamily="34" charset="0"/>
                <a:cs typeface="Vrinda" pitchFamily="34" charset="0"/>
              </a:rPr>
              <a:t>২</a:t>
            </a:r>
            <a:r>
              <a:rPr lang="en-US" sz="3600" dirty="0">
                <a:solidFill>
                  <a:schemeClr val="tx1"/>
                </a:solidFill>
                <a:latin typeface="Vrinda" pitchFamily="34" charset="0"/>
                <a:cs typeface="Vrinda" pitchFamily="34" charset="0"/>
              </a:rPr>
              <a:t>। </a:t>
            </a:r>
            <a:r>
              <a:rPr lang="bn-BD" sz="3600" dirty="0">
                <a:solidFill>
                  <a:schemeClr val="tx1"/>
                </a:solidFill>
                <a:latin typeface="Vrinda" pitchFamily="34" charset="0"/>
                <a:cs typeface="Vrinda" pitchFamily="34" charset="0"/>
              </a:rPr>
              <a:t>স্টার</a:t>
            </a:r>
            <a:r>
              <a:rPr lang="en-US" sz="3600" dirty="0">
                <a:solidFill>
                  <a:schemeClr val="tx1"/>
                </a:solidFill>
                <a:latin typeface="Vrinda" pitchFamily="34" charset="0"/>
                <a:cs typeface="Vrinda" pitchFamily="34" charset="0"/>
              </a:rPr>
              <a:t> </a:t>
            </a:r>
            <a:r>
              <a:rPr lang="en-US" sz="3600" dirty="0" err="1">
                <a:solidFill>
                  <a:schemeClr val="tx1"/>
                </a:solidFill>
                <a:latin typeface="Vrinda" pitchFamily="34" charset="0"/>
                <a:cs typeface="Vrinda" pitchFamily="34" charset="0"/>
              </a:rPr>
              <a:t>টপোলজির</a:t>
            </a:r>
            <a:r>
              <a:rPr lang="en-US" sz="3600" dirty="0">
                <a:solidFill>
                  <a:schemeClr val="tx1"/>
                </a:solidFill>
                <a:latin typeface="Vrinda" pitchFamily="34" charset="0"/>
                <a:cs typeface="Vrinda" pitchFamily="34" charset="0"/>
              </a:rPr>
              <a:t> </a:t>
            </a:r>
            <a:r>
              <a:rPr lang="bn-BD" sz="3600" dirty="0">
                <a:solidFill>
                  <a:schemeClr val="tx1"/>
                </a:solidFill>
                <a:latin typeface="Vrinda" pitchFamily="34" charset="0"/>
                <a:cs typeface="Vrinda" pitchFamily="34" charset="0"/>
              </a:rPr>
              <a:t>২টি সুবিধা লেখ।</a:t>
            </a:r>
            <a:r>
              <a:rPr lang="bn-IN" sz="3600" dirty="0">
                <a:solidFill>
                  <a:schemeClr val="tx1"/>
                </a:solidFill>
                <a:latin typeface="Vrinda" pitchFamily="34" charset="0"/>
                <a:cs typeface="Vrinda" pitchFamily="34" charset="0"/>
              </a:rPr>
              <a:t> </a:t>
            </a:r>
            <a:endParaRPr lang="en-US" sz="3600" dirty="0">
              <a:solidFill>
                <a:schemeClr val="tx1"/>
              </a:solidFill>
              <a:latin typeface="Vrinda" pitchFamily="34" charset="0"/>
              <a:cs typeface="Vrinda" pitchFamily="34" charset="0"/>
            </a:endParaRPr>
          </a:p>
        </p:txBody>
      </p:sp>
      <p:sp>
        <p:nvSpPr>
          <p:cNvPr id="8" name="TextBox 7">
            <a:extLst>
              <a:ext uri="{FF2B5EF4-FFF2-40B4-BE49-F238E27FC236}">
                <a16:creationId xmlns:a16="http://schemas.microsoft.com/office/drawing/2014/main" id="{A33AC82A-CF02-4DDD-889C-6EABA9214F98}"/>
              </a:ext>
            </a:extLst>
          </p:cNvPr>
          <p:cNvSpPr txBox="1"/>
          <p:nvPr/>
        </p:nvSpPr>
        <p:spPr>
          <a:xfrm>
            <a:off x="562240" y="468540"/>
            <a:ext cx="6057900" cy="1015663"/>
          </a:xfrm>
          <a:prstGeom prst="rect">
            <a:avLst/>
          </a:prstGeom>
          <a:noFill/>
          <a:ln>
            <a:noFill/>
          </a:ln>
        </p:spPr>
        <p:txBody>
          <a:bodyPr wrap="square" rtlCol="0">
            <a:spAutoFit/>
          </a:bodyPr>
          <a:lstStyle/>
          <a:p>
            <a:pPr algn="ctr"/>
            <a:r>
              <a:rPr lang="bn-BD" sz="6000" dirty="0">
                <a:solidFill>
                  <a:srgbClr val="7030A0"/>
                </a:solidFill>
                <a:latin typeface="NikoshBAN" panose="02000000000000000000" pitchFamily="2" charset="0"/>
                <a:cs typeface="NikoshBAN" panose="02000000000000000000" pitchFamily="2" charset="0"/>
              </a:rPr>
              <a:t>একক কাজঃ-</a:t>
            </a:r>
            <a:endParaRPr lang="en-US" sz="6000" dirty="0">
              <a:solidFill>
                <a:srgbClr val="7030A0"/>
              </a:solidFill>
              <a:latin typeface="NikoshBAN" panose="02000000000000000000" pitchFamily="2" charset="0"/>
              <a:cs typeface="NikoshBAN" panose="02000000000000000000" pitchFamily="2" charset="0"/>
            </a:endParaRPr>
          </a:p>
        </p:txBody>
      </p:sp>
      <p:grpSp>
        <p:nvGrpSpPr>
          <p:cNvPr id="9" name="Group 8">
            <a:extLst>
              <a:ext uri="{FF2B5EF4-FFF2-40B4-BE49-F238E27FC236}">
                <a16:creationId xmlns:a16="http://schemas.microsoft.com/office/drawing/2014/main" id="{42FA2B3D-98A3-4D5C-8ED1-D1C57869E98E}"/>
              </a:ext>
            </a:extLst>
          </p:cNvPr>
          <p:cNvGrpSpPr/>
          <p:nvPr/>
        </p:nvGrpSpPr>
        <p:grpSpPr>
          <a:xfrm>
            <a:off x="513750" y="1220366"/>
            <a:ext cx="6106390" cy="263837"/>
            <a:chOff x="3946478" y="3668136"/>
            <a:chExt cx="6271142" cy="708913"/>
          </a:xfrm>
        </p:grpSpPr>
        <p:sp>
          <p:nvSpPr>
            <p:cNvPr id="10" name="Freeform 5">
              <a:extLst>
                <a:ext uri="{FF2B5EF4-FFF2-40B4-BE49-F238E27FC236}">
                  <a16:creationId xmlns:a16="http://schemas.microsoft.com/office/drawing/2014/main" id="{BDEF7A62-4A56-4527-A855-CD3E9B61C422}"/>
                </a:ext>
              </a:extLst>
            </p:cNvPr>
            <p:cNvSpPr/>
            <p:nvPr/>
          </p:nvSpPr>
          <p:spPr>
            <a:xfrm>
              <a:off x="3946478" y="3668136"/>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7030A0"/>
                </a:solidFill>
              </a:endParaRPr>
            </a:p>
          </p:txBody>
        </p:sp>
        <p:sp>
          <p:nvSpPr>
            <p:cNvPr id="11" name="Freeform 6">
              <a:extLst>
                <a:ext uri="{FF2B5EF4-FFF2-40B4-BE49-F238E27FC236}">
                  <a16:creationId xmlns:a16="http://schemas.microsoft.com/office/drawing/2014/main" id="{14895FBA-BDEE-4CF4-B2A4-CDEEA3BBFF44}"/>
                </a:ext>
              </a:extLst>
            </p:cNvPr>
            <p:cNvSpPr/>
            <p:nvPr/>
          </p:nvSpPr>
          <p:spPr>
            <a:xfrm>
              <a:off x="4085230" y="369770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70C0"/>
                </a:solidFill>
              </a:endParaRPr>
            </a:p>
          </p:txBody>
        </p:sp>
        <p:sp>
          <p:nvSpPr>
            <p:cNvPr id="12" name="Freeform 7">
              <a:extLst>
                <a:ext uri="{FF2B5EF4-FFF2-40B4-BE49-F238E27FC236}">
                  <a16:creationId xmlns:a16="http://schemas.microsoft.com/office/drawing/2014/main" id="{1904D4E6-CC8D-4C44-8DFF-598A49C012DA}"/>
                </a:ext>
              </a:extLst>
            </p:cNvPr>
            <p:cNvSpPr/>
            <p:nvPr/>
          </p:nvSpPr>
          <p:spPr>
            <a:xfrm>
              <a:off x="4210334" y="371362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15" name="Freeform 8">
              <a:extLst>
                <a:ext uri="{FF2B5EF4-FFF2-40B4-BE49-F238E27FC236}">
                  <a16:creationId xmlns:a16="http://schemas.microsoft.com/office/drawing/2014/main" id="{72EA8D26-52E5-4442-BA21-04562147B270}"/>
                </a:ext>
              </a:extLst>
            </p:cNvPr>
            <p:cNvSpPr/>
            <p:nvPr/>
          </p:nvSpPr>
          <p:spPr>
            <a:xfrm>
              <a:off x="4335438" y="372954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16" name="Freeform 9">
              <a:extLst>
                <a:ext uri="{FF2B5EF4-FFF2-40B4-BE49-F238E27FC236}">
                  <a16:creationId xmlns:a16="http://schemas.microsoft.com/office/drawing/2014/main" id="{073EC070-7519-4E96-9677-C79AC7395332}"/>
                </a:ext>
              </a:extLst>
            </p:cNvPr>
            <p:cNvSpPr/>
            <p:nvPr/>
          </p:nvSpPr>
          <p:spPr>
            <a:xfrm>
              <a:off x="4460542" y="374546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17" name="Freeform 10">
              <a:extLst>
                <a:ext uri="{FF2B5EF4-FFF2-40B4-BE49-F238E27FC236}">
                  <a16:creationId xmlns:a16="http://schemas.microsoft.com/office/drawing/2014/main" id="{C9D86AFC-38F2-49EF-B196-52BF1F23787D}"/>
                </a:ext>
              </a:extLst>
            </p:cNvPr>
            <p:cNvSpPr/>
            <p:nvPr/>
          </p:nvSpPr>
          <p:spPr>
            <a:xfrm>
              <a:off x="4585646" y="376138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18" name="Freeform 11">
              <a:extLst>
                <a:ext uri="{FF2B5EF4-FFF2-40B4-BE49-F238E27FC236}">
                  <a16:creationId xmlns:a16="http://schemas.microsoft.com/office/drawing/2014/main" id="{EAF3E8C6-0E16-4068-8723-B2438EA732CF}"/>
                </a:ext>
              </a:extLst>
            </p:cNvPr>
            <p:cNvSpPr/>
            <p:nvPr/>
          </p:nvSpPr>
          <p:spPr>
            <a:xfrm>
              <a:off x="4710750" y="377730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19" name="Freeform 12">
              <a:extLst>
                <a:ext uri="{FF2B5EF4-FFF2-40B4-BE49-F238E27FC236}">
                  <a16:creationId xmlns:a16="http://schemas.microsoft.com/office/drawing/2014/main" id="{EE78D78C-C048-437E-A6C3-31742890C7DD}"/>
                </a:ext>
              </a:extLst>
            </p:cNvPr>
            <p:cNvSpPr/>
            <p:nvPr/>
          </p:nvSpPr>
          <p:spPr>
            <a:xfrm>
              <a:off x="4835854" y="379322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20" name="Freeform 13">
              <a:extLst>
                <a:ext uri="{FF2B5EF4-FFF2-40B4-BE49-F238E27FC236}">
                  <a16:creationId xmlns:a16="http://schemas.microsoft.com/office/drawing/2014/main" id="{E8B27195-6B65-439C-9E2F-334F5AC98D52}"/>
                </a:ext>
              </a:extLst>
            </p:cNvPr>
            <p:cNvSpPr/>
            <p:nvPr/>
          </p:nvSpPr>
          <p:spPr>
            <a:xfrm>
              <a:off x="4960958" y="380914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21" name="Freeform 14">
              <a:extLst>
                <a:ext uri="{FF2B5EF4-FFF2-40B4-BE49-F238E27FC236}">
                  <a16:creationId xmlns:a16="http://schemas.microsoft.com/office/drawing/2014/main" id="{546C0660-6AD8-450B-9466-EF973345398F}"/>
                </a:ext>
              </a:extLst>
            </p:cNvPr>
            <p:cNvSpPr/>
            <p:nvPr/>
          </p:nvSpPr>
          <p:spPr>
            <a:xfrm>
              <a:off x="5086062" y="382506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solidFill>
                  <a:srgbClr val="00B0F0"/>
                </a:solidFill>
              </a:endParaRPr>
            </a:p>
          </p:txBody>
        </p:sp>
      </p:grpSp>
      <p:pic>
        <p:nvPicPr>
          <p:cNvPr id="22" name="Picture 21">
            <a:extLst>
              <a:ext uri="{FF2B5EF4-FFF2-40B4-BE49-F238E27FC236}">
                <a16:creationId xmlns:a16="http://schemas.microsoft.com/office/drawing/2014/main" id="{26C482E4-45AD-4A4E-BF35-1D7FE6A6286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891" y="5538304"/>
            <a:ext cx="11993145" cy="1193800"/>
          </a:xfrm>
          <a:prstGeom prst="rect">
            <a:avLst/>
          </a:prstGeom>
        </p:spPr>
      </p:pic>
      <p:pic>
        <p:nvPicPr>
          <p:cNvPr id="23" name="Picture 22" descr="IMG_20171028_133941.jpg">
            <a:extLst>
              <a:ext uri="{FF2B5EF4-FFF2-40B4-BE49-F238E27FC236}">
                <a16:creationId xmlns:a16="http://schemas.microsoft.com/office/drawing/2014/main" id="{6F68758E-1326-4C55-A835-AF124430C560}"/>
              </a:ext>
            </a:extLst>
          </p:cNvPr>
          <p:cNvPicPr>
            <a:picLocks noChangeAspect="1"/>
          </p:cNvPicPr>
          <p:nvPr/>
        </p:nvPicPr>
        <p:blipFill>
          <a:blip r:embed="rId6" cstate="print"/>
          <a:srcRect l="1555" t="5555" r="18907" b="18762"/>
          <a:stretch>
            <a:fillRect/>
          </a:stretch>
        </p:blipFill>
        <p:spPr>
          <a:xfrm>
            <a:off x="8124989" y="650339"/>
            <a:ext cx="2995581" cy="336315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9915844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2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49" presetClass="entr" presetSubtype="0" decel="100000" fill="hold" nodeType="click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p:cTn id="18" dur="2000" fill="hold"/>
                                        <p:tgtEl>
                                          <p:spTgt spid="23"/>
                                        </p:tgtEl>
                                        <p:attrNameLst>
                                          <p:attrName>ppt_w</p:attrName>
                                        </p:attrNameLst>
                                      </p:cBhvr>
                                      <p:tavLst>
                                        <p:tav tm="0">
                                          <p:val>
                                            <p:fltVal val="0"/>
                                          </p:val>
                                        </p:tav>
                                        <p:tav tm="100000">
                                          <p:val>
                                            <p:strVal val="#ppt_w"/>
                                          </p:val>
                                        </p:tav>
                                      </p:tavLst>
                                    </p:anim>
                                    <p:anim calcmode="lin" valueType="num">
                                      <p:cBhvr>
                                        <p:cTn id="19" dur="2000" fill="hold"/>
                                        <p:tgtEl>
                                          <p:spTgt spid="23"/>
                                        </p:tgtEl>
                                        <p:attrNameLst>
                                          <p:attrName>ppt_h</p:attrName>
                                        </p:attrNameLst>
                                      </p:cBhvr>
                                      <p:tavLst>
                                        <p:tav tm="0">
                                          <p:val>
                                            <p:fltVal val="0"/>
                                          </p:val>
                                        </p:tav>
                                        <p:tav tm="100000">
                                          <p:val>
                                            <p:strVal val="#ppt_h"/>
                                          </p:val>
                                        </p:tav>
                                      </p:tavLst>
                                    </p:anim>
                                    <p:anim calcmode="lin" valueType="num">
                                      <p:cBhvr>
                                        <p:cTn id="20" dur="2000" fill="hold"/>
                                        <p:tgtEl>
                                          <p:spTgt spid="23"/>
                                        </p:tgtEl>
                                        <p:attrNameLst>
                                          <p:attrName>style.rotation</p:attrName>
                                        </p:attrNameLst>
                                      </p:cBhvr>
                                      <p:tavLst>
                                        <p:tav tm="0">
                                          <p:val>
                                            <p:fltVal val="360"/>
                                          </p:val>
                                        </p:tav>
                                        <p:tav tm="100000">
                                          <p:val>
                                            <p:fltVal val="0"/>
                                          </p:val>
                                        </p:tav>
                                      </p:tavLst>
                                    </p:anim>
                                    <p:animEffect transition="in" filter="fade">
                                      <p:cBhvr>
                                        <p:cTn id="21" dur="20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56" presetClass="entr" presetSubtype="0" fill="hold" grpId="0" nodeType="clickEffect">
                                  <p:stCondLst>
                                    <p:cond delay="0"/>
                                  </p:stCondLst>
                                  <p:iterate type="lt">
                                    <p:tmPct val="10000"/>
                                  </p:iterate>
                                  <p:childTnLst>
                                    <p:set>
                                      <p:cBhvr>
                                        <p:cTn id="25" dur="1" fill="hold">
                                          <p:stCondLst>
                                            <p:cond delay="0"/>
                                          </p:stCondLst>
                                        </p:cTn>
                                        <p:tgtEl>
                                          <p:spTgt spid="6"/>
                                        </p:tgtEl>
                                        <p:attrNameLst>
                                          <p:attrName>style.visibility</p:attrName>
                                        </p:attrNameLst>
                                      </p:cBhvr>
                                      <p:to>
                                        <p:strVal val="visible"/>
                                      </p:to>
                                    </p:set>
                                    <p:anim by="(-#ppt_w*2)" calcmode="lin" valueType="num">
                                      <p:cBhvr rctx="PPT">
                                        <p:cTn id="26" dur="1000" autoRev="1" fill="hold">
                                          <p:stCondLst>
                                            <p:cond delay="0"/>
                                          </p:stCondLst>
                                        </p:cTn>
                                        <p:tgtEl>
                                          <p:spTgt spid="6"/>
                                        </p:tgtEl>
                                        <p:attrNameLst>
                                          <p:attrName>ppt_w</p:attrName>
                                        </p:attrNameLst>
                                      </p:cBhvr>
                                    </p:anim>
                                    <p:anim by="(#ppt_w*0.50)" calcmode="lin" valueType="num">
                                      <p:cBhvr>
                                        <p:cTn id="27" dur="1000" decel="50000" autoRev="1" fill="hold">
                                          <p:stCondLst>
                                            <p:cond delay="0"/>
                                          </p:stCondLst>
                                        </p:cTn>
                                        <p:tgtEl>
                                          <p:spTgt spid="6"/>
                                        </p:tgtEl>
                                        <p:attrNameLst>
                                          <p:attrName>ppt_x</p:attrName>
                                        </p:attrNameLst>
                                      </p:cBhvr>
                                    </p:anim>
                                    <p:anim from="(-#ppt_h/2)" to="(#ppt_y)" calcmode="lin" valueType="num">
                                      <p:cBhvr>
                                        <p:cTn id="28" dur="2000" fill="hold">
                                          <p:stCondLst>
                                            <p:cond delay="0"/>
                                          </p:stCondLst>
                                        </p:cTn>
                                        <p:tgtEl>
                                          <p:spTgt spid="6"/>
                                        </p:tgtEl>
                                        <p:attrNameLst>
                                          <p:attrName>ppt_y</p:attrName>
                                        </p:attrNameLst>
                                      </p:cBhvr>
                                    </p:anim>
                                    <p:animRot by="21600000">
                                      <p:cBhvr>
                                        <p:cTn id="29" dur="2000" fill="hold">
                                          <p:stCondLst>
                                            <p:cond delay="0"/>
                                          </p:stCondLst>
                                        </p:cTn>
                                        <p:tgtEl>
                                          <p:spTgt spid="6"/>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11" presetClass="entr" presetSubtype="0" fill="hold" grpId="1" nodeType="clickEffect">
                                  <p:stCondLst>
                                    <p:cond delay="0"/>
                                  </p:stCondLst>
                                  <p:iterate type="lt">
                                    <p:tmPct val="0"/>
                                  </p:iterate>
                                  <p:childTnLst>
                                    <p:set>
                                      <p:cBhvr>
                                        <p:cTn id="33" dur="2000">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A10F29DA-9840-4D79-B295-96D217C37152}"/>
              </a:ext>
            </a:extLst>
          </p:cNvPr>
          <p:cNvGrpSpPr/>
          <p:nvPr/>
        </p:nvGrpSpPr>
        <p:grpSpPr>
          <a:xfrm>
            <a:off x="0" y="0"/>
            <a:ext cx="12192000" cy="6863286"/>
            <a:chOff x="-4419" y="0"/>
            <a:chExt cx="12192000" cy="6858000"/>
          </a:xfrm>
        </p:grpSpPr>
        <p:sp>
          <p:nvSpPr>
            <p:cNvPr id="4" name="Frame 3">
              <a:extLst>
                <a:ext uri="{FF2B5EF4-FFF2-40B4-BE49-F238E27FC236}">
                  <a16:creationId xmlns:a16="http://schemas.microsoft.com/office/drawing/2014/main" id="{39B48C72-93FF-404E-A588-8C3455904C5F}"/>
                </a:ext>
              </a:extLst>
            </p:cNvPr>
            <p:cNvSpPr/>
            <p:nvPr/>
          </p:nvSpPr>
          <p:spPr>
            <a:xfrm>
              <a:off x="-4419" y="0"/>
              <a:ext cx="12192000" cy="6858000"/>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13" name="Picture 12">
              <a:extLst>
                <a:ext uri="{FF2B5EF4-FFF2-40B4-BE49-F238E27FC236}">
                  <a16:creationId xmlns:a16="http://schemas.microsoft.com/office/drawing/2014/main" id="{DB707403-96ED-4B0D-BD7C-5E4F585CDF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57175"/>
              <a:ext cx="562320" cy="631332"/>
            </a:xfrm>
            <a:prstGeom prst="rect">
              <a:avLst/>
            </a:prstGeom>
          </p:spPr>
        </p:pic>
      </p:grpSp>
      <p:pic>
        <p:nvPicPr>
          <p:cNvPr id="30" name="Picture 29">
            <a:extLst>
              <a:ext uri="{FF2B5EF4-FFF2-40B4-BE49-F238E27FC236}">
                <a16:creationId xmlns:a16="http://schemas.microsoft.com/office/drawing/2014/main" id="{7CFE2EEC-E176-4528-AA32-FB0DC5D3D2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7941" y="123625"/>
            <a:ext cx="1043702" cy="509421"/>
          </a:xfrm>
          <a:prstGeom prst="rect">
            <a:avLst/>
          </a:prstGeom>
        </p:spPr>
      </p:pic>
      <p:pic>
        <p:nvPicPr>
          <p:cNvPr id="11" name="Picture 10">
            <a:extLst>
              <a:ext uri="{FF2B5EF4-FFF2-40B4-BE49-F238E27FC236}">
                <a16:creationId xmlns:a16="http://schemas.microsoft.com/office/drawing/2014/main" id="{8BF44577-04C1-4911-B67E-70C0E8A34B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0328" y="1305951"/>
            <a:ext cx="3532592" cy="3124200"/>
          </a:xfrm>
          <a:prstGeom prst="ellipse">
            <a:avLst/>
          </a:prstGeom>
          <a:ln w="63500" cap="rnd">
            <a:solidFill>
              <a:srgbClr val="FF0066"/>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2" name="Rectangle 11">
            <a:extLst>
              <a:ext uri="{FF2B5EF4-FFF2-40B4-BE49-F238E27FC236}">
                <a16:creationId xmlns:a16="http://schemas.microsoft.com/office/drawing/2014/main" id="{AAC85C5B-F645-4FEE-A5D7-DCDA99041664}"/>
              </a:ext>
            </a:extLst>
          </p:cNvPr>
          <p:cNvSpPr/>
          <p:nvPr/>
        </p:nvSpPr>
        <p:spPr>
          <a:xfrm>
            <a:off x="4632374" y="391247"/>
            <a:ext cx="3124200" cy="707886"/>
          </a:xfrm>
          <a:prstGeom prst="rect">
            <a:avLst/>
          </a:prstGeom>
          <a:solidFill>
            <a:srgbClr val="92D050"/>
          </a:solidFill>
          <a:ln>
            <a:solidFill>
              <a:srgbClr val="FF0066"/>
            </a:solidFill>
          </a:ln>
        </p:spPr>
        <p:txBody>
          <a:bodyPr wrap="square">
            <a:spAutoFit/>
          </a:bodyPr>
          <a:lstStyle/>
          <a:p>
            <a:pPr algn="ctr"/>
            <a:r>
              <a:rPr lang="en-US" sz="3000" dirty="0">
                <a:effectLst>
                  <a:outerShdw blurRad="38100" dist="38100" dir="2700000" algn="tl">
                    <a:srgbClr val="000000">
                      <a:alpha val="43137"/>
                    </a:srgbClr>
                  </a:outerShdw>
                </a:effectLst>
                <a:latin typeface="NikoshBAN" pitchFamily="2" charset="0"/>
                <a:cs typeface="NikoshBAN" pitchFamily="2" charset="0"/>
                <a:sym typeface="Wingdings"/>
              </a:rPr>
              <a:t> </a:t>
            </a:r>
            <a:r>
              <a:rPr lang="en-US" sz="4000" b="1" dirty="0" err="1">
                <a:solidFill>
                  <a:schemeClr val="bg1"/>
                </a:solidFill>
                <a:effectLst>
                  <a:outerShdw blurRad="38100" dist="38100" dir="2700000" algn="tl">
                    <a:srgbClr val="000000">
                      <a:alpha val="43137"/>
                    </a:srgbClr>
                  </a:outerShdw>
                </a:effectLst>
                <a:latin typeface="Vrinda" pitchFamily="34" charset="0"/>
                <a:cs typeface="Vrinda" pitchFamily="34" charset="0"/>
                <a:sym typeface="Wingdings"/>
              </a:rPr>
              <a:t>রিং</a:t>
            </a:r>
            <a:r>
              <a:rPr lang="en-US" sz="4000" b="1" dirty="0">
                <a:solidFill>
                  <a:schemeClr val="bg1"/>
                </a:solidFill>
                <a:effectLst>
                  <a:outerShdw blurRad="38100" dist="38100" dir="2700000" algn="tl">
                    <a:srgbClr val="000000">
                      <a:alpha val="43137"/>
                    </a:srgbClr>
                  </a:outerShdw>
                </a:effectLst>
                <a:latin typeface="Vrinda" pitchFamily="34" charset="0"/>
                <a:cs typeface="Vrinda" pitchFamily="34" charset="0"/>
                <a:sym typeface="Wingdings"/>
              </a:rPr>
              <a:t> </a:t>
            </a:r>
            <a:r>
              <a:rPr lang="en-US" sz="4000" b="1" dirty="0" err="1">
                <a:solidFill>
                  <a:schemeClr val="bg1"/>
                </a:solidFill>
                <a:effectLst>
                  <a:outerShdw blurRad="38100" dist="38100" dir="2700000" algn="tl">
                    <a:srgbClr val="000000">
                      <a:alpha val="43137"/>
                    </a:srgbClr>
                  </a:outerShdw>
                </a:effectLst>
                <a:latin typeface="Vrinda" pitchFamily="34" charset="0"/>
                <a:cs typeface="Vrinda" pitchFamily="34" charset="0"/>
                <a:sym typeface="Wingdings"/>
              </a:rPr>
              <a:t>টপোলজি</a:t>
            </a:r>
            <a:endParaRPr lang="bn-BD" sz="4000" b="1" dirty="0">
              <a:solidFill>
                <a:schemeClr val="bg1"/>
              </a:solidFill>
              <a:effectLst>
                <a:outerShdw blurRad="38100" dist="38100" dir="2700000" algn="tl">
                  <a:srgbClr val="000000">
                    <a:alpha val="43137"/>
                  </a:srgbClr>
                </a:outerShdw>
              </a:effectLst>
              <a:latin typeface="Vrinda" pitchFamily="34" charset="0"/>
              <a:cs typeface="Vrinda" pitchFamily="34" charset="0"/>
            </a:endParaRPr>
          </a:p>
        </p:txBody>
      </p:sp>
      <p:sp>
        <p:nvSpPr>
          <p:cNvPr id="15" name="Rectangle 14">
            <a:extLst>
              <a:ext uri="{FF2B5EF4-FFF2-40B4-BE49-F238E27FC236}">
                <a16:creationId xmlns:a16="http://schemas.microsoft.com/office/drawing/2014/main" id="{78880812-043B-479F-A239-999A113A1766}"/>
              </a:ext>
            </a:extLst>
          </p:cNvPr>
          <p:cNvSpPr/>
          <p:nvPr/>
        </p:nvSpPr>
        <p:spPr>
          <a:xfrm>
            <a:off x="1181686" y="4582551"/>
            <a:ext cx="9326881" cy="1938992"/>
          </a:xfrm>
          <a:prstGeom prst="rect">
            <a:avLst/>
          </a:prstGeom>
          <a:solidFill>
            <a:schemeClr val="bg1"/>
          </a:solidFill>
        </p:spPr>
        <p:txBody>
          <a:bodyPr wrap="square">
            <a:spAutoFit/>
          </a:bodyPr>
          <a:lstStyle/>
          <a:p>
            <a:pPr algn="just"/>
            <a:r>
              <a:rPr lang="as-IN" sz="3000" b="1" dirty="0">
                <a:latin typeface="Vrinda" pitchFamily="34" charset="0"/>
                <a:cs typeface="Vrinda" pitchFamily="34" charset="0"/>
              </a:rPr>
              <a:t>রিং টপোলজি হচ্ছে গোলাকার বৃত্তের মতো। এই টপোলজিতে প্রতিটি কম্পিউটার অন্য দুটি কম্পিউটারের সঙ্গে যুক্ত থাকে। এই টপোলজিতে এক কম্পিউটার থেকে অন্য কম্পিউটারে তথ্য যায় একটা নির্দিষ্ট দিকে।</a:t>
            </a:r>
            <a:endParaRPr lang="as-IN" sz="3000" b="1" i="0" dirty="0">
              <a:effectLst/>
              <a:latin typeface="Vrinda" pitchFamily="34" charset="0"/>
              <a:cs typeface="Vrinda" pitchFamily="34" charset="0"/>
            </a:endParaRPr>
          </a:p>
        </p:txBody>
      </p:sp>
      <p:sp>
        <p:nvSpPr>
          <p:cNvPr id="16" name="TextBox 15">
            <a:extLst>
              <a:ext uri="{FF2B5EF4-FFF2-40B4-BE49-F238E27FC236}">
                <a16:creationId xmlns:a16="http://schemas.microsoft.com/office/drawing/2014/main" id="{6BC6D21C-03F7-4EBA-8F79-41C808D978DF}"/>
              </a:ext>
            </a:extLst>
          </p:cNvPr>
          <p:cNvSpPr txBox="1"/>
          <p:nvPr/>
        </p:nvSpPr>
        <p:spPr>
          <a:xfrm>
            <a:off x="5464127" y="2906151"/>
            <a:ext cx="2057400" cy="369332"/>
          </a:xfrm>
          <a:prstGeom prst="rect">
            <a:avLst/>
          </a:prstGeom>
          <a:solidFill>
            <a:schemeClr val="bg1"/>
          </a:solidFill>
        </p:spPr>
        <p:txBody>
          <a:bodyPr wrap="square" rtlCol="0">
            <a:spAutoFit/>
          </a:bodyPr>
          <a:lstStyle/>
          <a:p>
            <a:endParaRPr lang="en-US" dirty="0">
              <a:solidFill>
                <a:schemeClr val="bg1"/>
              </a:solidFill>
            </a:endParaRPr>
          </a:p>
        </p:txBody>
      </p:sp>
      <p:pic>
        <p:nvPicPr>
          <p:cNvPr id="17" name="Picture 16">
            <a:extLst>
              <a:ext uri="{FF2B5EF4-FFF2-40B4-BE49-F238E27FC236}">
                <a16:creationId xmlns:a16="http://schemas.microsoft.com/office/drawing/2014/main" id="{B4850070-60F0-44C5-84BE-0C74C9FA305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68139" y="1474946"/>
            <a:ext cx="3118641" cy="2862410"/>
          </a:xfrm>
          <a:prstGeom prst="rect">
            <a:avLst/>
          </a:prstGeom>
          <a:ln w="38100" cap="sq">
            <a:solidFill>
              <a:srgbClr val="FF0066"/>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630904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2000" fill="hold"/>
                                        <p:tgtEl>
                                          <p:spTgt spid="12"/>
                                        </p:tgtEl>
                                        <p:attrNameLst>
                                          <p:attrName>ppt_x</p:attrName>
                                        </p:attrNameLst>
                                      </p:cBhvr>
                                      <p:tavLst>
                                        <p:tav tm="0">
                                          <p:val>
                                            <p:strVal val="1+#ppt_w/2"/>
                                          </p:val>
                                        </p:tav>
                                        <p:tav tm="100000">
                                          <p:val>
                                            <p:strVal val="#ppt_x"/>
                                          </p:val>
                                        </p:tav>
                                      </p:tavLst>
                                    </p:anim>
                                    <p:anim calcmode="lin" valueType="num">
                                      <p:cBhvr additive="base">
                                        <p:cTn id="8" dur="2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iterate type="lt">
                                    <p:tmPct val="5000"/>
                                  </p:iterate>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style.rotation</p:attrName>
                                        </p:attrNameLst>
                                      </p:cBhvr>
                                      <p:tavLst>
                                        <p:tav tm="0">
                                          <p:val>
                                            <p:fltVal val="90"/>
                                          </p:val>
                                        </p:tav>
                                        <p:tav tm="100000">
                                          <p:val>
                                            <p:fltVal val="0"/>
                                          </p:val>
                                        </p:tav>
                                      </p:tavLst>
                                    </p:anim>
                                    <p:animEffect transition="in" filter="fade">
                                      <p:cBhvr>
                                        <p:cTn id="16" dur="10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20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0" fill="hold"/>
                                        <p:tgtEl>
                                          <p:spTgt spid="15"/>
                                        </p:tgtEl>
                                        <p:attrNameLst>
                                          <p:attrName>ppt_w</p:attrName>
                                        </p:attrNameLst>
                                      </p:cBhvr>
                                      <p:tavLst>
                                        <p:tav tm="0">
                                          <p:val>
                                            <p:fltVal val="0"/>
                                          </p:val>
                                        </p:tav>
                                        <p:tav tm="100000">
                                          <p:val>
                                            <p:strVal val="#ppt_w"/>
                                          </p:val>
                                        </p:tav>
                                      </p:tavLst>
                                    </p:anim>
                                    <p:anim calcmode="lin" valueType="num">
                                      <p:cBhvr>
                                        <p:cTn id="27" dur="50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A10F29DA-9840-4D79-B295-96D217C37152}"/>
              </a:ext>
            </a:extLst>
          </p:cNvPr>
          <p:cNvGrpSpPr/>
          <p:nvPr/>
        </p:nvGrpSpPr>
        <p:grpSpPr>
          <a:xfrm>
            <a:off x="0" y="0"/>
            <a:ext cx="12192000" cy="6863286"/>
            <a:chOff x="-4419" y="0"/>
            <a:chExt cx="12192000" cy="6858000"/>
          </a:xfrm>
        </p:grpSpPr>
        <p:sp>
          <p:nvSpPr>
            <p:cNvPr id="4" name="Frame 3">
              <a:extLst>
                <a:ext uri="{FF2B5EF4-FFF2-40B4-BE49-F238E27FC236}">
                  <a16:creationId xmlns:a16="http://schemas.microsoft.com/office/drawing/2014/main" id="{39B48C72-93FF-404E-A588-8C3455904C5F}"/>
                </a:ext>
              </a:extLst>
            </p:cNvPr>
            <p:cNvSpPr/>
            <p:nvPr/>
          </p:nvSpPr>
          <p:spPr>
            <a:xfrm>
              <a:off x="-4419" y="0"/>
              <a:ext cx="12192000" cy="6858000"/>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13" name="Picture 12">
              <a:extLst>
                <a:ext uri="{FF2B5EF4-FFF2-40B4-BE49-F238E27FC236}">
                  <a16:creationId xmlns:a16="http://schemas.microsoft.com/office/drawing/2014/main" id="{DB707403-96ED-4B0D-BD7C-5E4F585CDF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57175"/>
              <a:ext cx="562320" cy="631332"/>
            </a:xfrm>
            <a:prstGeom prst="rect">
              <a:avLst/>
            </a:prstGeom>
          </p:spPr>
        </p:pic>
      </p:grpSp>
      <p:pic>
        <p:nvPicPr>
          <p:cNvPr id="30" name="Picture 29">
            <a:extLst>
              <a:ext uri="{FF2B5EF4-FFF2-40B4-BE49-F238E27FC236}">
                <a16:creationId xmlns:a16="http://schemas.microsoft.com/office/drawing/2014/main" id="{7CFE2EEC-E176-4528-AA32-FB0DC5D3D2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7941" y="123625"/>
            <a:ext cx="1043702" cy="509421"/>
          </a:xfrm>
          <a:prstGeom prst="rect">
            <a:avLst/>
          </a:prstGeom>
        </p:spPr>
      </p:pic>
      <p:pic>
        <p:nvPicPr>
          <p:cNvPr id="6" name="Picture 5">
            <a:extLst>
              <a:ext uri="{FF2B5EF4-FFF2-40B4-BE49-F238E27FC236}">
                <a16:creationId xmlns:a16="http://schemas.microsoft.com/office/drawing/2014/main" id="{394ED178-E234-41F4-AD14-49084D51F6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4354" y="1300147"/>
            <a:ext cx="4191000" cy="3143250"/>
          </a:xfrm>
          <a:prstGeom prst="ellipse">
            <a:avLst/>
          </a:prstGeom>
          <a:ln w="63500" cap="rnd">
            <a:solidFill>
              <a:srgbClr val="FF0066"/>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Rectangle 6">
            <a:extLst>
              <a:ext uri="{FF2B5EF4-FFF2-40B4-BE49-F238E27FC236}">
                <a16:creationId xmlns:a16="http://schemas.microsoft.com/office/drawing/2014/main" id="{E4494E81-F235-4A15-B2B8-0787975B66B7}"/>
              </a:ext>
            </a:extLst>
          </p:cNvPr>
          <p:cNvSpPr/>
          <p:nvPr/>
        </p:nvSpPr>
        <p:spPr>
          <a:xfrm>
            <a:off x="3907340" y="378335"/>
            <a:ext cx="4114800" cy="707886"/>
          </a:xfrm>
          <a:prstGeom prst="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4000" b="1" dirty="0">
                <a:solidFill>
                  <a:schemeClr val="tx1"/>
                </a:solidFill>
                <a:effectLst>
                  <a:outerShdw blurRad="38100" dist="38100" dir="2700000" algn="tl">
                    <a:srgbClr val="000000">
                      <a:alpha val="43137"/>
                    </a:srgbClr>
                  </a:outerShdw>
                </a:effectLst>
                <a:latin typeface="NikoshBAN" pitchFamily="2" charset="0"/>
                <a:cs typeface="NikoshBAN" pitchFamily="2" charset="0"/>
                <a:sym typeface="Wingdings"/>
              </a:rPr>
              <a:t> </a:t>
            </a:r>
            <a:r>
              <a:rPr lang="en-US" sz="4000" b="1" dirty="0" err="1">
                <a:solidFill>
                  <a:schemeClr val="tx1"/>
                </a:solidFill>
                <a:effectLst>
                  <a:outerShdw blurRad="38100" dist="38100" dir="2700000" algn="tl">
                    <a:srgbClr val="000000">
                      <a:alpha val="43137"/>
                    </a:srgbClr>
                  </a:outerShdw>
                </a:effectLst>
                <a:latin typeface="Vrinda" pitchFamily="34" charset="0"/>
                <a:cs typeface="Vrinda" pitchFamily="34" charset="0"/>
                <a:sym typeface="Wingdings"/>
              </a:rPr>
              <a:t>স্টার</a:t>
            </a:r>
            <a:r>
              <a:rPr lang="en-US" sz="4000" b="1" dirty="0">
                <a:solidFill>
                  <a:schemeClr val="tx1"/>
                </a:solidFill>
                <a:effectLst>
                  <a:outerShdw blurRad="38100" dist="38100" dir="2700000" algn="tl">
                    <a:srgbClr val="000000">
                      <a:alpha val="43137"/>
                    </a:srgbClr>
                  </a:outerShdw>
                </a:effectLst>
                <a:latin typeface="Vrinda" pitchFamily="34" charset="0"/>
                <a:cs typeface="Vrinda" pitchFamily="34" charset="0"/>
                <a:sym typeface="Wingdings"/>
              </a:rPr>
              <a:t> </a:t>
            </a:r>
            <a:r>
              <a:rPr lang="en-US" sz="4000" b="1" dirty="0" err="1">
                <a:solidFill>
                  <a:schemeClr val="tx1"/>
                </a:solidFill>
                <a:effectLst>
                  <a:outerShdw blurRad="38100" dist="38100" dir="2700000" algn="tl">
                    <a:srgbClr val="000000">
                      <a:alpha val="43137"/>
                    </a:srgbClr>
                  </a:outerShdw>
                </a:effectLst>
                <a:latin typeface="Vrinda" pitchFamily="34" charset="0"/>
                <a:cs typeface="Vrinda" pitchFamily="34" charset="0"/>
                <a:sym typeface="Wingdings"/>
              </a:rPr>
              <a:t>টপোলজি</a:t>
            </a:r>
            <a:endParaRPr lang="bn-BD" sz="4000" b="1" dirty="0">
              <a:solidFill>
                <a:schemeClr val="tx1"/>
              </a:solidFill>
              <a:effectLst>
                <a:outerShdw blurRad="38100" dist="38100" dir="2700000" algn="tl">
                  <a:srgbClr val="000000">
                    <a:alpha val="43137"/>
                  </a:srgbClr>
                </a:outerShdw>
              </a:effectLst>
              <a:latin typeface="Vrinda" pitchFamily="34" charset="0"/>
              <a:cs typeface="Vrinda" pitchFamily="34" charset="0"/>
            </a:endParaRPr>
          </a:p>
        </p:txBody>
      </p:sp>
      <p:sp>
        <p:nvSpPr>
          <p:cNvPr id="8" name="Rectangle 7">
            <a:extLst>
              <a:ext uri="{FF2B5EF4-FFF2-40B4-BE49-F238E27FC236}">
                <a16:creationId xmlns:a16="http://schemas.microsoft.com/office/drawing/2014/main" id="{93501382-7432-4F68-9935-D0F261F206E1}"/>
              </a:ext>
            </a:extLst>
          </p:cNvPr>
          <p:cNvSpPr/>
          <p:nvPr/>
        </p:nvSpPr>
        <p:spPr>
          <a:xfrm>
            <a:off x="722141" y="4878362"/>
            <a:ext cx="10747717" cy="1815882"/>
          </a:xfrm>
          <a:prstGeom prst="rect">
            <a:avLst/>
          </a:prstGeom>
          <a:solidFill>
            <a:schemeClr val="bg1"/>
          </a:solidFill>
        </p:spPr>
        <p:txBody>
          <a:bodyPr wrap="square">
            <a:spAutoFit/>
          </a:bodyPr>
          <a:lstStyle/>
          <a:p>
            <a:pPr algn="just"/>
            <a:r>
              <a:rPr lang="as-IN" sz="2800" dirty="0">
                <a:latin typeface="Vrinda" pitchFamily="34" charset="0"/>
                <a:cs typeface="Vrinda" pitchFamily="34" charset="0"/>
              </a:rPr>
              <a:t>কোনো নেটওয়ার্কের সব কম্পিউটার যদি একটি কেন্দ্রীয় হাবের সঙ্গে যুক্ত থাকে, তাকেই বলে স্টার টপোলজি। এটি একটি সহজ টপোলজি। এতে একটি কম্পিউটার নষ্ট হলে বাকি নেটওয়ার্ক সচল থাকে কিন্তু কোনোভাবে কেন্দ্রীয় হাব নষ্ট হলে পুরো নেটওয়ার্ক অচল হয়ে পড়বে।</a:t>
            </a:r>
            <a:endParaRPr lang="as-IN" sz="2800" i="0" dirty="0">
              <a:effectLst/>
              <a:latin typeface="Vrinda" pitchFamily="34" charset="0"/>
              <a:cs typeface="Vrinda" pitchFamily="34" charset="0"/>
            </a:endParaRPr>
          </a:p>
        </p:txBody>
      </p:sp>
      <p:pic>
        <p:nvPicPr>
          <p:cNvPr id="9" name="Picture 2" descr="https://mplsnet.files.wordpress.com/2014/06/star-topology.gif">
            <a:extLst>
              <a:ext uri="{FF2B5EF4-FFF2-40B4-BE49-F238E27FC236}">
                <a16:creationId xmlns:a16="http://schemas.microsoft.com/office/drawing/2014/main" id="{96EEB1BC-AC3A-4264-AF50-D11F08E2BB20}"/>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719668" y="1543260"/>
            <a:ext cx="3477853" cy="2895600"/>
          </a:xfrm>
          <a:prstGeom prst="rect">
            <a:avLst/>
          </a:prstGeom>
          <a:ln w="38100" cap="sq">
            <a:solidFill>
              <a:srgbClr val="FF0066"/>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27239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0" fill="hold"/>
                                        <p:tgtEl>
                                          <p:spTgt spid="7"/>
                                        </p:tgtEl>
                                        <p:attrNameLst>
                                          <p:attrName>ppt_x</p:attrName>
                                        </p:attrNameLst>
                                      </p:cBhvr>
                                      <p:tavLst>
                                        <p:tav tm="0">
                                          <p:val>
                                            <p:strVal val="1+#ppt_w/2"/>
                                          </p:val>
                                        </p:tav>
                                        <p:tav tm="100000">
                                          <p:val>
                                            <p:strVal val="#ppt_x"/>
                                          </p:val>
                                        </p:tav>
                                      </p:tavLst>
                                    </p:anim>
                                    <p:anim calcmode="lin" valueType="num">
                                      <p:cBhvr additive="base">
                                        <p:cTn id="8" dur="5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30"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800" decel="100000"/>
                                        <p:tgtEl>
                                          <p:spTgt spid="9"/>
                                        </p:tgtEl>
                                      </p:cBhvr>
                                    </p:animEffect>
                                    <p:anim calcmode="lin" valueType="num">
                                      <p:cBhvr>
                                        <p:cTn id="32" dur="800" decel="100000" fill="hold"/>
                                        <p:tgtEl>
                                          <p:spTgt spid="9"/>
                                        </p:tgtEl>
                                        <p:attrNameLst>
                                          <p:attrName>style.rotation</p:attrName>
                                        </p:attrNameLst>
                                      </p:cBhvr>
                                      <p:tavLst>
                                        <p:tav tm="0">
                                          <p:val>
                                            <p:fltVal val="-90"/>
                                          </p:val>
                                        </p:tav>
                                        <p:tav tm="100000">
                                          <p:val>
                                            <p:fltVal val="0"/>
                                          </p:val>
                                        </p:tav>
                                      </p:tavLst>
                                    </p:anim>
                                    <p:anim calcmode="lin" valueType="num">
                                      <p:cBhvr>
                                        <p:cTn id="33" dur="800" decel="100000" fill="hold"/>
                                        <p:tgtEl>
                                          <p:spTgt spid="9"/>
                                        </p:tgtEl>
                                        <p:attrNameLst>
                                          <p:attrName>ppt_x</p:attrName>
                                        </p:attrNameLst>
                                      </p:cBhvr>
                                      <p:tavLst>
                                        <p:tav tm="0">
                                          <p:val>
                                            <p:strVal val="#ppt_x+0.4"/>
                                          </p:val>
                                        </p:tav>
                                        <p:tav tm="100000">
                                          <p:val>
                                            <p:strVal val="#ppt_x-0.05"/>
                                          </p:val>
                                        </p:tav>
                                      </p:tavLst>
                                    </p:anim>
                                    <p:anim calcmode="lin" valueType="num">
                                      <p:cBhvr>
                                        <p:cTn id="34" dur="800" decel="100000" fill="hold"/>
                                        <p:tgtEl>
                                          <p:spTgt spid="9"/>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0"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600" decel="100000"/>
                                        <p:tgtEl>
                                          <p:spTgt spid="8"/>
                                        </p:tgtEl>
                                      </p:cBhvr>
                                    </p:animEffect>
                                    <p:anim calcmode="lin" valueType="num">
                                      <p:cBhvr>
                                        <p:cTn id="42" dur="1600" decel="100000" fill="hold"/>
                                        <p:tgtEl>
                                          <p:spTgt spid="8"/>
                                        </p:tgtEl>
                                        <p:attrNameLst>
                                          <p:attrName>style.rotation</p:attrName>
                                        </p:attrNameLst>
                                      </p:cBhvr>
                                      <p:tavLst>
                                        <p:tav tm="0">
                                          <p:val>
                                            <p:fltVal val="-90"/>
                                          </p:val>
                                        </p:tav>
                                        <p:tav tm="100000">
                                          <p:val>
                                            <p:fltVal val="0"/>
                                          </p:val>
                                        </p:tav>
                                      </p:tavLst>
                                    </p:anim>
                                    <p:anim calcmode="lin" valueType="num">
                                      <p:cBhvr>
                                        <p:cTn id="43" dur="1600" decel="100000" fill="hold"/>
                                        <p:tgtEl>
                                          <p:spTgt spid="8"/>
                                        </p:tgtEl>
                                        <p:attrNameLst>
                                          <p:attrName>ppt_x</p:attrName>
                                        </p:attrNameLst>
                                      </p:cBhvr>
                                      <p:tavLst>
                                        <p:tav tm="0">
                                          <p:val>
                                            <p:strVal val="#ppt_x+0.4"/>
                                          </p:val>
                                        </p:tav>
                                        <p:tav tm="100000">
                                          <p:val>
                                            <p:strVal val="#ppt_x-0.05"/>
                                          </p:val>
                                        </p:tav>
                                      </p:tavLst>
                                    </p:anim>
                                    <p:anim calcmode="lin" valueType="num">
                                      <p:cBhvr>
                                        <p:cTn id="44" dur="1600" decel="100000" fill="hold"/>
                                        <p:tgtEl>
                                          <p:spTgt spid="8"/>
                                        </p:tgtEl>
                                        <p:attrNameLst>
                                          <p:attrName>ppt_y</p:attrName>
                                        </p:attrNameLst>
                                      </p:cBhvr>
                                      <p:tavLst>
                                        <p:tav tm="0">
                                          <p:val>
                                            <p:strVal val="#ppt_y-0.4"/>
                                          </p:val>
                                        </p:tav>
                                        <p:tav tm="100000">
                                          <p:val>
                                            <p:strVal val="#ppt_y+0.1"/>
                                          </p:val>
                                        </p:tav>
                                      </p:tavLst>
                                    </p:anim>
                                    <p:anim calcmode="lin" valueType="num">
                                      <p:cBhvr>
                                        <p:cTn id="45" dur="400" accel="100000" fill="hold">
                                          <p:stCondLst>
                                            <p:cond delay="1600"/>
                                          </p:stCondLst>
                                        </p:cTn>
                                        <p:tgtEl>
                                          <p:spTgt spid="8"/>
                                        </p:tgtEl>
                                        <p:attrNameLst>
                                          <p:attrName>ppt_x</p:attrName>
                                        </p:attrNameLst>
                                      </p:cBhvr>
                                      <p:tavLst>
                                        <p:tav tm="0">
                                          <p:val>
                                            <p:strVal val="#ppt_x-0.05"/>
                                          </p:val>
                                        </p:tav>
                                        <p:tav tm="100000">
                                          <p:val>
                                            <p:strVal val="#ppt_x"/>
                                          </p:val>
                                        </p:tav>
                                      </p:tavLst>
                                    </p:anim>
                                    <p:anim calcmode="lin" valueType="num">
                                      <p:cBhvr>
                                        <p:cTn id="46" dur="400" accel="100000" fill="hold">
                                          <p:stCondLst>
                                            <p:cond delay="16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A10F29DA-9840-4D79-B295-96D217C37152}"/>
              </a:ext>
            </a:extLst>
          </p:cNvPr>
          <p:cNvGrpSpPr/>
          <p:nvPr/>
        </p:nvGrpSpPr>
        <p:grpSpPr>
          <a:xfrm>
            <a:off x="0" y="0"/>
            <a:ext cx="12192000" cy="6863286"/>
            <a:chOff x="-4419" y="0"/>
            <a:chExt cx="12192000" cy="6858000"/>
          </a:xfrm>
        </p:grpSpPr>
        <p:sp>
          <p:nvSpPr>
            <p:cNvPr id="4" name="Frame 3">
              <a:extLst>
                <a:ext uri="{FF2B5EF4-FFF2-40B4-BE49-F238E27FC236}">
                  <a16:creationId xmlns:a16="http://schemas.microsoft.com/office/drawing/2014/main" id="{39B48C72-93FF-404E-A588-8C3455904C5F}"/>
                </a:ext>
              </a:extLst>
            </p:cNvPr>
            <p:cNvSpPr/>
            <p:nvPr/>
          </p:nvSpPr>
          <p:spPr>
            <a:xfrm>
              <a:off x="-4419" y="0"/>
              <a:ext cx="12192000" cy="6858000"/>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13" name="Picture 12">
              <a:extLst>
                <a:ext uri="{FF2B5EF4-FFF2-40B4-BE49-F238E27FC236}">
                  <a16:creationId xmlns:a16="http://schemas.microsoft.com/office/drawing/2014/main" id="{DB707403-96ED-4B0D-BD7C-5E4F585CDF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57175"/>
              <a:ext cx="562320" cy="631332"/>
            </a:xfrm>
            <a:prstGeom prst="rect">
              <a:avLst/>
            </a:prstGeom>
          </p:spPr>
        </p:pic>
      </p:grpSp>
      <p:pic>
        <p:nvPicPr>
          <p:cNvPr id="30" name="Picture 29">
            <a:extLst>
              <a:ext uri="{FF2B5EF4-FFF2-40B4-BE49-F238E27FC236}">
                <a16:creationId xmlns:a16="http://schemas.microsoft.com/office/drawing/2014/main" id="{7CFE2EEC-E176-4528-AA32-FB0DC5D3D2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7941" y="123625"/>
            <a:ext cx="1043702" cy="509421"/>
          </a:xfrm>
          <a:prstGeom prst="rect">
            <a:avLst/>
          </a:prstGeom>
        </p:spPr>
      </p:pic>
      <p:pic>
        <p:nvPicPr>
          <p:cNvPr id="6" name="Picture 5">
            <a:extLst>
              <a:ext uri="{FF2B5EF4-FFF2-40B4-BE49-F238E27FC236}">
                <a16:creationId xmlns:a16="http://schemas.microsoft.com/office/drawing/2014/main" id="{AE599E4C-AF36-4FBD-BE15-6026776558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4059" y="1225633"/>
            <a:ext cx="4521153" cy="35594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a:extLst>
              <a:ext uri="{FF2B5EF4-FFF2-40B4-BE49-F238E27FC236}">
                <a16:creationId xmlns:a16="http://schemas.microsoft.com/office/drawing/2014/main" id="{2A591B87-C44A-435E-AD60-FC97EB47EB43}"/>
              </a:ext>
            </a:extLst>
          </p:cNvPr>
          <p:cNvSpPr/>
          <p:nvPr/>
        </p:nvSpPr>
        <p:spPr>
          <a:xfrm>
            <a:off x="4200520" y="273260"/>
            <a:ext cx="3528440" cy="646331"/>
          </a:xfrm>
          <a:prstGeom prst="rect">
            <a:avLst/>
          </a:prstGeom>
          <a:solidFill>
            <a:schemeClr val="bg1"/>
          </a:solidFill>
          <a:ln w="57150">
            <a:solidFill>
              <a:srgbClr val="0000FF"/>
            </a:solidFill>
          </a:ln>
        </p:spPr>
        <p:txBody>
          <a:bodyPr wrap="square">
            <a:spAutoFit/>
          </a:bodyPr>
          <a:lstStyle/>
          <a:p>
            <a:pPr algn="ctr"/>
            <a:r>
              <a:rPr lang="en-US" sz="3600" b="1" dirty="0">
                <a:effectLst>
                  <a:outerShdw blurRad="38100" dist="38100" dir="2700000" algn="tl">
                    <a:srgbClr val="000000">
                      <a:alpha val="43137"/>
                    </a:srgbClr>
                  </a:outerShdw>
                </a:effectLst>
                <a:latin typeface="Vrinda" pitchFamily="34" charset="0"/>
                <a:cs typeface="Vrinda" pitchFamily="34" charset="0"/>
                <a:sym typeface="Wingdings"/>
              </a:rPr>
              <a:t> </a:t>
            </a:r>
            <a:r>
              <a:rPr lang="en-US" sz="3600" b="1" dirty="0" err="1">
                <a:effectLst>
                  <a:outerShdw blurRad="38100" dist="38100" dir="2700000" algn="tl">
                    <a:srgbClr val="000000">
                      <a:alpha val="43137"/>
                    </a:srgbClr>
                  </a:outerShdw>
                </a:effectLst>
                <a:latin typeface="Vrinda" pitchFamily="34" charset="0"/>
                <a:cs typeface="Vrinda" pitchFamily="34" charset="0"/>
                <a:sym typeface="Wingdings"/>
              </a:rPr>
              <a:t>ট্রি</a:t>
            </a:r>
            <a:r>
              <a:rPr lang="en-US" sz="3600" b="1" dirty="0">
                <a:effectLst>
                  <a:outerShdw blurRad="38100" dist="38100" dir="2700000" algn="tl">
                    <a:srgbClr val="000000">
                      <a:alpha val="43137"/>
                    </a:srgbClr>
                  </a:outerShdw>
                </a:effectLst>
                <a:latin typeface="Vrinda" pitchFamily="34" charset="0"/>
                <a:cs typeface="Vrinda" pitchFamily="34" charset="0"/>
                <a:sym typeface="Wingdings"/>
              </a:rPr>
              <a:t> </a:t>
            </a:r>
            <a:r>
              <a:rPr lang="en-US" sz="3600" b="1" dirty="0" err="1">
                <a:effectLst>
                  <a:outerShdw blurRad="38100" dist="38100" dir="2700000" algn="tl">
                    <a:srgbClr val="000000">
                      <a:alpha val="43137"/>
                    </a:srgbClr>
                  </a:outerShdw>
                </a:effectLst>
                <a:latin typeface="Vrinda" pitchFamily="34" charset="0"/>
                <a:cs typeface="Vrinda" pitchFamily="34" charset="0"/>
                <a:sym typeface="Wingdings"/>
              </a:rPr>
              <a:t>টপোলজি</a:t>
            </a:r>
            <a:endParaRPr lang="bn-BD" sz="3600" b="1" dirty="0">
              <a:effectLst>
                <a:outerShdw blurRad="38100" dist="38100" dir="2700000" algn="tl">
                  <a:srgbClr val="000000">
                    <a:alpha val="43137"/>
                  </a:srgbClr>
                </a:outerShdw>
              </a:effectLst>
              <a:latin typeface="Vrinda" pitchFamily="34" charset="0"/>
              <a:cs typeface="Vrinda" pitchFamily="34" charset="0"/>
            </a:endParaRPr>
          </a:p>
        </p:txBody>
      </p:sp>
      <p:sp>
        <p:nvSpPr>
          <p:cNvPr id="8" name="Rectangle 7">
            <a:extLst>
              <a:ext uri="{FF2B5EF4-FFF2-40B4-BE49-F238E27FC236}">
                <a16:creationId xmlns:a16="http://schemas.microsoft.com/office/drawing/2014/main" id="{76A26B7E-7E1A-4F2C-B89E-6CDDEEE91DCE}"/>
              </a:ext>
            </a:extLst>
          </p:cNvPr>
          <p:cNvSpPr/>
          <p:nvPr/>
        </p:nvSpPr>
        <p:spPr>
          <a:xfrm>
            <a:off x="663263" y="5136801"/>
            <a:ext cx="10916529" cy="1384995"/>
          </a:xfrm>
          <a:prstGeom prst="rect">
            <a:avLst/>
          </a:prstGeom>
          <a:solidFill>
            <a:schemeClr val="bg1"/>
          </a:solidFill>
        </p:spPr>
        <p:txBody>
          <a:bodyPr wrap="square">
            <a:spAutoFit/>
          </a:bodyPr>
          <a:lstStyle/>
          <a:p>
            <a:pPr algn="just"/>
            <a:r>
              <a:rPr lang="as-IN" sz="2800" dirty="0">
                <a:latin typeface="Vrinda" pitchFamily="34" charset="0"/>
                <a:cs typeface="Vrinda" pitchFamily="34" charset="0"/>
              </a:rPr>
              <a:t>ট্রি টপোলজি গাছের মতো। গাছে যেমন কাণ্ড থেকে ডাল, একটি ডাল থেকে আরেকটি ডাল এবং তা থেকে আরেকটি ডাল বের হয়, ট্রি টপোলজিও সে রকম। ট্রি টপোলজিতে অনেক স্টার টপোলজি একত্র করা হয়।</a:t>
            </a:r>
            <a:endParaRPr lang="as-IN" sz="2800" b="0" i="0" dirty="0">
              <a:effectLst/>
              <a:latin typeface="Vrinda" pitchFamily="34" charset="0"/>
              <a:cs typeface="Vrinda" pitchFamily="34" charset="0"/>
            </a:endParaRPr>
          </a:p>
        </p:txBody>
      </p:sp>
      <p:pic>
        <p:nvPicPr>
          <p:cNvPr id="9" name="Content Placeholder 5">
            <a:extLst>
              <a:ext uri="{FF2B5EF4-FFF2-40B4-BE49-F238E27FC236}">
                <a16:creationId xmlns:a16="http://schemas.microsoft.com/office/drawing/2014/main" id="{D4393CF5-7B27-467E-A4CC-C4764AAFCBF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91421" y="1225633"/>
            <a:ext cx="4666520" cy="35696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2978250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0" fill="hold"/>
                                        <p:tgtEl>
                                          <p:spTgt spid="7"/>
                                        </p:tgtEl>
                                        <p:attrNameLst>
                                          <p:attrName>ppt_x</p:attrName>
                                        </p:attrNameLst>
                                      </p:cBhvr>
                                      <p:tavLst>
                                        <p:tav tm="0">
                                          <p:val>
                                            <p:strVal val="1+#ppt_w/2"/>
                                          </p:val>
                                        </p:tav>
                                        <p:tav tm="100000">
                                          <p:val>
                                            <p:strVal val="#ppt_x"/>
                                          </p:val>
                                        </p:tav>
                                      </p:tavLst>
                                    </p:anim>
                                    <p:anim calcmode="lin" valueType="num">
                                      <p:cBhvr additive="base">
                                        <p:cTn id="8" dur="5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30"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800" decel="100000"/>
                                        <p:tgtEl>
                                          <p:spTgt spid="9"/>
                                        </p:tgtEl>
                                      </p:cBhvr>
                                    </p:animEffect>
                                    <p:anim calcmode="lin" valueType="num">
                                      <p:cBhvr>
                                        <p:cTn id="20" dur="800" decel="100000" fill="hold"/>
                                        <p:tgtEl>
                                          <p:spTgt spid="9"/>
                                        </p:tgtEl>
                                        <p:attrNameLst>
                                          <p:attrName>style.rotation</p:attrName>
                                        </p:attrNameLst>
                                      </p:cBhvr>
                                      <p:tavLst>
                                        <p:tav tm="0">
                                          <p:val>
                                            <p:fltVal val="-90"/>
                                          </p:val>
                                        </p:tav>
                                        <p:tav tm="100000">
                                          <p:val>
                                            <p:fltVal val="0"/>
                                          </p:val>
                                        </p:tav>
                                      </p:tavLst>
                                    </p:anim>
                                    <p:anim calcmode="lin" valueType="num">
                                      <p:cBhvr>
                                        <p:cTn id="21" dur="800" decel="100000" fill="hold"/>
                                        <p:tgtEl>
                                          <p:spTgt spid="9"/>
                                        </p:tgtEl>
                                        <p:attrNameLst>
                                          <p:attrName>ppt_x</p:attrName>
                                        </p:attrNameLst>
                                      </p:cBhvr>
                                      <p:tavLst>
                                        <p:tav tm="0">
                                          <p:val>
                                            <p:strVal val="#ppt_x+0.4"/>
                                          </p:val>
                                        </p:tav>
                                        <p:tav tm="100000">
                                          <p:val>
                                            <p:strVal val="#ppt_x-0.05"/>
                                          </p:val>
                                        </p:tav>
                                      </p:tavLst>
                                    </p:anim>
                                    <p:anim calcmode="lin" valueType="num">
                                      <p:cBhvr>
                                        <p:cTn id="22" dur="800" decel="100000" fill="hold"/>
                                        <p:tgtEl>
                                          <p:spTgt spid="9"/>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9"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2000" fill="hold"/>
                                        <p:tgtEl>
                                          <p:spTgt spid="8"/>
                                        </p:tgtEl>
                                        <p:attrNameLst>
                                          <p:attrName>ppt_x</p:attrName>
                                        </p:attrNameLst>
                                      </p:cBhvr>
                                      <p:tavLst>
                                        <p:tav tm="0">
                                          <p:val>
                                            <p:strVal val="#ppt_x-.2"/>
                                          </p:val>
                                        </p:tav>
                                        <p:tav tm="100000">
                                          <p:val>
                                            <p:strVal val="#ppt_x"/>
                                          </p:val>
                                        </p:tav>
                                      </p:tavLst>
                                    </p:anim>
                                    <p:anim calcmode="lin" valueType="num">
                                      <p:cBhvr>
                                        <p:cTn id="30" dur="2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3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A10F29DA-9840-4D79-B295-96D217C37152}"/>
              </a:ext>
            </a:extLst>
          </p:cNvPr>
          <p:cNvGrpSpPr/>
          <p:nvPr/>
        </p:nvGrpSpPr>
        <p:grpSpPr>
          <a:xfrm>
            <a:off x="0" y="0"/>
            <a:ext cx="12192000" cy="6863286"/>
            <a:chOff x="-4419" y="0"/>
            <a:chExt cx="12192000" cy="6858000"/>
          </a:xfrm>
        </p:grpSpPr>
        <p:sp>
          <p:nvSpPr>
            <p:cNvPr id="4" name="Frame 3">
              <a:extLst>
                <a:ext uri="{FF2B5EF4-FFF2-40B4-BE49-F238E27FC236}">
                  <a16:creationId xmlns:a16="http://schemas.microsoft.com/office/drawing/2014/main" id="{39B48C72-93FF-404E-A588-8C3455904C5F}"/>
                </a:ext>
              </a:extLst>
            </p:cNvPr>
            <p:cNvSpPr/>
            <p:nvPr/>
          </p:nvSpPr>
          <p:spPr>
            <a:xfrm>
              <a:off x="-4419" y="0"/>
              <a:ext cx="12192000" cy="6858000"/>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13" name="Picture 12">
              <a:extLst>
                <a:ext uri="{FF2B5EF4-FFF2-40B4-BE49-F238E27FC236}">
                  <a16:creationId xmlns:a16="http://schemas.microsoft.com/office/drawing/2014/main" id="{DB707403-96ED-4B0D-BD7C-5E4F585CDF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57175"/>
              <a:ext cx="562320" cy="631332"/>
            </a:xfrm>
            <a:prstGeom prst="rect">
              <a:avLst/>
            </a:prstGeom>
          </p:spPr>
        </p:pic>
      </p:grpSp>
      <p:pic>
        <p:nvPicPr>
          <p:cNvPr id="30" name="Picture 29">
            <a:extLst>
              <a:ext uri="{FF2B5EF4-FFF2-40B4-BE49-F238E27FC236}">
                <a16:creationId xmlns:a16="http://schemas.microsoft.com/office/drawing/2014/main" id="{7CFE2EEC-E176-4528-AA32-FB0DC5D3D2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7941" y="123625"/>
            <a:ext cx="1043702" cy="509421"/>
          </a:xfrm>
          <a:prstGeom prst="rect">
            <a:avLst/>
          </a:prstGeom>
        </p:spPr>
      </p:pic>
      <p:sp>
        <p:nvSpPr>
          <p:cNvPr id="6" name="Rectangle 5">
            <a:extLst>
              <a:ext uri="{FF2B5EF4-FFF2-40B4-BE49-F238E27FC236}">
                <a16:creationId xmlns:a16="http://schemas.microsoft.com/office/drawing/2014/main" id="{EF5FC95F-7B31-4F82-846C-D9BCB124EB6E}"/>
              </a:ext>
            </a:extLst>
          </p:cNvPr>
          <p:cNvSpPr/>
          <p:nvPr/>
        </p:nvSpPr>
        <p:spPr>
          <a:xfrm>
            <a:off x="4021640" y="279103"/>
            <a:ext cx="3886200" cy="707886"/>
          </a:xfrm>
          <a:prstGeom prst="rect">
            <a:avLst/>
          </a:prstGeom>
          <a:solidFill>
            <a:schemeClr val="bg1"/>
          </a:solidFill>
          <a:ln w="38100">
            <a:solidFill>
              <a:srgbClr val="00B050"/>
            </a:solidFill>
          </a:ln>
        </p:spPr>
        <p:txBody>
          <a:bodyPr wrap="square">
            <a:spAutoFit/>
          </a:bodyPr>
          <a:lstStyle/>
          <a:p>
            <a:pPr algn="ctr"/>
            <a:r>
              <a:rPr lang="en-US" sz="4000" b="1" dirty="0" err="1">
                <a:effectLst>
                  <a:outerShdw blurRad="38100" dist="38100" dir="2700000" algn="tl">
                    <a:srgbClr val="000000">
                      <a:alpha val="43137"/>
                    </a:srgbClr>
                  </a:outerShdw>
                </a:effectLst>
                <a:latin typeface="Vrinda" pitchFamily="34" charset="0"/>
                <a:cs typeface="Vrinda" pitchFamily="34" charset="0"/>
                <a:sym typeface="Wingdings"/>
              </a:rPr>
              <a:t>মেশ</a:t>
            </a:r>
            <a:r>
              <a:rPr lang="en-US" sz="4000" b="1" dirty="0">
                <a:effectLst>
                  <a:outerShdw blurRad="38100" dist="38100" dir="2700000" algn="tl">
                    <a:srgbClr val="000000">
                      <a:alpha val="43137"/>
                    </a:srgbClr>
                  </a:outerShdw>
                </a:effectLst>
                <a:latin typeface="Vrinda" pitchFamily="34" charset="0"/>
                <a:cs typeface="Vrinda" pitchFamily="34" charset="0"/>
                <a:sym typeface="Wingdings"/>
              </a:rPr>
              <a:t> </a:t>
            </a:r>
            <a:r>
              <a:rPr lang="en-US" sz="4000" b="1" dirty="0" err="1">
                <a:effectLst>
                  <a:outerShdw blurRad="38100" dist="38100" dir="2700000" algn="tl">
                    <a:srgbClr val="000000">
                      <a:alpha val="43137"/>
                    </a:srgbClr>
                  </a:outerShdw>
                </a:effectLst>
                <a:latin typeface="Vrinda" pitchFamily="34" charset="0"/>
                <a:cs typeface="Vrinda" pitchFamily="34" charset="0"/>
                <a:sym typeface="Wingdings"/>
              </a:rPr>
              <a:t>টপোলজি</a:t>
            </a:r>
            <a:endParaRPr lang="bn-BD" sz="4000" b="1" dirty="0">
              <a:effectLst>
                <a:outerShdw blurRad="38100" dist="38100" dir="2700000" algn="tl">
                  <a:srgbClr val="000000">
                    <a:alpha val="43137"/>
                  </a:srgbClr>
                </a:outerShdw>
              </a:effectLst>
              <a:latin typeface="Vrinda" pitchFamily="34" charset="0"/>
              <a:cs typeface="Vrinda" pitchFamily="34" charset="0"/>
            </a:endParaRPr>
          </a:p>
        </p:txBody>
      </p:sp>
      <p:sp>
        <p:nvSpPr>
          <p:cNvPr id="7" name="Rectangle 6">
            <a:extLst>
              <a:ext uri="{FF2B5EF4-FFF2-40B4-BE49-F238E27FC236}">
                <a16:creationId xmlns:a16="http://schemas.microsoft.com/office/drawing/2014/main" id="{B55DE873-C9F5-4D08-B054-9A7862BB5FDF}"/>
              </a:ext>
            </a:extLst>
          </p:cNvPr>
          <p:cNvSpPr/>
          <p:nvPr/>
        </p:nvSpPr>
        <p:spPr>
          <a:xfrm>
            <a:off x="695513" y="5174067"/>
            <a:ext cx="10800974" cy="1384995"/>
          </a:xfrm>
          <a:prstGeom prst="rect">
            <a:avLst/>
          </a:prstGeom>
          <a:solidFill>
            <a:schemeClr val="bg1"/>
          </a:solidFill>
        </p:spPr>
        <p:txBody>
          <a:bodyPr wrap="square">
            <a:spAutoFit/>
          </a:bodyPr>
          <a:lstStyle/>
          <a:p>
            <a:pPr algn="just"/>
            <a:r>
              <a:rPr lang="as-IN" sz="2800" dirty="0">
                <a:latin typeface="Vrinda" pitchFamily="34" charset="0"/>
                <a:cs typeface="Vrinda" pitchFamily="34" charset="0"/>
              </a:rPr>
              <a:t>এই টপোলজিতে সরাসরি একাধিক কম্পিউটার একাধিক পথে যুক্ত থাকে। এই টপোলজিতে কম্পিউটারগুলো অন্য কম্পিউটার থেকে তথ্য নেওয়ার পাশাপাশি ওই নেটওয়ার্কের অন্য কম্পিউটারের মধ্যে বিতরণও করতে পারে।</a:t>
            </a:r>
            <a:endParaRPr lang="as-IN" sz="2800" b="0" i="0" dirty="0">
              <a:effectLst/>
              <a:latin typeface="Vrinda" pitchFamily="34" charset="0"/>
              <a:cs typeface="Vrinda" pitchFamily="34" charset="0"/>
            </a:endParaRPr>
          </a:p>
        </p:txBody>
      </p:sp>
      <p:pic>
        <p:nvPicPr>
          <p:cNvPr id="8" name="Picture 7">
            <a:extLst>
              <a:ext uri="{FF2B5EF4-FFF2-40B4-BE49-F238E27FC236}">
                <a16:creationId xmlns:a16="http://schemas.microsoft.com/office/drawing/2014/main" id="{99C9FF6B-C05F-4FCC-BE21-7F0238F977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35347" y="1213767"/>
            <a:ext cx="6921305" cy="3753356"/>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97495872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0" fill="hold"/>
                                        <p:tgtEl>
                                          <p:spTgt spid="6"/>
                                        </p:tgtEl>
                                        <p:attrNameLst>
                                          <p:attrName>ppt_x</p:attrName>
                                        </p:attrNameLst>
                                      </p:cBhvr>
                                      <p:tavLst>
                                        <p:tav tm="0">
                                          <p:val>
                                            <p:strVal val="1+#ppt_w/2"/>
                                          </p:val>
                                        </p:tav>
                                        <p:tav tm="100000">
                                          <p:val>
                                            <p:strVal val="#ppt_x"/>
                                          </p:val>
                                        </p:tav>
                                      </p:tavLst>
                                    </p:anim>
                                    <p:anim calcmode="lin" valueType="num">
                                      <p:cBhvr additive="base">
                                        <p:cTn id="8" dur="5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ox(in)">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0" fill="hold"/>
                                        <p:tgtEl>
                                          <p:spTgt spid="7"/>
                                        </p:tgtEl>
                                        <p:attrNameLst>
                                          <p:attrName>ppt_w</p:attrName>
                                        </p:attrNameLst>
                                      </p:cBhvr>
                                      <p:tavLst>
                                        <p:tav tm="0">
                                          <p:val>
                                            <p:fltVal val="0"/>
                                          </p:val>
                                        </p:tav>
                                        <p:tav tm="100000">
                                          <p:val>
                                            <p:strVal val="#ppt_w"/>
                                          </p:val>
                                        </p:tav>
                                      </p:tavLst>
                                    </p:anim>
                                    <p:anim calcmode="lin" valueType="num">
                                      <p:cBhvr>
                                        <p:cTn id="19" dur="5000" fill="hold"/>
                                        <p:tgtEl>
                                          <p:spTgt spid="7"/>
                                        </p:tgtEl>
                                        <p:attrNameLst>
                                          <p:attrName>ppt_h</p:attrName>
                                        </p:attrNameLst>
                                      </p:cBhvr>
                                      <p:tavLst>
                                        <p:tav tm="0">
                                          <p:val>
                                            <p:fltVal val="0"/>
                                          </p:val>
                                        </p:tav>
                                        <p:tav tm="100000">
                                          <p:val>
                                            <p:strVal val="#ppt_h"/>
                                          </p:val>
                                        </p:tav>
                                      </p:tavLst>
                                    </p:anim>
                                    <p:animEffect transition="in" filter="fade">
                                      <p:cBhvr>
                                        <p:cTn id="20"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A10F29DA-9840-4D79-B295-96D217C37152}"/>
              </a:ext>
            </a:extLst>
          </p:cNvPr>
          <p:cNvGrpSpPr/>
          <p:nvPr/>
        </p:nvGrpSpPr>
        <p:grpSpPr>
          <a:xfrm>
            <a:off x="0" y="0"/>
            <a:ext cx="12192000" cy="6863286"/>
            <a:chOff x="-4419" y="0"/>
            <a:chExt cx="12192000" cy="6858000"/>
          </a:xfrm>
        </p:grpSpPr>
        <p:sp>
          <p:nvSpPr>
            <p:cNvPr id="4" name="Frame 3">
              <a:extLst>
                <a:ext uri="{FF2B5EF4-FFF2-40B4-BE49-F238E27FC236}">
                  <a16:creationId xmlns:a16="http://schemas.microsoft.com/office/drawing/2014/main" id="{39B48C72-93FF-404E-A588-8C3455904C5F}"/>
                </a:ext>
              </a:extLst>
            </p:cNvPr>
            <p:cNvSpPr/>
            <p:nvPr/>
          </p:nvSpPr>
          <p:spPr>
            <a:xfrm>
              <a:off x="-4419" y="0"/>
              <a:ext cx="12192000" cy="6858000"/>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13" name="Picture 12">
              <a:extLst>
                <a:ext uri="{FF2B5EF4-FFF2-40B4-BE49-F238E27FC236}">
                  <a16:creationId xmlns:a16="http://schemas.microsoft.com/office/drawing/2014/main" id="{DB707403-96ED-4B0D-BD7C-5E4F585CDF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57175"/>
              <a:ext cx="562320" cy="631332"/>
            </a:xfrm>
            <a:prstGeom prst="rect">
              <a:avLst/>
            </a:prstGeom>
          </p:spPr>
        </p:pic>
      </p:grpSp>
      <p:pic>
        <p:nvPicPr>
          <p:cNvPr id="30" name="Picture 29">
            <a:extLst>
              <a:ext uri="{FF2B5EF4-FFF2-40B4-BE49-F238E27FC236}">
                <a16:creationId xmlns:a16="http://schemas.microsoft.com/office/drawing/2014/main" id="{7CFE2EEC-E176-4528-AA32-FB0DC5D3D2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7941" y="123625"/>
            <a:ext cx="1043702" cy="509421"/>
          </a:xfrm>
          <a:prstGeom prst="rect">
            <a:avLst/>
          </a:prstGeom>
        </p:spPr>
      </p:pic>
      <p:pic>
        <p:nvPicPr>
          <p:cNvPr id="6" name="Picture 5" descr="IMG_20171028_133730.jpg">
            <a:extLst>
              <a:ext uri="{FF2B5EF4-FFF2-40B4-BE49-F238E27FC236}">
                <a16:creationId xmlns:a16="http://schemas.microsoft.com/office/drawing/2014/main" id="{033BD5FA-E758-4BE7-A403-667E1961053C}"/>
              </a:ext>
            </a:extLst>
          </p:cNvPr>
          <p:cNvPicPr>
            <a:picLocks noChangeAspect="1"/>
          </p:cNvPicPr>
          <p:nvPr/>
        </p:nvPicPr>
        <p:blipFill>
          <a:blip r:embed="rId5" cstate="print"/>
          <a:srcRect t="7778" r="5631" b="4444"/>
          <a:stretch>
            <a:fillRect/>
          </a:stretch>
        </p:blipFill>
        <p:spPr>
          <a:xfrm>
            <a:off x="587812" y="1770662"/>
            <a:ext cx="3337382" cy="279126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descr="IMG_20171028_133512.jpg">
            <a:extLst>
              <a:ext uri="{FF2B5EF4-FFF2-40B4-BE49-F238E27FC236}">
                <a16:creationId xmlns:a16="http://schemas.microsoft.com/office/drawing/2014/main" id="{8412DFFC-9A63-4A45-9C52-C863F7D48048}"/>
              </a:ext>
            </a:extLst>
          </p:cNvPr>
          <p:cNvPicPr>
            <a:picLocks noChangeAspect="1"/>
          </p:cNvPicPr>
          <p:nvPr/>
        </p:nvPicPr>
        <p:blipFill>
          <a:blip r:embed="rId6" cstate="print"/>
          <a:srcRect l="3027" t="12222" r="3027"/>
          <a:stretch>
            <a:fillRect/>
          </a:stretch>
        </p:blipFill>
        <p:spPr>
          <a:xfrm>
            <a:off x="8691304" y="1812370"/>
            <a:ext cx="3186652" cy="29219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a:extLst>
              <a:ext uri="{FF2B5EF4-FFF2-40B4-BE49-F238E27FC236}">
                <a16:creationId xmlns:a16="http://schemas.microsoft.com/office/drawing/2014/main" id="{70CEE7CE-666D-46E3-80B3-26A27A9F46F7}"/>
              </a:ext>
            </a:extLst>
          </p:cNvPr>
          <p:cNvSpPr txBox="1"/>
          <p:nvPr/>
        </p:nvSpPr>
        <p:spPr>
          <a:xfrm>
            <a:off x="309219" y="5455920"/>
            <a:ext cx="11568737" cy="1077218"/>
          </a:xfrm>
          <a:prstGeom prst="rect">
            <a:avLst/>
          </a:prstGeom>
          <a:solidFill>
            <a:schemeClr val="bg1"/>
          </a:solidFill>
          <a:ln w="28575">
            <a:solidFill>
              <a:schemeClr val="bg1"/>
            </a:solid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bn-IN" sz="3200" dirty="0">
                <a:solidFill>
                  <a:schemeClr val="tx1"/>
                </a:solidFill>
                <a:latin typeface="Vrinda" pitchFamily="34" charset="0"/>
                <a:cs typeface="Vrinda" pitchFamily="34" charset="0"/>
              </a:rPr>
              <a:t>১। </a:t>
            </a:r>
            <a:r>
              <a:rPr lang="en-US" sz="3200" dirty="0" err="1">
                <a:solidFill>
                  <a:schemeClr val="tx1"/>
                </a:solidFill>
                <a:latin typeface="Vrinda" pitchFamily="34" charset="0"/>
                <a:cs typeface="Vrinda" pitchFamily="34" charset="0"/>
              </a:rPr>
              <a:t>তোমাদের</a:t>
            </a:r>
            <a:r>
              <a:rPr lang="en-US" sz="3200" dirty="0">
                <a:solidFill>
                  <a:schemeClr val="tx1"/>
                </a:solidFill>
                <a:latin typeface="Vrinda" pitchFamily="34" charset="0"/>
                <a:cs typeface="Vrinda" pitchFamily="34" charset="0"/>
              </a:rPr>
              <a:t> </a:t>
            </a:r>
            <a:r>
              <a:rPr lang="en-US" sz="3200" dirty="0" err="1">
                <a:solidFill>
                  <a:schemeClr val="tx1"/>
                </a:solidFill>
                <a:latin typeface="Vrinda" pitchFamily="34" charset="0"/>
                <a:cs typeface="Vrinda" pitchFamily="34" charset="0"/>
              </a:rPr>
              <a:t>বিদ্যালয়ে</a:t>
            </a:r>
            <a:r>
              <a:rPr lang="en-US" sz="3200" dirty="0">
                <a:solidFill>
                  <a:schemeClr val="tx1"/>
                </a:solidFill>
                <a:latin typeface="Vrinda" pitchFamily="34" charset="0"/>
                <a:cs typeface="Vrinda" pitchFamily="34" charset="0"/>
              </a:rPr>
              <a:t> </a:t>
            </a:r>
            <a:r>
              <a:rPr lang="en-US" sz="3200" dirty="0" err="1">
                <a:solidFill>
                  <a:schemeClr val="tx1"/>
                </a:solidFill>
                <a:latin typeface="Vrinda" pitchFamily="34" charset="0"/>
                <a:cs typeface="Vrinda" pitchFamily="34" charset="0"/>
              </a:rPr>
              <a:t>কোন</a:t>
            </a:r>
            <a:r>
              <a:rPr lang="en-US" sz="3200" dirty="0">
                <a:solidFill>
                  <a:schemeClr val="tx1"/>
                </a:solidFill>
                <a:latin typeface="Vrinda" pitchFamily="34" charset="0"/>
                <a:cs typeface="Vrinda" pitchFamily="34" charset="0"/>
              </a:rPr>
              <a:t> </a:t>
            </a:r>
            <a:r>
              <a:rPr lang="en-US" sz="3200" dirty="0" err="1">
                <a:solidFill>
                  <a:schemeClr val="tx1"/>
                </a:solidFill>
                <a:latin typeface="Vrinda" pitchFamily="34" charset="0"/>
                <a:cs typeface="Vrinda" pitchFamily="34" charset="0"/>
              </a:rPr>
              <a:t>ধরনের</a:t>
            </a:r>
            <a:r>
              <a:rPr lang="en-US" sz="3200" dirty="0">
                <a:solidFill>
                  <a:schemeClr val="tx1"/>
                </a:solidFill>
                <a:latin typeface="Vrinda" pitchFamily="34" charset="0"/>
                <a:cs typeface="Vrinda" pitchFamily="34" charset="0"/>
              </a:rPr>
              <a:t> </a:t>
            </a:r>
            <a:r>
              <a:rPr lang="en-US" sz="3200" dirty="0" err="1">
                <a:solidFill>
                  <a:schemeClr val="tx1"/>
                </a:solidFill>
                <a:latin typeface="Vrinda" pitchFamily="34" charset="0"/>
                <a:cs typeface="Vrinda" pitchFamily="34" charset="0"/>
              </a:rPr>
              <a:t>নেটর্</a:t>
            </a:r>
            <a:r>
              <a:rPr lang="en-US" sz="3200" dirty="0">
                <a:solidFill>
                  <a:schemeClr val="tx1"/>
                </a:solidFill>
                <a:latin typeface="Vrinda" pitchFamily="34" charset="0"/>
                <a:cs typeface="Vrinda" pitchFamily="34" charset="0"/>
              </a:rPr>
              <a:t> </a:t>
            </a:r>
            <a:r>
              <a:rPr lang="en-US" sz="3200" dirty="0" err="1">
                <a:solidFill>
                  <a:schemeClr val="tx1"/>
                </a:solidFill>
                <a:latin typeface="Vrinda" pitchFamily="34" charset="0"/>
                <a:cs typeface="Vrinda" pitchFamily="34" charset="0"/>
              </a:rPr>
              <a:t>ওর্য়াক</a:t>
            </a:r>
            <a:r>
              <a:rPr lang="en-US" sz="3200" dirty="0">
                <a:solidFill>
                  <a:schemeClr val="tx1"/>
                </a:solidFill>
                <a:latin typeface="Vrinda" pitchFamily="34" charset="0"/>
                <a:cs typeface="Vrinda" pitchFamily="34" charset="0"/>
              </a:rPr>
              <a:t> </a:t>
            </a:r>
            <a:r>
              <a:rPr lang="as-IN" sz="3200" dirty="0">
                <a:solidFill>
                  <a:schemeClr val="tx1"/>
                </a:solidFill>
                <a:latin typeface="Vrinda" pitchFamily="34" charset="0"/>
                <a:cs typeface="Vrinda" pitchFamily="34" charset="0"/>
              </a:rPr>
              <a:t>টপোলজি </a:t>
            </a:r>
            <a:r>
              <a:rPr lang="en-US" sz="3200" dirty="0" err="1">
                <a:solidFill>
                  <a:schemeClr val="tx1"/>
                </a:solidFill>
                <a:latin typeface="Vrinda" pitchFamily="34" charset="0"/>
                <a:cs typeface="Vrinda" pitchFamily="34" charset="0"/>
              </a:rPr>
              <a:t>করা</a:t>
            </a:r>
            <a:r>
              <a:rPr lang="en-US" sz="3200" dirty="0">
                <a:solidFill>
                  <a:schemeClr val="tx1"/>
                </a:solidFill>
                <a:latin typeface="Vrinda" pitchFamily="34" charset="0"/>
                <a:cs typeface="Vrinda" pitchFamily="34" charset="0"/>
              </a:rPr>
              <a:t> </a:t>
            </a:r>
            <a:r>
              <a:rPr lang="en-US" sz="3200" dirty="0" err="1">
                <a:solidFill>
                  <a:schemeClr val="tx1"/>
                </a:solidFill>
                <a:latin typeface="Vrinda" pitchFamily="34" charset="0"/>
                <a:cs typeface="Vrinda" pitchFamily="34" charset="0"/>
              </a:rPr>
              <a:t>হয়</a:t>
            </a:r>
            <a:r>
              <a:rPr lang="en-US" sz="3200" dirty="0">
                <a:solidFill>
                  <a:schemeClr val="tx1"/>
                </a:solidFill>
                <a:latin typeface="Vrinda" pitchFamily="34" charset="0"/>
                <a:cs typeface="Vrinda" pitchFamily="34" charset="0"/>
              </a:rPr>
              <a:t> </a:t>
            </a:r>
            <a:r>
              <a:rPr lang="en-US" sz="3200" dirty="0" err="1">
                <a:solidFill>
                  <a:schemeClr val="tx1"/>
                </a:solidFill>
                <a:latin typeface="Vrinda" pitchFamily="34" charset="0"/>
                <a:cs typeface="Vrinda" pitchFamily="34" charset="0"/>
              </a:rPr>
              <a:t>এবং</a:t>
            </a:r>
            <a:r>
              <a:rPr lang="en-US" sz="3200" dirty="0">
                <a:solidFill>
                  <a:schemeClr val="tx1"/>
                </a:solidFill>
                <a:latin typeface="Vrinda" pitchFamily="34" charset="0"/>
                <a:cs typeface="Vrinda" pitchFamily="34" charset="0"/>
              </a:rPr>
              <a:t> </a:t>
            </a:r>
            <a:r>
              <a:rPr lang="en-US" sz="3200" dirty="0" err="1">
                <a:solidFill>
                  <a:schemeClr val="tx1"/>
                </a:solidFill>
                <a:latin typeface="Vrinda" pitchFamily="34" charset="0"/>
                <a:cs typeface="Vrinda" pitchFamily="34" charset="0"/>
              </a:rPr>
              <a:t>এর</a:t>
            </a:r>
            <a:r>
              <a:rPr lang="en-US" sz="3200" dirty="0">
                <a:solidFill>
                  <a:schemeClr val="tx1"/>
                </a:solidFill>
                <a:latin typeface="Vrinda" pitchFamily="34" charset="0"/>
                <a:cs typeface="Vrinda" pitchFamily="34" charset="0"/>
              </a:rPr>
              <a:t> </a:t>
            </a:r>
            <a:r>
              <a:rPr lang="en-US" sz="3200" dirty="0" err="1">
                <a:solidFill>
                  <a:schemeClr val="tx1"/>
                </a:solidFill>
                <a:latin typeface="Vrinda" pitchFamily="34" charset="0"/>
                <a:cs typeface="Vrinda" pitchFamily="34" charset="0"/>
              </a:rPr>
              <a:t>সুবিধা</a:t>
            </a:r>
            <a:r>
              <a:rPr lang="en-US" sz="3200" dirty="0">
                <a:solidFill>
                  <a:schemeClr val="tx1"/>
                </a:solidFill>
                <a:latin typeface="Vrinda" pitchFamily="34" charset="0"/>
                <a:cs typeface="Vrinda" pitchFamily="34" charset="0"/>
              </a:rPr>
              <a:t> ও </a:t>
            </a:r>
            <a:r>
              <a:rPr lang="en-US" sz="3200" dirty="0" err="1">
                <a:solidFill>
                  <a:schemeClr val="tx1"/>
                </a:solidFill>
                <a:latin typeface="Vrinda" pitchFamily="34" charset="0"/>
                <a:cs typeface="Vrinda" pitchFamily="34" charset="0"/>
              </a:rPr>
              <a:t>অসুবিধাগুলো</a:t>
            </a:r>
            <a:r>
              <a:rPr lang="en-US" sz="3200" dirty="0">
                <a:solidFill>
                  <a:schemeClr val="tx1"/>
                </a:solidFill>
                <a:latin typeface="Vrinda" pitchFamily="34" charset="0"/>
                <a:cs typeface="Vrinda" pitchFamily="34" charset="0"/>
              </a:rPr>
              <a:t> </a:t>
            </a:r>
            <a:r>
              <a:rPr lang="en-US" sz="3200" dirty="0" err="1">
                <a:solidFill>
                  <a:schemeClr val="tx1"/>
                </a:solidFill>
                <a:latin typeface="Vrinda" pitchFamily="34" charset="0"/>
                <a:cs typeface="Vrinda" pitchFamily="34" charset="0"/>
              </a:rPr>
              <a:t>পোষ্টার</a:t>
            </a:r>
            <a:r>
              <a:rPr lang="en-US" sz="3200" dirty="0">
                <a:solidFill>
                  <a:schemeClr val="tx1"/>
                </a:solidFill>
                <a:latin typeface="Vrinda" pitchFamily="34" charset="0"/>
                <a:cs typeface="Vrinda" pitchFamily="34" charset="0"/>
              </a:rPr>
              <a:t> </a:t>
            </a:r>
            <a:r>
              <a:rPr lang="en-US" sz="3200" dirty="0" err="1">
                <a:solidFill>
                  <a:schemeClr val="tx1"/>
                </a:solidFill>
                <a:latin typeface="Vrinda" pitchFamily="34" charset="0"/>
                <a:cs typeface="Vrinda" pitchFamily="34" charset="0"/>
              </a:rPr>
              <a:t>পেপারে</a:t>
            </a:r>
            <a:r>
              <a:rPr lang="en-US" sz="3200" dirty="0">
                <a:solidFill>
                  <a:schemeClr val="tx1"/>
                </a:solidFill>
                <a:latin typeface="Vrinda" pitchFamily="34" charset="0"/>
                <a:cs typeface="Vrinda" pitchFamily="34" charset="0"/>
              </a:rPr>
              <a:t> </a:t>
            </a:r>
            <a:r>
              <a:rPr lang="en-US" sz="3200" dirty="0" err="1">
                <a:solidFill>
                  <a:schemeClr val="tx1"/>
                </a:solidFill>
                <a:latin typeface="Vrinda" pitchFamily="34" charset="0"/>
                <a:cs typeface="Vrinda" pitchFamily="34" charset="0"/>
              </a:rPr>
              <a:t>লিখে</a:t>
            </a:r>
            <a:r>
              <a:rPr lang="en-US" sz="3200" dirty="0">
                <a:solidFill>
                  <a:schemeClr val="tx1"/>
                </a:solidFill>
                <a:latin typeface="Vrinda" pitchFamily="34" charset="0"/>
                <a:cs typeface="Vrinda" pitchFamily="34" charset="0"/>
              </a:rPr>
              <a:t> </a:t>
            </a:r>
            <a:r>
              <a:rPr lang="en-US" sz="3200" dirty="0" err="1">
                <a:solidFill>
                  <a:schemeClr val="tx1"/>
                </a:solidFill>
                <a:latin typeface="Vrinda" pitchFamily="34" charset="0"/>
                <a:cs typeface="Vrinda" pitchFamily="34" charset="0"/>
              </a:rPr>
              <a:t>উপস্থাপন</a:t>
            </a:r>
            <a:r>
              <a:rPr lang="en-US" sz="3200" dirty="0">
                <a:solidFill>
                  <a:schemeClr val="tx1"/>
                </a:solidFill>
                <a:latin typeface="Vrinda" pitchFamily="34" charset="0"/>
                <a:cs typeface="Vrinda" pitchFamily="34" charset="0"/>
              </a:rPr>
              <a:t> </a:t>
            </a:r>
            <a:r>
              <a:rPr lang="en-US" sz="3200" dirty="0" err="1">
                <a:solidFill>
                  <a:schemeClr val="tx1"/>
                </a:solidFill>
                <a:latin typeface="Vrinda" pitchFamily="34" charset="0"/>
                <a:cs typeface="Vrinda" pitchFamily="34" charset="0"/>
              </a:rPr>
              <a:t>কর</a:t>
            </a:r>
            <a:r>
              <a:rPr lang="en-US" sz="3200" dirty="0">
                <a:solidFill>
                  <a:schemeClr val="tx1"/>
                </a:solidFill>
                <a:latin typeface="Vrinda" pitchFamily="34" charset="0"/>
                <a:cs typeface="Vrinda" pitchFamily="34" charset="0"/>
              </a:rPr>
              <a:t>।</a:t>
            </a:r>
          </a:p>
        </p:txBody>
      </p:sp>
      <p:pic>
        <p:nvPicPr>
          <p:cNvPr id="9" name="Picture 8">
            <a:extLst>
              <a:ext uri="{FF2B5EF4-FFF2-40B4-BE49-F238E27FC236}">
                <a16:creationId xmlns:a16="http://schemas.microsoft.com/office/drawing/2014/main" id="{B7261EB3-38EB-4068-81DC-28E9EAB27C1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60340" y="1770662"/>
            <a:ext cx="4027890" cy="33117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Rectangle 9">
            <a:extLst>
              <a:ext uri="{FF2B5EF4-FFF2-40B4-BE49-F238E27FC236}">
                <a16:creationId xmlns:a16="http://schemas.microsoft.com/office/drawing/2014/main" id="{485725F8-BBD4-4585-BEAD-DEFC651294F7}"/>
              </a:ext>
            </a:extLst>
          </p:cNvPr>
          <p:cNvSpPr/>
          <p:nvPr/>
        </p:nvSpPr>
        <p:spPr>
          <a:xfrm>
            <a:off x="1174796" y="120915"/>
            <a:ext cx="3657600" cy="1015663"/>
          </a:xfrm>
          <a:prstGeom prst="rect">
            <a:avLst/>
          </a:prstGeom>
        </p:spPr>
        <p:txBody>
          <a:bodyPr wrap="square">
            <a:spAutoFit/>
          </a:bodyPr>
          <a:lstStyle/>
          <a:p>
            <a:pPr lvl="0" algn="ctr"/>
            <a:r>
              <a:rPr lang="en-US" sz="6000" dirty="0" err="1">
                <a:solidFill>
                  <a:prstClr val="black"/>
                </a:solidFill>
                <a:effectLst>
                  <a:outerShdw blurRad="38100" dist="38100" dir="2700000" algn="tl">
                    <a:srgbClr val="000000">
                      <a:alpha val="43137"/>
                    </a:srgbClr>
                  </a:outerShdw>
                </a:effectLst>
                <a:latin typeface="NikoshBAN" pitchFamily="2" charset="0"/>
                <a:cs typeface="NikoshBAN" pitchFamily="2" charset="0"/>
              </a:rPr>
              <a:t>দলীয়</a:t>
            </a:r>
            <a:r>
              <a:rPr lang="en-US" sz="6000" dirty="0">
                <a:solidFill>
                  <a:prstClr val="black"/>
                </a:solidFill>
                <a:effectLst>
                  <a:outerShdw blurRad="38100" dist="38100" dir="2700000" algn="tl">
                    <a:srgbClr val="000000">
                      <a:alpha val="43137"/>
                    </a:srgbClr>
                  </a:outerShdw>
                </a:effectLst>
                <a:latin typeface="NikoshBAN" pitchFamily="2" charset="0"/>
                <a:cs typeface="NikoshBAN" pitchFamily="2" charset="0"/>
              </a:rPr>
              <a:t> </a:t>
            </a:r>
            <a:r>
              <a:rPr lang="en-US" sz="6000" dirty="0" err="1">
                <a:solidFill>
                  <a:prstClr val="black"/>
                </a:solidFill>
                <a:effectLst>
                  <a:outerShdw blurRad="38100" dist="38100" dir="2700000" algn="tl">
                    <a:srgbClr val="000000">
                      <a:alpha val="43137"/>
                    </a:srgbClr>
                  </a:outerShdw>
                </a:effectLst>
                <a:latin typeface="NikoshBAN" pitchFamily="2" charset="0"/>
                <a:cs typeface="NikoshBAN" pitchFamily="2" charset="0"/>
              </a:rPr>
              <a:t>কাজ</a:t>
            </a:r>
            <a:r>
              <a:rPr lang="bn-BD" sz="6000" dirty="0">
                <a:solidFill>
                  <a:prstClr val="black"/>
                </a:solidFill>
                <a:effectLst>
                  <a:outerShdw blurRad="38100" dist="38100" dir="2700000" algn="tl">
                    <a:srgbClr val="000000">
                      <a:alpha val="43137"/>
                    </a:srgbClr>
                  </a:outerShdw>
                </a:effectLst>
                <a:latin typeface="NikoshBAN" pitchFamily="2" charset="0"/>
                <a:cs typeface="NikoshBAN" pitchFamily="2" charset="0"/>
              </a:rPr>
              <a:t> </a:t>
            </a:r>
            <a:endParaRPr lang="bn-BD" sz="3600" dirty="0">
              <a:solidFill>
                <a:prstClr val="black"/>
              </a:solidFill>
              <a:effectLst>
                <a:outerShdw blurRad="38100" dist="38100" dir="2700000" algn="tl">
                  <a:srgbClr val="000000">
                    <a:alpha val="43137"/>
                  </a:srgbClr>
                </a:outerShdw>
              </a:effectLst>
              <a:latin typeface="NikoshBAN" pitchFamily="2" charset="0"/>
              <a:cs typeface="NikoshBAN" pitchFamily="2" charset="0"/>
            </a:endParaRPr>
          </a:p>
        </p:txBody>
      </p:sp>
      <p:grpSp>
        <p:nvGrpSpPr>
          <p:cNvPr id="11" name="Group 10">
            <a:extLst>
              <a:ext uri="{FF2B5EF4-FFF2-40B4-BE49-F238E27FC236}">
                <a16:creationId xmlns:a16="http://schemas.microsoft.com/office/drawing/2014/main" id="{4E4F4C9E-20A0-484D-83E9-90EF5666B6AD}"/>
              </a:ext>
            </a:extLst>
          </p:cNvPr>
          <p:cNvGrpSpPr/>
          <p:nvPr/>
        </p:nvGrpSpPr>
        <p:grpSpPr>
          <a:xfrm>
            <a:off x="311224" y="906057"/>
            <a:ext cx="6089201" cy="281005"/>
            <a:chOff x="3946478" y="3668136"/>
            <a:chExt cx="6271142" cy="708913"/>
          </a:xfrm>
        </p:grpSpPr>
        <p:sp>
          <p:nvSpPr>
            <p:cNvPr id="12" name="Freeform 5">
              <a:extLst>
                <a:ext uri="{FF2B5EF4-FFF2-40B4-BE49-F238E27FC236}">
                  <a16:creationId xmlns:a16="http://schemas.microsoft.com/office/drawing/2014/main" id="{C81FCFA9-549E-48E2-A3F1-62BFA467FBAD}"/>
                </a:ext>
              </a:extLst>
            </p:cNvPr>
            <p:cNvSpPr/>
            <p:nvPr/>
          </p:nvSpPr>
          <p:spPr>
            <a:xfrm>
              <a:off x="3946478" y="3668136"/>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7030A0"/>
                </a:solidFill>
              </a:endParaRPr>
            </a:p>
          </p:txBody>
        </p:sp>
        <p:sp>
          <p:nvSpPr>
            <p:cNvPr id="15" name="Freeform 6">
              <a:extLst>
                <a:ext uri="{FF2B5EF4-FFF2-40B4-BE49-F238E27FC236}">
                  <a16:creationId xmlns:a16="http://schemas.microsoft.com/office/drawing/2014/main" id="{19100D87-F7C8-47E0-9A12-93D3A6AFB6E8}"/>
                </a:ext>
              </a:extLst>
            </p:cNvPr>
            <p:cNvSpPr/>
            <p:nvPr/>
          </p:nvSpPr>
          <p:spPr>
            <a:xfrm>
              <a:off x="4085230" y="369770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solidFill>
                  <a:srgbClr val="0070C0"/>
                </a:solidFill>
              </a:endParaRPr>
            </a:p>
          </p:txBody>
        </p:sp>
        <p:sp>
          <p:nvSpPr>
            <p:cNvPr id="16" name="Freeform 7">
              <a:extLst>
                <a:ext uri="{FF2B5EF4-FFF2-40B4-BE49-F238E27FC236}">
                  <a16:creationId xmlns:a16="http://schemas.microsoft.com/office/drawing/2014/main" id="{28B4BBF9-4B4C-4831-910E-B2DB2AC3C919}"/>
                </a:ext>
              </a:extLst>
            </p:cNvPr>
            <p:cNvSpPr/>
            <p:nvPr/>
          </p:nvSpPr>
          <p:spPr>
            <a:xfrm>
              <a:off x="4210334" y="371362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17" name="Freeform 8">
              <a:extLst>
                <a:ext uri="{FF2B5EF4-FFF2-40B4-BE49-F238E27FC236}">
                  <a16:creationId xmlns:a16="http://schemas.microsoft.com/office/drawing/2014/main" id="{439E8AF4-65E7-4287-B02D-936ADECD1028}"/>
                </a:ext>
              </a:extLst>
            </p:cNvPr>
            <p:cNvSpPr/>
            <p:nvPr/>
          </p:nvSpPr>
          <p:spPr>
            <a:xfrm>
              <a:off x="4335438" y="372954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18" name="Freeform 9">
              <a:extLst>
                <a:ext uri="{FF2B5EF4-FFF2-40B4-BE49-F238E27FC236}">
                  <a16:creationId xmlns:a16="http://schemas.microsoft.com/office/drawing/2014/main" id="{774F7B33-6882-47D8-8830-694812F338FC}"/>
                </a:ext>
              </a:extLst>
            </p:cNvPr>
            <p:cNvSpPr/>
            <p:nvPr/>
          </p:nvSpPr>
          <p:spPr>
            <a:xfrm>
              <a:off x="4460542" y="374546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19" name="Freeform 10">
              <a:extLst>
                <a:ext uri="{FF2B5EF4-FFF2-40B4-BE49-F238E27FC236}">
                  <a16:creationId xmlns:a16="http://schemas.microsoft.com/office/drawing/2014/main" id="{1463E0D9-32B6-4453-B510-E5DF97E11725}"/>
                </a:ext>
              </a:extLst>
            </p:cNvPr>
            <p:cNvSpPr/>
            <p:nvPr/>
          </p:nvSpPr>
          <p:spPr>
            <a:xfrm>
              <a:off x="4585646" y="376138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20" name="Freeform 11">
              <a:extLst>
                <a:ext uri="{FF2B5EF4-FFF2-40B4-BE49-F238E27FC236}">
                  <a16:creationId xmlns:a16="http://schemas.microsoft.com/office/drawing/2014/main" id="{D5A5D5CF-F960-4D9C-AEA1-C117F1182674}"/>
                </a:ext>
              </a:extLst>
            </p:cNvPr>
            <p:cNvSpPr/>
            <p:nvPr/>
          </p:nvSpPr>
          <p:spPr>
            <a:xfrm>
              <a:off x="4710750" y="377730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21" name="Freeform 12">
              <a:extLst>
                <a:ext uri="{FF2B5EF4-FFF2-40B4-BE49-F238E27FC236}">
                  <a16:creationId xmlns:a16="http://schemas.microsoft.com/office/drawing/2014/main" id="{46E2099F-A8A5-4DD8-9008-7BDBD58D9A54}"/>
                </a:ext>
              </a:extLst>
            </p:cNvPr>
            <p:cNvSpPr/>
            <p:nvPr/>
          </p:nvSpPr>
          <p:spPr>
            <a:xfrm>
              <a:off x="4835854" y="379322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22" name="Freeform 13">
              <a:extLst>
                <a:ext uri="{FF2B5EF4-FFF2-40B4-BE49-F238E27FC236}">
                  <a16:creationId xmlns:a16="http://schemas.microsoft.com/office/drawing/2014/main" id="{C5248EBB-7FFC-403F-98D9-B1779B464476}"/>
                </a:ext>
              </a:extLst>
            </p:cNvPr>
            <p:cNvSpPr/>
            <p:nvPr/>
          </p:nvSpPr>
          <p:spPr>
            <a:xfrm>
              <a:off x="4960958" y="380914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23" name="Freeform 14">
              <a:extLst>
                <a:ext uri="{FF2B5EF4-FFF2-40B4-BE49-F238E27FC236}">
                  <a16:creationId xmlns:a16="http://schemas.microsoft.com/office/drawing/2014/main" id="{0C5A7BA4-ECCB-4CAD-8039-F6F72831C367}"/>
                </a:ext>
              </a:extLst>
            </p:cNvPr>
            <p:cNvSpPr/>
            <p:nvPr/>
          </p:nvSpPr>
          <p:spPr>
            <a:xfrm>
              <a:off x="5086062" y="382506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solidFill>
                  <a:srgbClr val="00B0F0"/>
                </a:solidFill>
              </a:endParaRPr>
            </a:p>
          </p:txBody>
        </p:sp>
      </p:grpSp>
    </p:spTree>
    <p:extLst>
      <p:ext uri="{BB962C8B-B14F-4D97-AF65-F5344CB8AC3E}">
        <p14:creationId xmlns:p14="http://schemas.microsoft.com/office/powerpoint/2010/main" val="19036416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par>
                                <p:cTn id="16" presetID="14" presetClass="entr" presetSubtype="1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3000"/>
                                        <p:tgtEl>
                                          <p:spTgt spid="9"/>
                                        </p:tgtEl>
                                      </p:cBhvr>
                                    </p:animEffect>
                                    <p:anim calcmode="lin" valueType="num">
                                      <p:cBhvr>
                                        <p:cTn id="24" dur="3000" fill="hold"/>
                                        <p:tgtEl>
                                          <p:spTgt spid="9"/>
                                        </p:tgtEl>
                                        <p:attrNameLst>
                                          <p:attrName>ppt_x</p:attrName>
                                        </p:attrNameLst>
                                      </p:cBhvr>
                                      <p:tavLst>
                                        <p:tav tm="0">
                                          <p:val>
                                            <p:strVal val="#ppt_x"/>
                                          </p:val>
                                        </p:tav>
                                        <p:tav tm="100000">
                                          <p:val>
                                            <p:strVal val="#ppt_x"/>
                                          </p:val>
                                        </p:tav>
                                      </p:tavLst>
                                    </p:anim>
                                    <p:anim calcmode="lin" valueType="num">
                                      <p:cBhvr>
                                        <p:cTn id="25" dur="2700" decel="100000" fill="hold"/>
                                        <p:tgtEl>
                                          <p:spTgt spid="9"/>
                                        </p:tgtEl>
                                        <p:attrNameLst>
                                          <p:attrName>ppt_y</p:attrName>
                                        </p:attrNameLst>
                                      </p:cBhvr>
                                      <p:tavLst>
                                        <p:tav tm="0">
                                          <p:val>
                                            <p:strVal val="#ppt_y+1"/>
                                          </p:val>
                                        </p:tav>
                                        <p:tav tm="100000">
                                          <p:val>
                                            <p:strVal val="#ppt_y-.03"/>
                                          </p:val>
                                        </p:tav>
                                      </p:tavLst>
                                    </p:anim>
                                    <p:anim calcmode="lin" valueType="num">
                                      <p:cBhvr>
                                        <p:cTn id="26" dur="300" accel="100000" fill="hold">
                                          <p:stCondLst>
                                            <p:cond delay="27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8"/>
                                        </p:tgtEl>
                                        <p:attrNameLst>
                                          <p:attrName>style.visibility</p:attrName>
                                        </p:attrNameLst>
                                      </p:cBhvr>
                                      <p:to>
                                        <p:strVal val="visible"/>
                                      </p:to>
                                    </p:set>
                                    <p:anim by="(-#ppt_w*2)" calcmode="lin" valueType="num">
                                      <p:cBhvr rctx="PPT">
                                        <p:cTn id="31" dur="2500" autoRev="1" fill="hold">
                                          <p:stCondLst>
                                            <p:cond delay="0"/>
                                          </p:stCondLst>
                                        </p:cTn>
                                        <p:tgtEl>
                                          <p:spTgt spid="8"/>
                                        </p:tgtEl>
                                        <p:attrNameLst>
                                          <p:attrName>ppt_w</p:attrName>
                                        </p:attrNameLst>
                                      </p:cBhvr>
                                    </p:anim>
                                    <p:anim by="(#ppt_w*0.50)" calcmode="lin" valueType="num">
                                      <p:cBhvr>
                                        <p:cTn id="32" dur="2500" decel="50000" autoRev="1" fill="hold">
                                          <p:stCondLst>
                                            <p:cond delay="0"/>
                                          </p:stCondLst>
                                        </p:cTn>
                                        <p:tgtEl>
                                          <p:spTgt spid="8"/>
                                        </p:tgtEl>
                                        <p:attrNameLst>
                                          <p:attrName>ppt_x</p:attrName>
                                        </p:attrNameLst>
                                      </p:cBhvr>
                                    </p:anim>
                                    <p:anim from="(-#ppt_h/2)" to="(#ppt_y)" calcmode="lin" valueType="num">
                                      <p:cBhvr>
                                        <p:cTn id="33" dur="5000" fill="hold">
                                          <p:stCondLst>
                                            <p:cond delay="0"/>
                                          </p:stCondLst>
                                        </p:cTn>
                                        <p:tgtEl>
                                          <p:spTgt spid="8"/>
                                        </p:tgtEl>
                                        <p:attrNameLst>
                                          <p:attrName>ppt_y</p:attrName>
                                        </p:attrNameLst>
                                      </p:cBhvr>
                                    </p:anim>
                                    <p:animRot by="21600000">
                                      <p:cBhvr>
                                        <p:cTn id="34" dur="50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A10F29DA-9840-4D79-B295-96D217C37152}"/>
              </a:ext>
            </a:extLst>
          </p:cNvPr>
          <p:cNvGrpSpPr/>
          <p:nvPr/>
        </p:nvGrpSpPr>
        <p:grpSpPr>
          <a:xfrm>
            <a:off x="0" y="0"/>
            <a:ext cx="12192000" cy="6863286"/>
            <a:chOff x="-4419" y="0"/>
            <a:chExt cx="12192000" cy="6858000"/>
          </a:xfrm>
        </p:grpSpPr>
        <p:sp>
          <p:nvSpPr>
            <p:cNvPr id="4" name="Frame 3">
              <a:extLst>
                <a:ext uri="{FF2B5EF4-FFF2-40B4-BE49-F238E27FC236}">
                  <a16:creationId xmlns:a16="http://schemas.microsoft.com/office/drawing/2014/main" id="{39B48C72-93FF-404E-A588-8C3455904C5F}"/>
                </a:ext>
              </a:extLst>
            </p:cNvPr>
            <p:cNvSpPr/>
            <p:nvPr/>
          </p:nvSpPr>
          <p:spPr>
            <a:xfrm>
              <a:off x="-4419" y="0"/>
              <a:ext cx="12192000" cy="6858000"/>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13" name="Picture 12">
              <a:extLst>
                <a:ext uri="{FF2B5EF4-FFF2-40B4-BE49-F238E27FC236}">
                  <a16:creationId xmlns:a16="http://schemas.microsoft.com/office/drawing/2014/main" id="{DB707403-96ED-4B0D-BD7C-5E4F585CDF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57175"/>
              <a:ext cx="562320" cy="631332"/>
            </a:xfrm>
            <a:prstGeom prst="rect">
              <a:avLst/>
            </a:prstGeom>
          </p:spPr>
        </p:pic>
      </p:grpSp>
      <p:pic>
        <p:nvPicPr>
          <p:cNvPr id="30" name="Picture 29">
            <a:extLst>
              <a:ext uri="{FF2B5EF4-FFF2-40B4-BE49-F238E27FC236}">
                <a16:creationId xmlns:a16="http://schemas.microsoft.com/office/drawing/2014/main" id="{7CFE2EEC-E176-4528-AA32-FB0DC5D3D2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7941" y="123625"/>
            <a:ext cx="1043702" cy="509421"/>
          </a:xfrm>
          <a:prstGeom prst="rect">
            <a:avLst/>
          </a:prstGeom>
        </p:spPr>
      </p:pic>
      <p:sp>
        <p:nvSpPr>
          <p:cNvPr id="20" name="TextBox 19">
            <a:extLst>
              <a:ext uri="{FF2B5EF4-FFF2-40B4-BE49-F238E27FC236}">
                <a16:creationId xmlns:a16="http://schemas.microsoft.com/office/drawing/2014/main" id="{57CB45AE-1512-4334-B9E7-AF1F46B10EC0}"/>
              </a:ext>
            </a:extLst>
          </p:cNvPr>
          <p:cNvSpPr txBox="1"/>
          <p:nvPr/>
        </p:nvSpPr>
        <p:spPr>
          <a:xfrm>
            <a:off x="4669194" y="391915"/>
            <a:ext cx="3097494" cy="707886"/>
          </a:xfrm>
          <a:prstGeom prst="rect">
            <a:avLst/>
          </a:prstGeom>
          <a:solidFill>
            <a:schemeClr val="bg1"/>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bn-IN" sz="4000" b="1" dirty="0">
                <a:solidFill>
                  <a:schemeClr val="tx1"/>
                </a:solidFill>
                <a:latin typeface="Vrinda" pitchFamily="34" charset="0"/>
                <a:cs typeface="Vrinda" pitchFamily="34" charset="0"/>
              </a:rPr>
              <a:t>মূল্যায়ন</a:t>
            </a:r>
            <a:endParaRPr lang="en-US" sz="4000" b="1" dirty="0">
              <a:solidFill>
                <a:schemeClr val="tx1"/>
              </a:solidFill>
              <a:latin typeface="Vrinda" pitchFamily="34" charset="0"/>
              <a:cs typeface="Vrinda" pitchFamily="34" charset="0"/>
            </a:endParaRPr>
          </a:p>
        </p:txBody>
      </p:sp>
      <p:sp>
        <p:nvSpPr>
          <p:cNvPr id="21" name="TextBox 20">
            <a:extLst>
              <a:ext uri="{FF2B5EF4-FFF2-40B4-BE49-F238E27FC236}">
                <a16:creationId xmlns:a16="http://schemas.microsoft.com/office/drawing/2014/main" id="{7FF58B75-0D36-4553-8473-89E065081027}"/>
              </a:ext>
            </a:extLst>
          </p:cNvPr>
          <p:cNvSpPr txBox="1"/>
          <p:nvPr/>
        </p:nvSpPr>
        <p:spPr>
          <a:xfrm>
            <a:off x="2252260" y="1871981"/>
            <a:ext cx="4572000" cy="584775"/>
          </a:xfrm>
          <a:prstGeom prst="rect">
            <a:avLst/>
          </a:prstGeom>
          <a:solidFill>
            <a:schemeClr val="bg1"/>
          </a:solidFill>
        </p:spPr>
        <p:txBody>
          <a:bodyPr wrap="square" rtlCol="0">
            <a:spAutoFit/>
          </a:bodyPr>
          <a:lstStyle/>
          <a:p>
            <a:pPr marL="457200" indent="-457200"/>
            <a:r>
              <a:rPr lang="en-US" sz="3200" b="1" dirty="0">
                <a:latin typeface="Vrinda" pitchFamily="34" charset="0"/>
                <a:cs typeface="Vrinda" pitchFamily="34" charset="0"/>
              </a:rPr>
              <a:t> </a:t>
            </a:r>
            <a:r>
              <a:rPr lang="bn-IN" sz="3200" b="1" dirty="0">
                <a:latin typeface="Vrinda" pitchFamily="34" charset="0"/>
                <a:cs typeface="Vrinda" pitchFamily="34" charset="0"/>
              </a:rPr>
              <a:t>১। </a:t>
            </a:r>
            <a:r>
              <a:rPr lang="en-US" sz="3200" b="1" dirty="0" err="1">
                <a:latin typeface="Vrinda" pitchFamily="34" charset="0"/>
                <a:cs typeface="Vrinda" pitchFamily="34" charset="0"/>
              </a:rPr>
              <a:t>টপোলজি</a:t>
            </a:r>
            <a:r>
              <a:rPr lang="en-US" sz="3200" b="1" dirty="0">
                <a:latin typeface="Vrinda" pitchFamily="34" charset="0"/>
                <a:cs typeface="Vrinda" pitchFamily="34" charset="0"/>
              </a:rPr>
              <a:t> </a:t>
            </a:r>
            <a:r>
              <a:rPr lang="en-US" sz="3200" b="1" dirty="0" err="1">
                <a:latin typeface="Vrinda" pitchFamily="34" charset="0"/>
                <a:cs typeface="Vrinda" pitchFamily="34" charset="0"/>
              </a:rPr>
              <a:t>কি</a:t>
            </a:r>
            <a:r>
              <a:rPr lang="en-US" sz="3200" b="1" dirty="0">
                <a:latin typeface="Vrinda" pitchFamily="34" charset="0"/>
                <a:cs typeface="Vrinda" pitchFamily="34" charset="0"/>
              </a:rPr>
              <a:t>?</a:t>
            </a:r>
          </a:p>
        </p:txBody>
      </p:sp>
      <p:sp>
        <p:nvSpPr>
          <p:cNvPr id="22" name="TextBox 21">
            <a:extLst>
              <a:ext uri="{FF2B5EF4-FFF2-40B4-BE49-F238E27FC236}">
                <a16:creationId xmlns:a16="http://schemas.microsoft.com/office/drawing/2014/main" id="{3FF05139-67D5-469A-BD35-121CC2FD70BB}"/>
              </a:ext>
            </a:extLst>
          </p:cNvPr>
          <p:cNvSpPr txBox="1"/>
          <p:nvPr/>
        </p:nvSpPr>
        <p:spPr>
          <a:xfrm>
            <a:off x="2378869" y="2842846"/>
            <a:ext cx="7010400" cy="584775"/>
          </a:xfrm>
          <a:prstGeom prst="rect">
            <a:avLst/>
          </a:prstGeom>
          <a:solidFill>
            <a:schemeClr val="bg1"/>
          </a:solidFill>
        </p:spPr>
        <p:txBody>
          <a:bodyPr wrap="square" rtlCol="0">
            <a:spAutoFit/>
          </a:bodyPr>
          <a:lstStyle/>
          <a:p>
            <a:pPr marL="571500" indent="-571500"/>
            <a:r>
              <a:rPr lang="bn-IN" sz="3200" b="1" dirty="0">
                <a:latin typeface="Vrinda" pitchFamily="34" charset="0"/>
                <a:cs typeface="Vrinda" pitchFamily="34" charset="0"/>
              </a:rPr>
              <a:t>২।</a:t>
            </a:r>
            <a:r>
              <a:rPr lang="en-US" sz="3200" b="1" dirty="0">
                <a:latin typeface="Vrinda" pitchFamily="34" charset="0"/>
                <a:cs typeface="Vrinda" pitchFamily="34" charset="0"/>
              </a:rPr>
              <a:t> </a:t>
            </a:r>
            <a:r>
              <a:rPr lang="en-US" sz="3200" b="1" dirty="0" err="1">
                <a:latin typeface="Vrinda" pitchFamily="34" charset="0"/>
                <a:cs typeface="Vrinda" pitchFamily="34" charset="0"/>
              </a:rPr>
              <a:t>টপোলজি</a:t>
            </a:r>
            <a:r>
              <a:rPr lang="en-US" sz="3200" b="1" dirty="0">
                <a:latin typeface="Vrinda" pitchFamily="34" charset="0"/>
                <a:cs typeface="Vrinda" pitchFamily="34" charset="0"/>
              </a:rPr>
              <a:t> </a:t>
            </a:r>
            <a:r>
              <a:rPr lang="en-US" sz="3200" b="1" dirty="0" err="1">
                <a:latin typeface="Vrinda" pitchFamily="34" charset="0"/>
                <a:cs typeface="Vrinda" pitchFamily="34" charset="0"/>
              </a:rPr>
              <a:t>কত</a:t>
            </a:r>
            <a:r>
              <a:rPr lang="en-US" sz="3200" b="1" dirty="0">
                <a:latin typeface="Vrinda" pitchFamily="34" charset="0"/>
                <a:cs typeface="Vrinda" pitchFamily="34" charset="0"/>
              </a:rPr>
              <a:t> </a:t>
            </a:r>
            <a:r>
              <a:rPr lang="en-US" sz="3200" b="1" dirty="0" err="1">
                <a:latin typeface="Vrinda" pitchFamily="34" charset="0"/>
                <a:cs typeface="Vrinda" pitchFamily="34" charset="0"/>
              </a:rPr>
              <a:t>প্রকার</a:t>
            </a:r>
            <a:r>
              <a:rPr lang="bn-BD" sz="3200" b="1" dirty="0">
                <a:latin typeface="Vrinda" pitchFamily="34" charset="0"/>
                <a:cs typeface="Vrinda" pitchFamily="34" charset="0"/>
              </a:rPr>
              <a:t> ও কী কী</a:t>
            </a:r>
            <a:r>
              <a:rPr lang="en-US" sz="3200" b="1" dirty="0">
                <a:latin typeface="Vrinda" pitchFamily="34" charset="0"/>
                <a:cs typeface="Vrinda" pitchFamily="34" charset="0"/>
              </a:rPr>
              <a:t>?</a:t>
            </a:r>
          </a:p>
        </p:txBody>
      </p:sp>
      <p:sp>
        <p:nvSpPr>
          <p:cNvPr id="23" name="TextBox 22">
            <a:extLst>
              <a:ext uri="{FF2B5EF4-FFF2-40B4-BE49-F238E27FC236}">
                <a16:creationId xmlns:a16="http://schemas.microsoft.com/office/drawing/2014/main" id="{0905F624-A26F-4E0B-988B-83A4245073D7}"/>
              </a:ext>
            </a:extLst>
          </p:cNvPr>
          <p:cNvSpPr txBox="1"/>
          <p:nvPr/>
        </p:nvSpPr>
        <p:spPr>
          <a:xfrm>
            <a:off x="2378869" y="3848091"/>
            <a:ext cx="7772400" cy="584775"/>
          </a:xfrm>
          <a:prstGeom prst="rect">
            <a:avLst/>
          </a:prstGeom>
          <a:solidFill>
            <a:schemeClr val="bg1"/>
          </a:solidFill>
        </p:spPr>
        <p:txBody>
          <a:bodyPr wrap="square" rtlCol="0">
            <a:spAutoFit/>
          </a:bodyPr>
          <a:lstStyle/>
          <a:p>
            <a:pPr marL="457200" indent="-457200"/>
            <a:r>
              <a:rPr lang="bn-IN" sz="3200" b="1" dirty="0">
                <a:latin typeface="Vrinda" pitchFamily="34" charset="0"/>
                <a:cs typeface="Vrinda" pitchFamily="34" charset="0"/>
              </a:rPr>
              <a:t>৩।</a:t>
            </a:r>
            <a:r>
              <a:rPr lang="as-IN" sz="3200" b="1" dirty="0">
                <a:latin typeface="Vrinda" pitchFamily="34" charset="0"/>
                <a:cs typeface="Vrinda" pitchFamily="34" charset="0"/>
              </a:rPr>
              <a:t>নেটওয়ার্ক টপোলজি</a:t>
            </a:r>
            <a:r>
              <a:rPr lang="bn-IN" sz="3200" b="1" dirty="0">
                <a:latin typeface="Vrinda" pitchFamily="34" charset="0"/>
                <a:cs typeface="Vrinda" pitchFamily="34" charset="0"/>
              </a:rPr>
              <a:t>-----</a:t>
            </a:r>
            <a:endParaRPr lang="en-US" sz="3200" b="1" dirty="0">
              <a:latin typeface="Vrinda" pitchFamily="34" charset="0"/>
              <a:cs typeface="Vrinda" pitchFamily="34" charset="0"/>
            </a:endParaRPr>
          </a:p>
        </p:txBody>
      </p:sp>
      <p:sp>
        <p:nvSpPr>
          <p:cNvPr id="24" name="TextBox 23">
            <a:extLst>
              <a:ext uri="{FF2B5EF4-FFF2-40B4-BE49-F238E27FC236}">
                <a16:creationId xmlns:a16="http://schemas.microsoft.com/office/drawing/2014/main" id="{BE03A273-C945-425E-9BB1-5E87D89E7B91}"/>
              </a:ext>
            </a:extLst>
          </p:cNvPr>
          <p:cNvSpPr txBox="1"/>
          <p:nvPr/>
        </p:nvSpPr>
        <p:spPr>
          <a:xfrm>
            <a:off x="2759869" y="4519246"/>
            <a:ext cx="2133600" cy="461665"/>
          </a:xfrm>
          <a:prstGeom prst="rect">
            <a:avLst/>
          </a:prstGeom>
          <a:noFill/>
        </p:spPr>
        <p:txBody>
          <a:bodyPr wrap="square" rtlCol="0">
            <a:spAutoFit/>
          </a:bodyPr>
          <a:lstStyle/>
          <a:p>
            <a:r>
              <a:rPr lang="en-US" sz="2400" dirty="0" err="1">
                <a:solidFill>
                  <a:srgbClr val="C00000"/>
                </a:solidFill>
              </a:rPr>
              <a:t>i</a:t>
            </a:r>
            <a:r>
              <a:rPr lang="en-US" sz="2400" dirty="0">
                <a:solidFill>
                  <a:srgbClr val="C00000"/>
                </a:solidFill>
              </a:rPr>
              <a:t>) </a:t>
            </a:r>
            <a:r>
              <a:rPr lang="bn-IN" sz="2400" dirty="0">
                <a:solidFill>
                  <a:srgbClr val="C00000"/>
                </a:solidFill>
              </a:rPr>
              <a:t>গাছ টপোলজি   </a:t>
            </a:r>
            <a:endParaRPr lang="en-US" sz="2400" dirty="0">
              <a:solidFill>
                <a:srgbClr val="C00000"/>
              </a:solidFill>
            </a:endParaRPr>
          </a:p>
        </p:txBody>
      </p:sp>
      <p:sp>
        <p:nvSpPr>
          <p:cNvPr id="25" name="TextBox 24">
            <a:extLst>
              <a:ext uri="{FF2B5EF4-FFF2-40B4-BE49-F238E27FC236}">
                <a16:creationId xmlns:a16="http://schemas.microsoft.com/office/drawing/2014/main" id="{E5E78D4B-070F-43C9-87CC-3BF8F1246BCB}"/>
              </a:ext>
            </a:extLst>
          </p:cNvPr>
          <p:cNvSpPr txBox="1"/>
          <p:nvPr/>
        </p:nvSpPr>
        <p:spPr>
          <a:xfrm>
            <a:off x="5350669" y="4519246"/>
            <a:ext cx="2362200" cy="461665"/>
          </a:xfrm>
          <a:prstGeom prst="rect">
            <a:avLst/>
          </a:prstGeom>
          <a:noFill/>
        </p:spPr>
        <p:txBody>
          <a:bodyPr wrap="square" rtlCol="0">
            <a:spAutoFit/>
          </a:bodyPr>
          <a:lstStyle/>
          <a:p>
            <a:r>
              <a:rPr lang="en-US" sz="2400" dirty="0">
                <a:solidFill>
                  <a:srgbClr val="C00000"/>
                </a:solidFill>
              </a:rPr>
              <a:t>ii)</a:t>
            </a:r>
            <a:r>
              <a:rPr lang="bn-IN" sz="2400" dirty="0">
                <a:solidFill>
                  <a:srgbClr val="C00000"/>
                </a:solidFill>
              </a:rPr>
              <a:t> রিং টপোলজি </a:t>
            </a:r>
            <a:r>
              <a:rPr lang="en-US" sz="2400" dirty="0">
                <a:solidFill>
                  <a:srgbClr val="C00000"/>
                </a:solidFill>
              </a:rPr>
              <a:t> </a:t>
            </a:r>
            <a:r>
              <a:rPr lang="bn-IN" sz="2400" dirty="0">
                <a:solidFill>
                  <a:srgbClr val="C00000"/>
                </a:solidFill>
              </a:rPr>
              <a:t> </a:t>
            </a:r>
            <a:endParaRPr lang="en-US" sz="2400" dirty="0">
              <a:solidFill>
                <a:srgbClr val="C00000"/>
              </a:solidFill>
            </a:endParaRPr>
          </a:p>
        </p:txBody>
      </p:sp>
      <p:sp>
        <p:nvSpPr>
          <p:cNvPr id="26" name="TextBox 25">
            <a:extLst>
              <a:ext uri="{FF2B5EF4-FFF2-40B4-BE49-F238E27FC236}">
                <a16:creationId xmlns:a16="http://schemas.microsoft.com/office/drawing/2014/main" id="{5E8C744A-AB68-4650-84AC-CB12F00B9535}"/>
              </a:ext>
            </a:extLst>
          </p:cNvPr>
          <p:cNvSpPr txBox="1"/>
          <p:nvPr/>
        </p:nvSpPr>
        <p:spPr>
          <a:xfrm>
            <a:off x="8088657" y="4464743"/>
            <a:ext cx="2514600" cy="461665"/>
          </a:xfrm>
          <a:prstGeom prst="rect">
            <a:avLst/>
          </a:prstGeom>
          <a:noFill/>
        </p:spPr>
        <p:txBody>
          <a:bodyPr wrap="square" rtlCol="0">
            <a:spAutoFit/>
          </a:bodyPr>
          <a:lstStyle/>
          <a:p>
            <a:r>
              <a:rPr lang="en-US" sz="2400" dirty="0">
                <a:solidFill>
                  <a:srgbClr val="C00000"/>
                </a:solidFill>
              </a:rPr>
              <a:t>iii)</a:t>
            </a:r>
            <a:r>
              <a:rPr lang="bn-IN" sz="2400" dirty="0">
                <a:solidFill>
                  <a:srgbClr val="C00000"/>
                </a:solidFill>
              </a:rPr>
              <a:t> বাস টপোলজি </a:t>
            </a:r>
            <a:r>
              <a:rPr lang="en-US" sz="2400" dirty="0">
                <a:solidFill>
                  <a:srgbClr val="C00000"/>
                </a:solidFill>
              </a:rPr>
              <a:t> </a:t>
            </a:r>
            <a:r>
              <a:rPr lang="bn-IN" sz="2400" dirty="0">
                <a:solidFill>
                  <a:srgbClr val="C00000"/>
                </a:solidFill>
              </a:rPr>
              <a:t> </a:t>
            </a:r>
            <a:endParaRPr lang="en-US" sz="2400" dirty="0">
              <a:solidFill>
                <a:srgbClr val="C00000"/>
              </a:solidFill>
            </a:endParaRPr>
          </a:p>
        </p:txBody>
      </p:sp>
      <p:sp>
        <p:nvSpPr>
          <p:cNvPr id="27" name="TextBox 26">
            <a:extLst>
              <a:ext uri="{FF2B5EF4-FFF2-40B4-BE49-F238E27FC236}">
                <a16:creationId xmlns:a16="http://schemas.microsoft.com/office/drawing/2014/main" id="{0CEBCA95-868F-45D9-8C9F-148FE464EF06}"/>
              </a:ext>
            </a:extLst>
          </p:cNvPr>
          <p:cNvSpPr txBox="1"/>
          <p:nvPr/>
        </p:nvSpPr>
        <p:spPr>
          <a:xfrm>
            <a:off x="5579269" y="5814646"/>
            <a:ext cx="2895600" cy="523220"/>
          </a:xfrm>
          <a:prstGeom prst="rect">
            <a:avLst/>
          </a:prstGeom>
          <a:noFill/>
        </p:spPr>
        <p:txBody>
          <a:bodyPr wrap="square" rtlCol="0">
            <a:spAutoFit/>
          </a:bodyPr>
          <a:lstStyle/>
          <a:p>
            <a:pPr marL="457200" indent="-457200"/>
            <a:r>
              <a:rPr lang="bn-IN" sz="2800" dirty="0">
                <a:solidFill>
                  <a:srgbClr val="0070C0"/>
                </a:solidFill>
                <a:latin typeface="Vrinda" pitchFamily="34" charset="0"/>
                <a:cs typeface="Vrinda" pitchFamily="34" charset="0"/>
              </a:rPr>
              <a:t>ঘ)উপরে সবকয়টি   </a:t>
            </a:r>
            <a:endParaRPr lang="en-US" sz="2800" dirty="0">
              <a:solidFill>
                <a:srgbClr val="0070C0"/>
              </a:solidFill>
              <a:latin typeface="Vrinda" pitchFamily="34" charset="0"/>
              <a:cs typeface="Vrinda" pitchFamily="34" charset="0"/>
            </a:endParaRPr>
          </a:p>
        </p:txBody>
      </p:sp>
      <p:sp>
        <p:nvSpPr>
          <p:cNvPr id="28" name="TextBox 27">
            <a:extLst>
              <a:ext uri="{FF2B5EF4-FFF2-40B4-BE49-F238E27FC236}">
                <a16:creationId xmlns:a16="http://schemas.microsoft.com/office/drawing/2014/main" id="{E6D91A12-7B4C-4C20-B351-BA6E601EA0C9}"/>
              </a:ext>
            </a:extLst>
          </p:cNvPr>
          <p:cNvSpPr txBox="1"/>
          <p:nvPr/>
        </p:nvSpPr>
        <p:spPr>
          <a:xfrm>
            <a:off x="2607469" y="5281246"/>
            <a:ext cx="2286000" cy="523220"/>
          </a:xfrm>
          <a:prstGeom prst="rect">
            <a:avLst/>
          </a:prstGeom>
          <a:noFill/>
        </p:spPr>
        <p:txBody>
          <a:bodyPr wrap="square" rtlCol="0">
            <a:spAutoFit/>
          </a:bodyPr>
          <a:lstStyle/>
          <a:p>
            <a:pPr marL="457200" indent="-457200"/>
            <a:r>
              <a:rPr lang="bn-IN" sz="2800" dirty="0">
                <a:solidFill>
                  <a:srgbClr val="0070C0"/>
                </a:solidFill>
                <a:latin typeface="Vrinda" pitchFamily="34" charset="0"/>
                <a:cs typeface="Vrinda" pitchFamily="34" charset="0"/>
              </a:rPr>
              <a:t>ক)</a:t>
            </a:r>
            <a:r>
              <a:rPr lang="en-US" sz="2800" dirty="0" err="1">
                <a:solidFill>
                  <a:srgbClr val="0070C0"/>
                </a:solidFill>
                <a:latin typeface="Vrinda" pitchFamily="34" charset="0"/>
                <a:cs typeface="Vrinda" pitchFamily="34" charset="0"/>
              </a:rPr>
              <a:t>i,ii</a:t>
            </a:r>
            <a:r>
              <a:rPr lang="bn-IN" sz="2800" dirty="0">
                <a:solidFill>
                  <a:srgbClr val="0070C0"/>
                </a:solidFill>
                <a:latin typeface="Vrinda" pitchFamily="34" charset="0"/>
                <a:cs typeface="Vrinda" pitchFamily="34" charset="0"/>
              </a:rPr>
              <a:t> </a:t>
            </a:r>
            <a:endParaRPr lang="en-US" sz="2800" dirty="0">
              <a:solidFill>
                <a:srgbClr val="0070C0"/>
              </a:solidFill>
              <a:latin typeface="Vrinda" pitchFamily="34" charset="0"/>
              <a:cs typeface="Vrinda" pitchFamily="34" charset="0"/>
            </a:endParaRPr>
          </a:p>
        </p:txBody>
      </p:sp>
      <p:sp>
        <p:nvSpPr>
          <p:cNvPr id="29" name="TextBox 28">
            <a:extLst>
              <a:ext uri="{FF2B5EF4-FFF2-40B4-BE49-F238E27FC236}">
                <a16:creationId xmlns:a16="http://schemas.microsoft.com/office/drawing/2014/main" id="{A85C001A-6E3B-45E4-9B22-F433C6664F1A}"/>
              </a:ext>
            </a:extLst>
          </p:cNvPr>
          <p:cNvSpPr txBox="1"/>
          <p:nvPr/>
        </p:nvSpPr>
        <p:spPr>
          <a:xfrm>
            <a:off x="5579269" y="5205046"/>
            <a:ext cx="2286000" cy="523220"/>
          </a:xfrm>
          <a:prstGeom prst="rect">
            <a:avLst/>
          </a:prstGeom>
          <a:noFill/>
        </p:spPr>
        <p:txBody>
          <a:bodyPr wrap="square" rtlCol="0">
            <a:spAutoFit/>
          </a:bodyPr>
          <a:lstStyle/>
          <a:p>
            <a:pPr marL="457200" indent="-457200"/>
            <a:r>
              <a:rPr lang="bn-IN" sz="2800" dirty="0">
                <a:solidFill>
                  <a:srgbClr val="0070C0"/>
                </a:solidFill>
                <a:latin typeface="Vrinda" pitchFamily="34" charset="0"/>
                <a:cs typeface="Vrinda" pitchFamily="34" charset="0"/>
              </a:rPr>
              <a:t>খ)</a:t>
            </a:r>
            <a:r>
              <a:rPr lang="en-US" sz="2800" dirty="0" err="1">
                <a:solidFill>
                  <a:srgbClr val="0070C0"/>
                </a:solidFill>
                <a:latin typeface="Vrinda" pitchFamily="34" charset="0"/>
                <a:cs typeface="Vrinda" pitchFamily="34" charset="0"/>
              </a:rPr>
              <a:t>ii,iii</a:t>
            </a:r>
            <a:r>
              <a:rPr lang="bn-IN" sz="2800" dirty="0">
                <a:solidFill>
                  <a:srgbClr val="0070C0"/>
                </a:solidFill>
                <a:latin typeface="Vrinda" pitchFamily="34" charset="0"/>
                <a:cs typeface="Vrinda" pitchFamily="34" charset="0"/>
              </a:rPr>
              <a:t> </a:t>
            </a:r>
            <a:endParaRPr lang="en-US" sz="2800" dirty="0">
              <a:solidFill>
                <a:srgbClr val="0070C0"/>
              </a:solidFill>
              <a:latin typeface="Vrinda" pitchFamily="34" charset="0"/>
              <a:cs typeface="Vrinda" pitchFamily="34" charset="0"/>
            </a:endParaRPr>
          </a:p>
        </p:txBody>
      </p:sp>
      <p:sp>
        <p:nvSpPr>
          <p:cNvPr id="31" name="TextBox 30">
            <a:extLst>
              <a:ext uri="{FF2B5EF4-FFF2-40B4-BE49-F238E27FC236}">
                <a16:creationId xmlns:a16="http://schemas.microsoft.com/office/drawing/2014/main" id="{8D83A261-0A4A-4D8B-BAE9-9DA073D1ED6E}"/>
              </a:ext>
            </a:extLst>
          </p:cNvPr>
          <p:cNvSpPr txBox="1"/>
          <p:nvPr/>
        </p:nvSpPr>
        <p:spPr>
          <a:xfrm>
            <a:off x="2607469" y="5814646"/>
            <a:ext cx="2286000" cy="523220"/>
          </a:xfrm>
          <a:prstGeom prst="rect">
            <a:avLst/>
          </a:prstGeom>
          <a:noFill/>
        </p:spPr>
        <p:txBody>
          <a:bodyPr wrap="square" rtlCol="0">
            <a:spAutoFit/>
          </a:bodyPr>
          <a:lstStyle/>
          <a:p>
            <a:pPr marL="457200" indent="-457200"/>
            <a:r>
              <a:rPr lang="bn-IN" sz="2800" dirty="0">
                <a:solidFill>
                  <a:srgbClr val="0070C0"/>
                </a:solidFill>
                <a:latin typeface="Vrinda" pitchFamily="34" charset="0"/>
                <a:cs typeface="Vrinda" pitchFamily="34" charset="0"/>
              </a:rPr>
              <a:t>গ)</a:t>
            </a:r>
            <a:r>
              <a:rPr lang="en-US" sz="2800" dirty="0" err="1">
                <a:solidFill>
                  <a:srgbClr val="0070C0"/>
                </a:solidFill>
                <a:latin typeface="Vrinda" pitchFamily="34" charset="0"/>
                <a:cs typeface="Vrinda" pitchFamily="34" charset="0"/>
              </a:rPr>
              <a:t>ii,iii</a:t>
            </a:r>
            <a:r>
              <a:rPr lang="bn-IN" sz="2800" dirty="0">
                <a:solidFill>
                  <a:srgbClr val="0070C0"/>
                </a:solidFill>
                <a:latin typeface="Vrinda" pitchFamily="34" charset="0"/>
                <a:cs typeface="Vrinda" pitchFamily="34" charset="0"/>
              </a:rPr>
              <a:t> </a:t>
            </a:r>
            <a:endParaRPr lang="en-US" sz="2800" dirty="0">
              <a:solidFill>
                <a:srgbClr val="0070C0"/>
              </a:solidFill>
              <a:latin typeface="Vrinda" pitchFamily="34" charset="0"/>
              <a:cs typeface="Vrinda" pitchFamily="34" charset="0"/>
            </a:endParaRPr>
          </a:p>
        </p:txBody>
      </p:sp>
      <p:sp>
        <p:nvSpPr>
          <p:cNvPr id="32" name="Oval 31">
            <a:extLst>
              <a:ext uri="{FF2B5EF4-FFF2-40B4-BE49-F238E27FC236}">
                <a16:creationId xmlns:a16="http://schemas.microsoft.com/office/drawing/2014/main" id="{67E2B928-8677-41BA-8213-36E34652BE8D}"/>
              </a:ext>
            </a:extLst>
          </p:cNvPr>
          <p:cNvSpPr/>
          <p:nvPr/>
        </p:nvSpPr>
        <p:spPr>
          <a:xfrm>
            <a:off x="5503069" y="5205046"/>
            <a:ext cx="533400"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7CB16119-5686-4B21-BF63-BEC9BAFBC134}"/>
              </a:ext>
            </a:extLst>
          </p:cNvPr>
          <p:cNvGrpSpPr/>
          <p:nvPr/>
        </p:nvGrpSpPr>
        <p:grpSpPr>
          <a:xfrm>
            <a:off x="3105978" y="1146064"/>
            <a:ext cx="6089201" cy="281005"/>
            <a:chOff x="3946478" y="3668136"/>
            <a:chExt cx="6271142" cy="708913"/>
          </a:xfrm>
        </p:grpSpPr>
        <p:sp>
          <p:nvSpPr>
            <p:cNvPr id="34" name="Freeform 5">
              <a:extLst>
                <a:ext uri="{FF2B5EF4-FFF2-40B4-BE49-F238E27FC236}">
                  <a16:creationId xmlns:a16="http://schemas.microsoft.com/office/drawing/2014/main" id="{58AF28FD-3039-4BD2-A027-29CB63F8F2F0}"/>
                </a:ext>
              </a:extLst>
            </p:cNvPr>
            <p:cNvSpPr/>
            <p:nvPr/>
          </p:nvSpPr>
          <p:spPr>
            <a:xfrm>
              <a:off x="3946478" y="3668136"/>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7030A0"/>
                </a:solidFill>
              </a:endParaRPr>
            </a:p>
          </p:txBody>
        </p:sp>
        <p:sp>
          <p:nvSpPr>
            <p:cNvPr id="35" name="Freeform 6">
              <a:extLst>
                <a:ext uri="{FF2B5EF4-FFF2-40B4-BE49-F238E27FC236}">
                  <a16:creationId xmlns:a16="http://schemas.microsoft.com/office/drawing/2014/main" id="{FB593AC9-189B-4D9F-8AEC-79A6B3812F3A}"/>
                </a:ext>
              </a:extLst>
            </p:cNvPr>
            <p:cNvSpPr/>
            <p:nvPr/>
          </p:nvSpPr>
          <p:spPr>
            <a:xfrm>
              <a:off x="4085230" y="369770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70C0"/>
                </a:solidFill>
              </a:endParaRPr>
            </a:p>
          </p:txBody>
        </p:sp>
        <p:sp>
          <p:nvSpPr>
            <p:cNvPr id="36" name="Freeform 7">
              <a:extLst>
                <a:ext uri="{FF2B5EF4-FFF2-40B4-BE49-F238E27FC236}">
                  <a16:creationId xmlns:a16="http://schemas.microsoft.com/office/drawing/2014/main" id="{E19179FB-3E0F-4BC4-951C-A7661AAC7FA5}"/>
                </a:ext>
              </a:extLst>
            </p:cNvPr>
            <p:cNvSpPr/>
            <p:nvPr/>
          </p:nvSpPr>
          <p:spPr>
            <a:xfrm>
              <a:off x="4210334" y="371362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37" name="Freeform 8">
              <a:extLst>
                <a:ext uri="{FF2B5EF4-FFF2-40B4-BE49-F238E27FC236}">
                  <a16:creationId xmlns:a16="http://schemas.microsoft.com/office/drawing/2014/main" id="{AE44C376-D1CF-40CB-98C0-FF3AF72D5ABF}"/>
                </a:ext>
              </a:extLst>
            </p:cNvPr>
            <p:cNvSpPr/>
            <p:nvPr/>
          </p:nvSpPr>
          <p:spPr>
            <a:xfrm>
              <a:off x="4335438" y="372954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38" name="Freeform 9">
              <a:extLst>
                <a:ext uri="{FF2B5EF4-FFF2-40B4-BE49-F238E27FC236}">
                  <a16:creationId xmlns:a16="http://schemas.microsoft.com/office/drawing/2014/main" id="{AC8AD294-0BBE-4846-82DE-22414B9CE4CF}"/>
                </a:ext>
              </a:extLst>
            </p:cNvPr>
            <p:cNvSpPr/>
            <p:nvPr/>
          </p:nvSpPr>
          <p:spPr>
            <a:xfrm>
              <a:off x="4460542" y="374546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39" name="Freeform 10">
              <a:extLst>
                <a:ext uri="{FF2B5EF4-FFF2-40B4-BE49-F238E27FC236}">
                  <a16:creationId xmlns:a16="http://schemas.microsoft.com/office/drawing/2014/main" id="{97B28CD3-398E-4A1C-8AEA-85745432EAA5}"/>
                </a:ext>
              </a:extLst>
            </p:cNvPr>
            <p:cNvSpPr/>
            <p:nvPr/>
          </p:nvSpPr>
          <p:spPr>
            <a:xfrm>
              <a:off x="4585646" y="376138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40" name="Freeform 11">
              <a:extLst>
                <a:ext uri="{FF2B5EF4-FFF2-40B4-BE49-F238E27FC236}">
                  <a16:creationId xmlns:a16="http://schemas.microsoft.com/office/drawing/2014/main" id="{97183AF3-4D34-4F8C-BADA-AF27EAD7BEC5}"/>
                </a:ext>
              </a:extLst>
            </p:cNvPr>
            <p:cNvSpPr/>
            <p:nvPr/>
          </p:nvSpPr>
          <p:spPr>
            <a:xfrm>
              <a:off x="4710750" y="377730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41" name="Freeform 12">
              <a:extLst>
                <a:ext uri="{FF2B5EF4-FFF2-40B4-BE49-F238E27FC236}">
                  <a16:creationId xmlns:a16="http://schemas.microsoft.com/office/drawing/2014/main" id="{58D321EF-F740-4D0E-9AF6-E832BFA39242}"/>
                </a:ext>
              </a:extLst>
            </p:cNvPr>
            <p:cNvSpPr/>
            <p:nvPr/>
          </p:nvSpPr>
          <p:spPr>
            <a:xfrm>
              <a:off x="4835854" y="379322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42" name="Freeform 13">
              <a:extLst>
                <a:ext uri="{FF2B5EF4-FFF2-40B4-BE49-F238E27FC236}">
                  <a16:creationId xmlns:a16="http://schemas.microsoft.com/office/drawing/2014/main" id="{62EB58CB-C67E-4927-8902-87A92ACF72B9}"/>
                </a:ext>
              </a:extLst>
            </p:cNvPr>
            <p:cNvSpPr/>
            <p:nvPr/>
          </p:nvSpPr>
          <p:spPr>
            <a:xfrm>
              <a:off x="4960958" y="380914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43" name="Freeform 14">
              <a:extLst>
                <a:ext uri="{FF2B5EF4-FFF2-40B4-BE49-F238E27FC236}">
                  <a16:creationId xmlns:a16="http://schemas.microsoft.com/office/drawing/2014/main" id="{2C33B416-F71C-48AB-BE87-8FB31D5533A3}"/>
                </a:ext>
              </a:extLst>
            </p:cNvPr>
            <p:cNvSpPr/>
            <p:nvPr/>
          </p:nvSpPr>
          <p:spPr>
            <a:xfrm>
              <a:off x="5086062" y="382506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solidFill>
                  <a:srgbClr val="00B0F0"/>
                </a:solidFill>
              </a:endParaRPr>
            </a:p>
          </p:txBody>
        </p:sp>
      </p:grpSp>
    </p:spTree>
    <p:extLst>
      <p:ext uri="{BB962C8B-B14F-4D97-AF65-F5344CB8AC3E}">
        <p14:creationId xmlns:p14="http://schemas.microsoft.com/office/powerpoint/2010/main" val="400958561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16" presetClass="entr" presetSubtype="21"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arn(inVertical)">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p:cTn id="15" dur="2000" fill="hold"/>
                                        <p:tgtEl>
                                          <p:spTgt spid="21"/>
                                        </p:tgtEl>
                                        <p:attrNameLst>
                                          <p:attrName>ppt_x</p:attrName>
                                        </p:attrNameLst>
                                      </p:cBhvr>
                                      <p:tavLst>
                                        <p:tav tm="0">
                                          <p:val>
                                            <p:strVal val="#ppt_x-.2"/>
                                          </p:val>
                                        </p:tav>
                                        <p:tav tm="100000">
                                          <p:val>
                                            <p:strVal val="#ppt_x"/>
                                          </p:val>
                                        </p:tav>
                                      </p:tavLst>
                                    </p:anim>
                                    <p:anim calcmode="lin" valueType="num">
                                      <p:cBhvr>
                                        <p:cTn id="16" dur="2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17" dur="20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9"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2000" fill="hold"/>
                                        <p:tgtEl>
                                          <p:spTgt spid="22"/>
                                        </p:tgtEl>
                                        <p:attrNameLst>
                                          <p:attrName>ppt_x</p:attrName>
                                        </p:attrNameLst>
                                      </p:cBhvr>
                                      <p:tavLst>
                                        <p:tav tm="0">
                                          <p:val>
                                            <p:strVal val="#ppt_x-.2"/>
                                          </p:val>
                                        </p:tav>
                                        <p:tav tm="100000">
                                          <p:val>
                                            <p:strVal val="#ppt_x"/>
                                          </p:val>
                                        </p:tav>
                                      </p:tavLst>
                                    </p:anim>
                                    <p:anim calcmode="lin" valueType="num">
                                      <p:cBhvr>
                                        <p:cTn id="23" dur="2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24" dur="20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29"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2000" fill="hold"/>
                                        <p:tgtEl>
                                          <p:spTgt spid="23"/>
                                        </p:tgtEl>
                                        <p:attrNameLst>
                                          <p:attrName>ppt_x</p:attrName>
                                        </p:attrNameLst>
                                      </p:cBhvr>
                                      <p:tavLst>
                                        <p:tav tm="0">
                                          <p:val>
                                            <p:strVal val="#ppt_x-.2"/>
                                          </p:val>
                                        </p:tav>
                                        <p:tav tm="100000">
                                          <p:val>
                                            <p:strVal val="#ppt_x"/>
                                          </p:val>
                                        </p:tav>
                                      </p:tavLst>
                                    </p:anim>
                                    <p:anim calcmode="lin" valueType="num">
                                      <p:cBhvr>
                                        <p:cTn id="30" dur="2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31" dur="20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inVertical)">
                                      <p:cBhvr>
                                        <p:cTn id="36" dur="500"/>
                                        <p:tgtEl>
                                          <p:spTgt spid="24"/>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barn(inVertical)">
                                      <p:cBhvr>
                                        <p:cTn id="39" dur="500"/>
                                        <p:tgtEl>
                                          <p:spTgt spid="25"/>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barn(inVertical)">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500"/>
                                        <p:tgtEl>
                                          <p:spTgt spid="28"/>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randombar(horizontal)">
                                      <p:cBhvr>
                                        <p:cTn id="50" dur="500"/>
                                        <p:tgtEl>
                                          <p:spTgt spid="29"/>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randombar(horizontal)">
                                      <p:cBhvr>
                                        <p:cTn id="53" dur="500"/>
                                        <p:tgtEl>
                                          <p:spTgt spid="31"/>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randombar(horizontal)">
                                      <p:cBhvr>
                                        <p:cTn id="56" dur="500"/>
                                        <p:tgtEl>
                                          <p:spTgt spid="27"/>
                                        </p:tgtEl>
                                      </p:cBhvr>
                                    </p:animEffect>
                                  </p:childTnLst>
                                </p:cTn>
                              </p:par>
                            </p:childTnLst>
                          </p:cTn>
                        </p:par>
                      </p:childTnLst>
                    </p:cTn>
                  </p:par>
                  <p:par>
                    <p:cTn id="57" fill="hold">
                      <p:stCondLst>
                        <p:cond delay="indefinite"/>
                      </p:stCondLst>
                      <p:childTnLst>
                        <p:par>
                          <p:cTn id="58" fill="hold">
                            <p:stCondLst>
                              <p:cond delay="0"/>
                            </p:stCondLst>
                            <p:childTnLst>
                              <p:par>
                                <p:cTn id="59" presetID="37" presetClass="entr" presetSubtype="0" fill="hold" grpId="0" nodeType="click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p:bldP spid="25" grpId="0"/>
      <p:bldP spid="26" grpId="0"/>
      <p:bldP spid="27" grpId="0"/>
      <p:bldP spid="28" grpId="0"/>
      <p:bldP spid="29" grpId="0"/>
      <p:bldP spid="31" grpId="0"/>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A10F29DA-9840-4D79-B295-96D217C37152}"/>
              </a:ext>
            </a:extLst>
          </p:cNvPr>
          <p:cNvGrpSpPr/>
          <p:nvPr/>
        </p:nvGrpSpPr>
        <p:grpSpPr>
          <a:xfrm>
            <a:off x="0" y="0"/>
            <a:ext cx="12192000" cy="6863286"/>
            <a:chOff x="-4419" y="0"/>
            <a:chExt cx="12192000" cy="6858000"/>
          </a:xfrm>
        </p:grpSpPr>
        <p:sp>
          <p:nvSpPr>
            <p:cNvPr id="4" name="Frame 3">
              <a:extLst>
                <a:ext uri="{FF2B5EF4-FFF2-40B4-BE49-F238E27FC236}">
                  <a16:creationId xmlns:a16="http://schemas.microsoft.com/office/drawing/2014/main" id="{39B48C72-93FF-404E-A588-8C3455904C5F}"/>
                </a:ext>
              </a:extLst>
            </p:cNvPr>
            <p:cNvSpPr/>
            <p:nvPr/>
          </p:nvSpPr>
          <p:spPr>
            <a:xfrm>
              <a:off x="-4419" y="0"/>
              <a:ext cx="12192000" cy="6858000"/>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13" name="Picture 12">
              <a:extLst>
                <a:ext uri="{FF2B5EF4-FFF2-40B4-BE49-F238E27FC236}">
                  <a16:creationId xmlns:a16="http://schemas.microsoft.com/office/drawing/2014/main" id="{DB707403-96ED-4B0D-BD7C-5E4F585CDF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57175"/>
              <a:ext cx="562320" cy="631332"/>
            </a:xfrm>
            <a:prstGeom prst="rect">
              <a:avLst/>
            </a:prstGeom>
          </p:spPr>
        </p:pic>
      </p:grpSp>
      <p:pic>
        <p:nvPicPr>
          <p:cNvPr id="30" name="Picture 29">
            <a:extLst>
              <a:ext uri="{FF2B5EF4-FFF2-40B4-BE49-F238E27FC236}">
                <a16:creationId xmlns:a16="http://schemas.microsoft.com/office/drawing/2014/main" id="{7CFE2EEC-E176-4528-AA32-FB0DC5D3D2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7941" y="123625"/>
            <a:ext cx="1043702" cy="509421"/>
          </a:xfrm>
          <a:prstGeom prst="rect">
            <a:avLst/>
          </a:prstGeom>
        </p:spPr>
      </p:pic>
      <p:sp>
        <p:nvSpPr>
          <p:cNvPr id="6" name="TextBox 5">
            <a:extLst>
              <a:ext uri="{FF2B5EF4-FFF2-40B4-BE49-F238E27FC236}">
                <a16:creationId xmlns:a16="http://schemas.microsoft.com/office/drawing/2014/main" id="{894C834C-EDD9-4791-BFD6-A220CB76F491}"/>
              </a:ext>
            </a:extLst>
          </p:cNvPr>
          <p:cNvSpPr txBox="1"/>
          <p:nvPr/>
        </p:nvSpPr>
        <p:spPr>
          <a:xfrm>
            <a:off x="4676743" y="3635306"/>
            <a:ext cx="7086600" cy="1323439"/>
          </a:xfrm>
          <a:prstGeom prst="rect">
            <a:avLst/>
          </a:prstGeom>
          <a:solidFill>
            <a:schemeClr val="bg1"/>
          </a:solidFill>
          <a:ln w="38100">
            <a:solidFill>
              <a:srgbClr val="00B050"/>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just"/>
            <a:r>
              <a:rPr lang="bn-IN" sz="4000" b="1" dirty="0">
                <a:solidFill>
                  <a:schemeClr val="tx1"/>
                </a:solidFill>
                <a:latin typeface="Vrinda" pitchFamily="34" charset="0"/>
                <a:cs typeface="Vrinda" pitchFamily="34" charset="0"/>
              </a:rPr>
              <a:t>১।বিভিন্ন প্রকার টপোলজির চিত্র  অংকন করে আনবে।</a:t>
            </a:r>
            <a:endParaRPr lang="en-US" sz="4000" b="1" dirty="0">
              <a:solidFill>
                <a:schemeClr val="tx1"/>
              </a:solidFill>
              <a:latin typeface="Vrinda" pitchFamily="34" charset="0"/>
              <a:cs typeface="Vrinda" pitchFamily="34" charset="0"/>
            </a:endParaRPr>
          </a:p>
        </p:txBody>
      </p:sp>
      <p:sp>
        <p:nvSpPr>
          <p:cNvPr id="7" name="Title 1">
            <a:extLst>
              <a:ext uri="{FF2B5EF4-FFF2-40B4-BE49-F238E27FC236}">
                <a16:creationId xmlns:a16="http://schemas.microsoft.com/office/drawing/2014/main" id="{E9B3F16C-B16E-4851-81A4-41E235C6725B}"/>
              </a:ext>
            </a:extLst>
          </p:cNvPr>
          <p:cNvSpPr txBox="1">
            <a:spLocks/>
          </p:cNvSpPr>
          <p:nvPr/>
        </p:nvSpPr>
        <p:spPr>
          <a:xfrm>
            <a:off x="996795" y="762576"/>
            <a:ext cx="3976914" cy="9144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600" b="1" dirty="0" err="1">
                <a:latin typeface="NikoshBAN" pitchFamily="2" charset="0"/>
                <a:cs typeface="NikoshBAN" pitchFamily="2" charset="0"/>
              </a:rPr>
              <a:t>বাড়ির</a:t>
            </a:r>
            <a:r>
              <a:rPr lang="en-US" sz="6600" b="1" dirty="0">
                <a:latin typeface="NikoshBAN" pitchFamily="2" charset="0"/>
                <a:cs typeface="NikoshBAN" pitchFamily="2" charset="0"/>
              </a:rPr>
              <a:t> </a:t>
            </a:r>
            <a:r>
              <a:rPr lang="en-US" sz="6600" b="1" dirty="0" err="1">
                <a:latin typeface="NikoshBAN" pitchFamily="2" charset="0"/>
                <a:cs typeface="NikoshBAN" pitchFamily="2" charset="0"/>
              </a:rPr>
              <a:t>কাজ</a:t>
            </a:r>
            <a:endParaRPr lang="en-US" sz="6600" b="1" dirty="0">
              <a:latin typeface="NikoshBAN" pitchFamily="2" charset="0"/>
              <a:cs typeface="NikoshBAN" pitchFamily="2" charset="0"/>
            </a:endParaRPr>
          </a:p>
        </p:txBody>
      </p:sp>
      <p:pic>
        <p:nvPicPr>
          <p:cNvPr id="8" name="Picture 7">
            <a:extLst>
              <a:ext uri="{FF2B5EF4-FFF2-40B4-BE49-F238E27FC236}">
                <a16:creationId xmlns:a16="http://schemas.microsoft.com/office/drawing/2014/main" id="{27324EFF-7B9B-4A74-955F-30E16A6221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0379" y="1720294"/>
            <a:ext cx="3161506" cy="2370310"/>
          </a:xfrm>
          <a:prstGeom prst="ellipse">
            <a:avLst/>
          </a:prstGeom>
          <a:ln>
            <a:noFill/>
          </a:ln>
          <a:effectLst>
            <a:softEdge rad="112500"/>
          </a:effectLst>
        </p:spPr>
      </p:pic>
      <p:pic>
        <p:nvPicPr>
          <p:cNvPr id="9" name="Picture 8">
            <a:extLst>
              <a:ext uri="{FF2B5EF4-FFF2-40B4-BE49-F238E27FC236}">
                <a16:creationId xmlns:a16="http://schemas.microsoft.com/office/drawing/2014/main" id="{078BBA4E-E228-43E2-B27B-BD77D1E9D6A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523" y="5523869"/>
            <a:ext cx="12017345" cy="1218846"/>
          </a:xfrm>
          <a:prstGeom prst="rect">
            <a:avLst/>
          </a:prstGeom>
        </p:spPr>
      </p:pic>
    </p:spTree>
    <p:extLst>
      <p:ext uri="{BB962C8B-B14F-4D97-AF65-F5344CB8AC3E}">
        <p14:creationId xmlns:p14="http://schemas.microsoft.com/office/powerpoint/2010/main" val="360224034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Horizontal)">
                                      <p:cBhvr>
                                        <p:cTn id="15"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A10F29DA-9840-4D79-B295-96D217C37152}"/>
              </a:ext>
            </a:extLst>
          </p:cNvPr>
          <p:cNvGrpSpPr/>
          <p:nvPr/>
        </p:nvGrpSpPr>
        <p:grpSpPr>
          <a:xfrm>
            <a:off x="-4420" y="0"/>
            <a:ext cx="12196420" cy="6858000"/>
            <a:chOff x="-4419" y="0"/>
            <a:chExt cx="12192000" cy="6858000"/>
          </a:xfrm>
        </p:grpSpPr>
        <p:sp>
          <p:nvSpPr>
            <p:cNvPr id="4" name="Frame 3">
              <a:extLst>
                <a:ext uri="{FF2B5EF4-FFF2-40B4-BE49-F238E27FC236}">
                  <a16:creationId xmlns:a16="http://schemas.microsoft.com/office/drawing/2014/main" id="{39B48C72-93FF-404E-A588-8C3455904C5F}"/>
                </a:ext>
              </a:extLst>
            </p:cNvPr>
            <p:cNvSpPr/>
            <p:nvPr/>
          </p:nvSpPr>
          <p:spPr>
            <a:xfrm>
              <a:off x="-4419" y="0"/>
              <a:ext cx="12192000" cy="6858000"/>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13" name="Picture 12">
              <a:extLst>
                <a:ext uri="{FF2B5EF4-FFF2-40B4-BE49-F238E27FC236}">
                  <a16:creationId xmlns:a16="http://schemas.microsoft.com/office/drawing/2014/main" id="{DB707403-96ED-4B0D-BD7C-5E4F585CDF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57175"/>
              <a:ext cx="562320" cy="631332"/>
            </a:xfrm>
            <a:prstGeom prst="rect">
              <a:avLst/>
            </a:prstGeom>
          </p:spPr>
        </p:pic>
      </p:grpSp>
      <p:sp>
        <p:nvSpPr>
          <p:cNvPr id="11" name="Title 10">
            <a:extLst>
              <a:ext uri="{FF2B5EF4-FFF2-40B4-BE49-F238E27FC236}">
                <a16:creationId xmlns:a16="http://schemas.microsoft.com/office/drawing/2014/main" id="{2ADB987D-E5C0-44C0-86DB-F652DF770D9D}"/>
              </a:ext>
            </a:extLst>
          </p:cNvPr>
          <p:cNvSpPr txBox="1">
            <a:spLocks/>
          </p:cNvSpPr>
          <p:nvPr/>
        </p:nvSpPr>
        <p:spPr>
          <a:xfrm>
            <a:off x="251537" y="4211688"/>
            <a:ext cx="5599254" cy="2413199"/>
          </a:xfrm>
          <a:prstGeom prst="rect">
            <a:avLst/>
          </a:prstGeom>
          <a:ln w="12700">
            <a:noFill/>
          </a:ln>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err="1">
                <a:latin typeface="NikoshBAN" pitchFamily="2" charset="0"/>
                <a:cs typeface="NikoshBAN" pitchFamily="2" charset="0"/>
              </a:rPr>
              <a:t>মোঃ</a:t>
            </a:r>
            <a:r>
              <a:rPr lang="en-US" b="1" dirty="0">
                <a:latin typeface="NikoshBAN" pitchFamily="2" charset="0"/>
                <a:cs typeface="NikoshBAN" pitchFamily="2" charset="0"/>
              </a:rPr>
              <a:t> </a:t>
            </a:r>
            <a:r>
              <a:rPr lang="en-US" b="1" dirty="0" err="1">
                <a:latin typeface="NikoshBAN" pitchFamily="2" charset="0"/>
                <a:cs typeface="NikoshBAN" pitchFamily="2" charset="0"/>
              </a:rPr>
              <a:t>আইয়ুব</a:t>
            </a:r>
            <a:r>
              <a:rPr lang="en-US" b="1" dirty="0">
                <a:latin typeface="NikoshBAN" pitchFamily="2" charset="0"/>
                <a:cs typeface="NikoshBAN" pitchFamily="2" charset="0"/>
              </a:rPr>
              <a:t> </a:t>
            </a:r>
            <a:r>
              <a:rPr lang="en-US" b="1" dirty="0" err="1">
                <a:latin typeface="NikoshBAN" pitchFamily="2" charset="0"/>
                <a:cs typeface="NikoshBAN" pitchFamily="2" charset="0"/>
              </a:rPr>
              <a:t>আলী</a:t>
            </a:r>
            <a:br>
              <a:rPr lang="en-US" sz="3600" b="1" dirty="0">
                <a:latin typeface="NikoshBAN" pitchFamily="2" charset="0"/>
                <a:cs typeface="NikoshBAN" pitchFamily="2" charset="0"/>
              </a:rPr>
            </a:br>
            <a:r>
              <a:rPr lang="en-US" sz="3300" b="1" dirty="0" err="1">
                <a:latin typeface="NikoshBAN" pitchFamily="2" charset="0"/>
                <a:cs typeface="NikoshBAN" pitchFamily="2" charset="0"/>
              </a:rPr>
              <a:t>সহঃশিক্ষক</a:t>
            </a:r>
            <a:r>
              <a:rPr lang="en-US" sz="3300" b="1" dirty="0">
                <a:latin typeface="NikoshBAN" pitchFamily="2" charset="0"/>
                <a:cs typeface="NikoshBAN" pitchFamily="2" charset="0"/>
              </a:rPr>
              <a:t>(</a:t>
            </a:r>
            <a:r>
              <a:rPr lang="en-US" sz="3300" b="1" dirty="0" err="1">
                <a:latin typeface="NikoshBAN" pitchFamily="2" charset="0"/>
                <a:cs typeface="NikoshBAN" pitchFamily="2" charset="0"/>
              </a:rPr>
              <a:t>কম্পি</a:t>
            </a:r>
            <a:r>
              <a:rPr lang="en-US" sz="3300" b="1" dirty="0">
                <a:latin typeface="NikoshBAN" pitchFamily="2" charset="0"/>
                <a:cs typeface="NikoshBAN" pitchFamily="2" charset="0"/>
              </a:rPr>
              <a:t>:)</a:t>
            </a:r>
            <a:br>
              <a:rPr lang="en-US" sz="3300" b="1" dirty="0">
                <a:latin typeface="NikoshBAN" pitchFamily="2" charset="0"/>
                <a:cs typeface="NikoshBAN" pitchFamily="2" charset="0"/>
              </a:rPr>
            </a:br>
            <a:r>
              <a:rPr lang="en-US" sz="3100" b="1" dirty="0" err="1">
                <a:latin typeface="NikoshBAN" pitchFamily="2" charset="0"/>
                <a:cs typeface="NikoshBAN" pitchFamily="2" charset="0"/>
              </a:rPr>
              <a:t>জামুরহাট</a:t>
            </a:r>
            <a:r>
              <a:rPr lang="en-US" sz="3100" b="1" dirty="0">
                <a:latin typeface="NikoshBAN" pitchFamily="2" charset="0"/>
                <a:cs typeface="NikoshBAN" pitchFamily="2" charset="0"/>
              </a:rPr>
              <a:t> </a:t>
            </a:r>
            <a:r>
              <a:rPr lang="en-US" sz="3100" b="1" dirty="0" err="1">
                <a:latin typeface="NikoshBAN" pitchFamily="2" charset="0"/>
                <a:cs typeface="NikoshBAN" pitchFamily="2" charset="0"/>
              </a:rPr>
              <a:t>দ্বিমূখী</a:t>
            </a:r>
            <a:r>
              <a:rPr lang="en-US" sz="3100" b="1" dirty="0">
                <a:latin typeface="NikoshBAN" pitchFamily="2" charset="0"/>
                <a:cs typeface="NikoshBAN" pitchFamily="2" charset="0"/>
              </a:rPr>
              <a:t> </a:t>
            </a:r>
            <a:r>
              <a:rPr lang="en-US" sz="3100" b="1" dirty="0" err="1">
                <a:latin typeface="NikoshBAN" pitchFamily="2" charset="0"/>
                <a:cs typeface="NikoshBAN" pitchFamily="2" charset="0"/>
              </a:rPr>
              <a:t>দাখিল</a:t>
            </a:r>
            <a:r>
              <a:rPr lang="en-US" sz="3100" b="1" dirty="0">
                <a:latin typeface="NikoshBAN" pitchFamily="2" charset="0"/>
                <a:cs typeface="NikoshBAN" pitchFamily="2" charset="0"/>
              </a:rPr>
              <a:t> </a:t>
            </a:r>
            <a:r>
              <a:rPr lang="en-US" sz="3100" b="1" dirty="0" err="1">
                <a:latin typeface="NikoshBAN" pitchFamily="2" charset="0"/>
                <a:cs typeface="NikoshBAN" pitchFamily="2" charset="0"/>
              </a:rPr>
              <a:t>মাদ্রাস</a:t>
            </a:r>
            <a:r>
              <a:rPr lang="bn-BD" sz="3100" b="1" dirty="0">
                <a:latin typeface="NikoshBAN" pitchFamily="2" charset="0"/>
                <a:cs typeface="NikoshBAN" pitchFamily="2" charset="0"/>
              </a:rPr>
              <a:t>া</a:t>
            </a:r>
            <a:r>
              <a:rPr lang="en-US" sz="3100" b="1" dirty="0">
                <a:latin typeface="NikoshBAN" pitchFamily="2" charset="0"/>
                <a:cs typeface="NikoshBAN" pitchFamily="2" charset="0"/>
              </a:rPr>
              <a:t>,</a:t>
            </a:r>
            <a:r>
              <a:rPr lang="bn-BD" sz="3100" b="1" dirty="0">
                <a:latin typeface="NikoshBAN" pitchFamily="2" charset="0"/>
                <a:cs typeface="NikoshBAN" pitchFamily="2" charset="0"/>
              </a:rPr>
              <a:t> </a:t>
            </a:r>
            <a:r>
              <a:rPr lang="en-US" sz="3100" b="1" dirty="0" err="1">
                <a:latin typeface="NikoshBAN" pitchFamily="2" charset="0"/>
                <a:cs typeface="NikoshBAN" pitchFamily="2" charset="0"/>
              </a:rPr>
              <a:t>শিবগঞ্জ,বগুড়া</a:t>
            </a:r>
            <a:r>
              <a:rPr lang="en-US" sz="3100" b="1" dirty="0">
                <a:latin typeface="NikoshBAN" pitchFamily="2" charset="0"/>
                <a:cs typeface="NikoshBAN" pitchFamily="2" charset="0"/>
              </a:rPr>
              <a:t>।</a:t>
            </a:r>
            <a:br>
              <a:rPr lang="en-US" sz="3100" b="1" dirty="0">
                <a:latin typeface="NikoshBAN" pitchFamily="2" charset="0"/>
                <a:cs typeface="NikoshBAN" pitchFamily="2" charset="0"/>
              </a:rPr>
            </a:br>
            <a:r>
              <a:rPr lang="en-US" sz="3700" b="1" dirty="0" err="1">
                <a:latin typeface="NikoshBAN" pitchFamily="2" charset="0"/>
                <a:cs typeface="NikoshBAN" pitchFamily="2" charset="0"/>
              </a:rPr>
              <a:t>মোবাঃ</a:t>
            </a:r>
            <a:r>
              <a:rPr lang="en-US" sz="3700" b="1" dirty="0">
                <a:latin typeface="NikoshBAN" pitchFamily="2" charset="0"/>
                <a:cs typeface="NikoshBAN" pitchFamily="2" charset="0"/>
              </a:rPr>
              <a:t> ০১৭১৯৪৬৮১২১</a:t>
            </a:r>
            <a:br>
              <a:rPr lang="en-US" sz="3700" b="1" dirty="0">
                <a:latin typeface="NikoshBAN" pitchFamily="2" charset="0"/>
                <a:cs typeface="NikoshBAN" pitchFamily="2" charset="0"/>
              </a:rPr>
            </a:br>
            <a:r>
              <a:rPr lang="en-US" sz="2700" b="1" dirty="0" err="1">
                <a:latin typeface="NikoshBAN" pitchFamily="2" charset="0"/>
                <a:cs typeface="NikoshBAN" pitchFamily="2" charset="0"/>
              </a:rPr>
              <a:t>ইমেইলঃ</a:t>
            </a:r>
            <a:r>
              <a:rPr lang="en-US" sz="2700" b="1" dirty="0">
                <a:latin typeface="NikoshBAN" pitchFamily="2" charset="0"/>
                <a:cs typeface="NikoshBAN" pitchFamily="2" charset="0"/>
              </a:rPr>
              <a:t> ayoubbogra@gmail.com</a:t>
            </a:r>
            <a:endParaRPr lang="en-US" sz="2900" b="1" dirty="0">
              <a:latin typeface="NikoshBAN" pitchFamily="2" charset="0"/>
              <a:cs typeface="NikoshBAN" pitchFamily="2" charset="0"/>
            </a:endParaRPr>
          </a:p>
        </p:txBody>
      </p:sp>
      <p:sp>
        <p:nvSpPr>
          <p:cNvPr id="21" name="Title 1">
            <a:extLst>
              <a:ext uri="{FF2B5EF4-FFF2-40B4-BE49-F238E27FC236}">
                <a16:creationId xmlns:a16="http://schemas.microsoft.com/office/drawing/2014/main" id="{5A7C9436-A596-4E50-B4E2-029CB483A82B}"/>
              </a:ext>
            </a:extLst>
          </p:cNvPr>
          <p:cNvSpPr txBox="1">
            <a:spLocks/>
          </p:cNvSpPr>
          <p:nvPr/>
        </p:nvSpPr>
        <p:spPr>
          <a:xfrm>
            <a:off x="5505026" y="259720"/>
            <a:ext cx="2180474" cy="71834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err="1">
                <a:latin typeface="NikoshBAN" pitchFamily="2" charset="0"/>
                <a:cs typeface="NikoshBAN" pitchFamily="2" charset="0"/>
              </a:rPr>
              <a:t>পরিচিতি</a:t>
            </a:r>
            <a:r>
              <a:rPr lang="bn-IN" sz="5400" dirty="0">
                <a:latin typeface="NikoshBAN" pitchFamily="2" charset="0"/>
                <a:cs typeface="NikoshBAN" pitchFamily="2" charset="0"/>
              </a:rPr>
              <a:t> </a:t>
            </a:r>
            <a:endParaRPr lang="en-US" sz="5400" dirty="0">
              <a:latin typeface="NikoshBAN" pitchFamily="2" charset="0"/>
              <a:cs typeface="NikoshBAN" pitchFamily="2" charset="0"/>
            </a:endParaRPr>
          </a:p>
        </p:txBody>
      </p:sp>
      <p:grpSp>
        <p:nvGrpSpPr>
          <p:cNvPr id="15" name="Group 14">
            <a:extLst>
              <a:ext uri="{FF2B5EF4-FFF2-40B4-BE49-F238E27FC236}">
                <a16:creationId xmlns:a16="http://schemas.microsoft.com/office/drawing/2014/main" id="{B18F2D14-CE2E-4443-A2F2-2B32F3079D62}"/>
              </a:ext>
            </a:extLst>
          </p:cNvPr>
          <p:cNvGrpSpPr/>
          <p:nvPr/>
        </p:nvGrpSpPr>
        <p:grpSpPr>
          <a:xfrm>
            <a:off x="2844504" y="825513"/>
            <a:ext cx="7163045" cy="299304"/>
            <a:chOff x="3946478" y="3668136"/>
            <a:chExt cx="6271142" cy="708913"/>
          </a:xfrm>
        </p:grpSpPr>
        <p:sp>
          <p:nvSpPr>
            <p:cNvPr id="17" name="Freeform 5">
              <a:extLst>
                <a:ext uri="{FF2B5EF4-FFF2-40B4-BE49-F238E27FC236}">
                  <a16:creationId xmlns:a16="http://schemas.microsoft.com/office/drawing/2014/main" id="{03D6E2B4-D698-455D-84BD-0ADF09D9445D}"/>
                </a:ext>
              </a:extLst>
            </p:cNvPr>
            <p:cNvSpPr/>
            <p:nvPr/>
          </p:nvSpPr>
          <p:spPr>
            <a:xfrm>
              <a:off x="3946478" y="3668136"/>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7030A0"/>
                </a:solidFill>
              </a:endParaRPr>
            </a:p>
          </p:txBody>
        </p:sp>
        <p:sp>
          <p:nvSpPr>
            <p:cNvPr id="18" name="Freeform 6">
              <a:extLst>
                <a:ext uri="{FF2B5EF4-FFF2-40B4-BE49-F238E27FC236}">
                  <a16:creationId xmlns:a16="http://schemas.microsoft.com/office/drawing/2014/main" id="{1FCDE59E-95CD-4F8E-84D5-013E62053099}"/>
                </a:ext>
              </a:extLst>
            </p:cNvPr>
            <p:cNvSpPr/>
            <p:nvPr/>
          </p:nvSpPr>
          <p:spPr>
            <a:xfrm>
              <a:off x="4085230" y="369770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70C0"/>
                </a:solidFill>
              </a:endParaRPr>
            </a:p>
          </p:txBody>
        </p:sp>
        <p:sp>
          <p:nvSpPr>
            <p:cNvPr id="19" name="Freeform 7">
              <a:extLst>
                <a:ext uri="{FF2B5EF4-FFF2-40B4-BE49-F238E27FC236}">
                  <a16:creationId xmlns:a16="http://schemas.microsoft.com/office/drawing/2014/main" id="{BB68BBA0-DD79-4DBB-9C5B-3D78C2AD93A3}"/>
                </a:ext>
              </a:extLst>
            </p:cNvPr>
            <p:cNvSpPr/>
            <p:nvPr/>
          </p:nvSpPr>
          <p:spPr>
            <a:xfrm>
              <a:off x="4210334" y="371362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20" name="Freeform 8">
              <a:extLst>
                <a:ext uri="{FF2B5EF4-FFF2-40B4-BE49-F238E27FC236}">
                  <a16:creationId xmlns:a16="http://schemas.microsoft.com/office/drawing/2014/main" id="{571D513D-E389-4072-8412-948E8E1E5EB5}"/>
                </a:ext>
              </a:extLst>
            </p:cNvPr>
            <p:cNvSpPr/>
            <p:nvPr/>
          </p:nvSpPr>
          <p:spPr>
            <a:xfrm>
              <a:off x="4335438" y="372954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22" name="Freeform 9">
              <a:extLst>
                <a:ext uri="{FF2B5EF4-FFF2-40B4-BE49-F238E27FC236}">
                  <a16:creationId xmlns:a16="http://schemas.microsoft.com/office/drawing/2014/main" id="{93F48336-237C-4A6B-AE31-E30F05806917}"/>
                </a:ext>
              </a:extLst>
            </p:cNvPr>
            <p:cNvSpPr/>
            <p:nvPr/>
          </p:nvSpPr>
          <p:spPr>
            <a:xfrm>
              <a:off x="4460542" y="374546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24" name="Freeform 10">
              <a:extLst>
                <a:ext uri="{FF2B5EF4-FFF2-40B4-BE49-F238E27FC236}">
                  <a16:creationId xmlns:a16="http://schemas.microsoft.com/office/drawing/2014/main" id="{3BFB600A-C5BD-4225-9031-8CE9A4795447}"/>
                </a:ext>
              </a:extLst>
            </p:cNvPr>
            <p:cNvSpPr/>
            <p:nvPr/>
          </p:nvSpPr>
          <p:spPr>
            <a:xfrm>
              <a:off x="4585646" y="376138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25" name="Freeform 11">
              <a:extLst>
                <a:ext uri="{FF2B5EF4-FFF2-40B4-BE49-F238E27FC236}">
                  <a16:creationId xmlns:a16="http://schemas.microsoft.com/office/drawing/2014/main" id="{1C5E2F9C-4405-44C1-B7FD-3378B1C856E3}"/>
                </a:ext>
              </a:extLst>
            </p:cNvPr>
            <p:cNvSpPr/>
            <p:nvPr/>
          </p:nvSpPr>
          <p:spPr>
            <a:xfrm>
              <a:off x="4710750" y="377730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26" name="Freeform 12">
              <a:extLst>
                <a:ext uri="{FF2B5EF4-FFF2-40B4-BE49-F238E27FC236}">
                  <a16:creationId xmlns:a16="http://schemas.microsoft.com/office/drawing/2014/main" id="{187F7139-9FF3-45FE-BA44-691F5142969F}"/>
                </a:ext>
              </a:extLst>
            </p:cNvPr>
            <p:cNvSpPr/>
            <p:nvPr/>
          </p:nvSpPr>
          <p:spPr>
            <a:xfrm>
              <a:off x="4835854" y="379322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27" name="Freeform 13">
              <a:extLst>
                <a:ext uri="{FF2B5EF4-FFF2-40B4-BE49-F238E27FC236}">
                  <a16:creationId xmlns:a16="http://schemas.microsoft.com/office/drawing/2014/main" id="{C4AB1FBB-859D-4BE3-8321-D9CDC677EE92}"/>
                </a:ext>
              </a:extLst>
            </p:cNvPr>
            <p:cNvSpPr/>
            <p:nvPr/>
          </p:nvSpPr>
          <p:spPr>
            <a:xfrm>
              <a:off x="4960958" y="380914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28" name="Freeform 14">
              <a:extLst>
                <a:ext uri="{FF2B5EF4-FFF2-40B4-BE49-F238E27FC236}">
                  <a16:creationId xmlns:a16="http://schemas.microsoft.com/office/drawing/2014/main" id="{3FF04946-F534-488C-8569-A5708F44FB7F}"/>
                </a:ext>
              </a:extLst>
            </p:cNvPr>
            <p:cNvSpPr/>
            <p:nvPr/>
          </p:nvSpPr>
          <p:spPr>
            <a:xfrm>
              <a:off x="5086062" y="382506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solidFill>
                  <a:srgbClr val="00B0F0"/>
                </a:solidFill>
              </a:endParaRPr>
            </a:p>
          </p:txBody>
        </p:sp>
      </p:grpSp>
      <p:grpSp>
        <p:nvGrpSpPr>
          <p:cNvPr id="29" name="Group 28">
            <a:extLst>
              <a:ext uri="{FF2B5EF4-FFF2-40B4-BE49-F238E27FC236}">
                <a16:creationId xmlns:a16="http://schemas.microsoft.com/office/drawing/2014/main" id="{20418EB8-7BBA-47C9-B9D3-9DF18B95B5D2}"/>
              </a:ext>
            </a:extLst>
          </p:cNvPr>
          <p:cNvGrpSpPr/>
          <p:nvPr/>
        </p:nvGrpSpPr>
        <p:grpSpPr>
          <a:xfrm flipH="1">
            <a:off x="6127972" y="1986744"/>
            <a:ext cx="669898" cy="4262449"/>
            <a:chOff x="10687943" y="744298"/>
            <a:chExt cx="1280321" cy="6714698"/>
          </a:xfrm>
          <a:effectLst>
            <a:outerShdw blurRad="50800" dist="38100" dir="10800000" algn="r" rotWithShape="0">
              <a:prstClr val="black">
                <a:alpha val="40000"/>
              </a:prstClr>
            </a:outerShdw>
          </a:effectLst>
        </p:grpSpPr>
        <p:sp>
          <p:nvSpPr>
            <p:cNvPr id="30" name="Freeform 16">
              <a:extLst>
                <a:ext uri="{FF2B5EF4-FFF2-40B4-BE49-F238E27FC236}">
                  <a16:creationId xmlns:a16="http://schemas.microsoft.com/office/drawing/2014/main" id="{E2D51B0A-73D6-41AC-AC96-CEE3378E18B7}"/>
                </a:ext>
              </a:extLst>
            </p:cNvPr>
            <p:cNvSpPr/>
            <p:nvPr/>
          </p:nvSpPr>
          <p:spPr>
            <a:xfrm flipH="1">
              <a:off x="10687943" y="744298"/>
              <a:ext cx="857249" cy="5800298"/>
            </a:xfrm>
            <a:custGeom>
              <a:avLst/>
              <a:gdLst>
                <a:gd name="connsiteX0" fmla="*/ 13647 w 27295"/>
                <a:gd name="connsiteY0" fmla="*/ 0 h 5800298"/>
                <a:gd name="connsiteX1" fmla="*/ 13647 w 27295"/>
                <a:gd name="connsiteY1" fmla="*/ 1241946 h 5800298"/>
                <a:gd name="connsiteX2" fmla="*/ 13647 w 27295"/>
                <a:gd name="connsiteY2" fmla="*/ 2306471 h 5800298"/>
                <a:gd name="connsiteX3" fmla="*/ 27295 w 27295"/>
                <a:gd name="connsiteY3" fmla="*/ 3575713 h 5800298"/>
                <a:gd name="connsiteX4" fmla="*/ 13647 w 27295"/>
                <a:gd name="connsiteY4" fmla="*/ 4694829 h 5800298"/>
                <a:gd name="connsiteX5" fmla="*/ 0 w 27295"/>
                <a:gd name="connsiteY5" fmla="*/ 5800298 h 580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295" h="5800298">
                  <a:moveTo>
                    <a:pt x="13647" y="0"/>
                  </a:moveTo>
                  <a:lnTo>
                    <a:pt x="13647" y="1241946"/>
                  </a:lnTo>
                  <a:cubicBezTo>
                    <a:pt x="13647" y="1626358"/>
                    <a:pt x="11372" y="1917510"/>
                    <a:pt x="13647" y="2306471"/>
                  </a:cubicBezTo>
                  <a:cubicBezTo>
                    <a:pt x="15922" y="2695432"/>
                    <a:pt x="27295" y="3177653"/>
                    <a:pt x="27295" y="3575713"/>
                  </a:cubicBezTo>
                  <a:cubicBezTo>
                    <a:pt x="27295" y="3973773"/>
                    <a:pt x="18196" y="4324065"/>
                    <a:pt x="13647" y="4694829"/>
                  </a:cubicBezTo>
                  <a:cubicBezTo>
                    <a:pt x="9098" y="5065593"/>
                    <a:pt x="47767" y="5631976"/>
                    <a:pt x="0" y="5800298"/>
                  </a:cubicBezTo>
                </a:path>
              </a:pathLst>
            </a:cu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sp>
          <p:nvSpPr>
            <p:cNvPr id="31" name="Freeform 17">
              <a:extLst>
                <a:ext uri="{FF2B5EF4-FFF2-40B4-BE49-F238E27FC236}">
                  <a16:creationId xmlns:a16="http://schemas.microsoft.com/office/drawing/2014/main" id="{F279D603-534B-4D88-A5E1-78B25F8C6241}"/>
                </a:ext>
              </a:extLst>
            </p:cNvPr>
            <p:cNvSpPr/>
            <p:nvPr/>
          </p:nvSpPr>
          <p:spPr>
            <a:xfrm flipH="1">
              <a:off x="10758455" y="896698"/>
              <a:ext cx="857249" cy="5800298"/>
            </a:xfrm>
            <a:custGeom>
              <a:avLst/>
              <a:gdLst>
                <a:gd name="connsiteX0" fmla="*/ 13647 w 27295"/>
                <a:gd name="connsiteY0" fmla="*/ 0 h 5800298"/>
                <a:gd name="connsiteX1" fmla="*/ 13647 w 27295"/>
                <a:gd name="connsiteY1" fmla="*/ 1241946 h 5800298"/>
                <a:gd name="connsiteX2" fmla="*/ 13647 w 27295"/>
                <a:gd name="connsiteY2" fmla="*/ 2306471 h 5800298"/>
                <a:gd name="connsiteX3" fmla="*/ 27295 w 27295"/>
                <a:gd name="connsiteY3" fmla="*/ 3575713 h 5800298"/>
                <a:gd name="connsiteX4" fmla="*/ 13647 w 27295"/>
                <a:gd name="connsiteY4" fmla="*/ 4694829 h 5800298"/>
                <a:gd name="connsiteX5" fmla="*/ 0 w 27295"/>
                <a:gd name="connsiteY5" fmla="*/ 5800298 h 580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295" h="5800298">
                  <a:moveTo>
                    <a:pt x="13647" y="0"/>
                  </a:moveTo>
                  <a:lnTo>
                    <a:pt x="13647" y="1241946"/>
                  </a:lnTo>
                  <a:cubicBezTo>
                    <a:pt x="13647" y="1626358"/>
                    <a:pt x="11372" y="1917510"/>
                    <a:pt x="13647" y="2306471"/>
                  </a:cubicBezTo>
                  <a:cubicBezTo>
                    <a:pt x="15922" y="2695432"/>
                    <a:pt x="27295" y="3177653"/>
                    <a:pt x="27295" y="3575713"/>
                  </a:cubicBezTo>
                  <a:cubicBezTo>
                    <a:pt x="27295" y="3973773"/>
                    <a:pt x="18196" y="4324065"/>
                    <a:pt x="13647" y="4694829"/>
                  </a:cubicBezTo>
                  <a:cubicBezTo>
                    <a:pt x="9098" y="5065593"/>
                    <a:pt x="47767" y="5631976"/>
                    <a:pt x="0" y="5800298"/>
                  </a:cubicBezTo>
                </a:path>
              </a:pathLst>
            </a:cu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sp>
          <p:nvSpPr>
            <p:cNvPr id="32" name="Freeform 18">
              <a:extLst>
                <a:ext uri="{FF2B5EF4-FFF2-40B4-BE49-F238E27FC236}">
                  <a16:creationId xmlns:a16="http://schemas.microsoft.com/office/drawing/2014/main" id="{95A2A90E-D8A1-4B8A-B037-95CEE9AB0746}"/>
                </a:ext>
              </a:extLst>
            </p:cNvPr>
            <p:cNvSpPr/>
            <p:nvPr/>
          </p:nvSpPr>
          <p:spPr>
            <a:xfrm flipH="1">
              <a:off x="10828967" y="1049098"/>
              <a:ext cx="857249" cy="5800298"/>
            </a:xfrm>
            <a:custGeom>
              <a:avLst/>
              <a:gdLst>
                <a:gd name="connsiteX0" fmla="*/ 13647 w 27295"/>
                <a:gd name="connsiteY0" fmla="*/ 0 h 5800298"/>
                <a:gd name="connsiteX1" fmla="*/ 13647 w 27295"/>
                <a:gd name="connsiteY1" fmla="*/ 1241946 h 5800298"/>
                <a:gd name="connsiteX2" fmla="*/ 13647 w 27295"/>
                <a:gd name="connsiteY2" fmla="*/ 2306471 h 5800298"/>
                <a:gd name="connsiteX3" fmla="*/ 27295 w 27295"/>
                <a:gd name="connsiteY3" fmla="*/ 3575713 h 5800298"/>
                <a:gd name="connsiteX4" fmla="*/ 13647 w 27295"/>
                <a:gd name="connsiteY4" fmla="*/ 4694829 h 5800298"/>
                <a:gd name="connsiteX5" fmla="*/ 0 w 27295"/>
                <a:gd name="connsiteY5" fmla="*/ 5800298 h 580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295" h="5800298">
                  <a:moveTo>
                    <a:pt x="13647" y="0"/>
                  </a:moveTo>
                  <a:lnTo>
                    <a:pt x="13647" y="1241946"/>
                  </a:lnTo>
                  <a:cubicBezTo>
                    <a:pt x="13647" y="1626358"/>
                    <a:pt x="11372" y="1917510"/>
                    <a:pt x="13647" y="2306471"/>
                  </a:cubicBezTo>
                  <a:cubicBezTo>
                    <a:pt x="15922" y="2695432"/>
                    <a:pt x="27295" y="3177653"/>
                    <a:pt x="27295" y="3575713"/>
                  </a:cubicBezTo>
                  <a:cubicBezTo>
                    <a:pt x="27295" y="3973773"/>
                    <a:pt x="18196" y="4324065"/>
                    <a:pt x="13647" y="4694829"/>
                  </a:cubicBezTo>
                  <a:cubicBezTo>
                    <a:pt x="9098" y="5065593"/>
                    <a:pt x="47767" y="5631976"/>
                    <a:pt x="0" y="5800298"/>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sp>
          <p:nvSpPr>
            <p:cNvPr id="33" name="Freeform 19">
              <a:extLst>
                <a:ext uri="{FF2B5EF4-FFF2-40B4-BE49-F238E27FC236}">
                  <a16:creationId xmlns:a16="http://schemas.microsoft.com/office/drawing/2014/main" id="{F3D37221-4AAA-4AE7-B70C-AF66FFE8922B}"/>
                </a:ext>
              </a:extLst>
            </p:cNvPr>
            <p:cNvSpPr/>
            <p:nvPr/>
          </p:nvSpPr>
          <p:spPr>
            <a:xfrm flipH="1">
              <a:off x="10899479" y="1201498"/>
              <a:ext cx="857249" cy="5800298"/>
            </a:xfrm>
            <a:custGeom>
              <a:avLst/>
              <a:gdLst>
                <a:gd name="connsiteX0" fmla="*/ 13647 w 27295"/>
                <a:gd name="connsiteY0" fmla="*/ 0 h 5800298"/>
                <a:gd name="connsiteX1" fmla="*/ 13647 w 27295"/>
                <a:gd name="connsiteY1" fmla="*/ 1241946 h 5800298"/>
                <a:gd name="connsiteX2" fmla="*/ 13647 w 27295"/>
                <a:gd name="connsiteY2" fmla="*/ 2306471 h 5800298"/>
                <a:gd name="connsiteX3" fmla="*/ 27295 w 27295"/>
                <a:gd name="connsiteY3" fmla="*/ 3575713 h 5800298"/>
                <a:gd name="connsiteX4" fmla="*/ 13647 w 27295"/>
                <a:gd name="connsiteY4" fmla="*/ 4694829 h 5800298"/>
                <a:gd name="connsiteX5" fmla="*/ 0 w 27295"/>
                <a:gd name="connsiteY5" fmla="*/ 5800298 h 580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295" h="5800298">
                  <a:moveTo>
                    <a:pt x="13647" y="0"/>
                  </a:moveTo>
                  <a:lnTo>
                    <a:pt x="13647" y="1241946"/>
                  </a:lnTo>
                  <a:cubicBezTo>
                    <a:pt x="13647" y="1626358"/>
                    <a:pt x="11372" y="1917510"/>
                    <a:pt x="13647" y="2306471"/>
                  </a:cubicBezTo>
                  <a:cubicBezTo>
                    <a:pt x="15922" y="2695432"/>
                    <a:pt x="27295" y="3177653"/>
                    <a:pt x="27295" y="3575713"/>
                  </a:cubicBezTo>
                  <a:cubicBezTo>
                    <a:pt x="27295" y="3973773"/>
                    <a:pt x="18196" y="4324065"/>
                    <a:pt x="13647" y="4694829"/>
                  </a:cubicBezTo>
                  <a:cubicBezTo>
                    <a:pt x="9098" y="5065593"/>
                    <a:pt x="47767" y="5631976"/>
                    <a:pt x="0" y="5800298"/>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sp>
          <p:nvSpPr>
            <p:cNvPr id="34" name="Freeform 20">
              <a:extLst>
                <a:ext uri="{FF2B5EF4-FFF2-40B4-BE49-F238E27FC236}">
                  <a16:creationId xmlns:a16="http://schemas.microsoft.com/office/drawing/2014/main" id="{60A1E109-3006-42E1-B7D6-C932CB345020}"/>
                </a:ext>
              </a:extLst>
            </p:cNvPr>
            <p:cNvSpPr/>
            <p:nvPr/>
          </p:nvSpPr>
          <p:spPr>
            <a:xfrm flipH="1">
              <a:off x="10969991" y="1353898"/>
              <a:ext cx="857249" cy="5800298"/>
            </a:xfrm>
            <a:custGeom>
              <a:avLst/>
              <a:gdLst>
                <a:gd name="connsiteX0" fmla="*/ 13647 w 27295"/>
                <a:gd name="connsiteY0" fmla="*/ 0 h 5800298"/>
                <a:gd name="connsiteX1" fmla="*/ 13647 w 27295"/>
                <a:gd name="connsiteY1" fmla="*/ 1241946 h 5800298"/>
                <a:gd name="connsiteX2" fmla="*/ 13647 w 27295"/>
                <a:gd name="connsiteY2" fmla="*/ 2306471 h 5800298"/>
                <a:gd name="connsiteX3" fmla="*/ 27295 w 27295"/>
                <a:gd name="connsiteY3" fmla="*/ 3575713 h 5800298"/>
                <a:gd name="connsiteX4" fmla="*/ 13647 w 27295"/>
                <a:gd name="connsiteY4" fmla="*/ 4694829 h 5800298"/>
                <a:gd name="connsiteX5" fmla="*/ 0 w 27295"/>
                <a:gd name="connsiteY5" fmla="*/ 5800298 h 580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295" h="5800298">
                  <a:moveTo>
                    <a:pt x="13647" y="0"/>
                  </a:moveTo>
                  <a:lnTo>
                    <a:pt x="13647" y="1241946"/>
                  </a:lnTo>
                  <a:cubicBezTo>
                    <a:pt x="13647" y="1626358"/>
                    <a:pt x="11372" y="1917510"/>
                    <a:pt x="13647" y="2306471"/>
                  </a:cubicBezTo>
                  <a:cubicBezTo>
                    <a:pt x="15922" y="2695432"/>
                    <a:pt x="27295" y="3177653"/>
                    <a:pt x="27295" y="3575713"/>
                  </a:cubicBezTo>
                  <a:cubicBezTo>
                    <a:pt x="27295" y="3973773"/>
                    <a:pt x="18196" y="4324065"/>
                    <a:pt x="13647" y="4694829"/>
                  </a:cubicBezTo>
                  <a:cubicBezTo>
                    <a:pt x="9098" y="5065593"/>
                    <a:pt x="47767" y="5631976"/>
                    <a:pt x="0" y="5800298"/>
                  </a:cubicBez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sp>
          <p:nvSpPr>
            <p:cNvPr id="35" name="Freeform 21">
              <a:extLst>
                <a:ext uri="{FF2B5EF4-FFF2-40B4-BE49-F238E27FC236}">
                  <a16:creationId xmlns:a16="http://schemas.microsoft.com/office/drawing/2014/main" id="{D9F5D4D6-3F74-4905-8E8D-175450E8D4DD}"/>
                </a:ext>
              </a:extLst>
            </p:cNvPr>
            <p:cNvSpPr/>
            <p:nvPr/>
          </p:nvSpPr>
          <p:spPr>
            <a:xfrm flipH="1">
              <a:off x="11040503" y="1506298"/>
              <a:ext cx="857249" cy="5800298"/>
            </a:xfrm>
            <a:custGeom>
              <a:avLst/>
              <a:gdLst>
                <a:gd name="connsiteX0" fmla="*/ 13647 w 27295"/>
                <a:gd name="connsiteY0" fmla="*/ 0 h 5800298"/>
                <a:gd name="connsiteX1" fmla="*/ 13647 w 27295"/>
                <a:gd name="connsiteY1" fmla="*/ 1241946 h 5800298"/>
                <a:gd name="connsiteX2" fmla="*/ 13647 w 27295"/>
                <a:gd name="connsiteY2" fmla="*/ 2306471 h 5800298"/>
                <a:gd name="connsiteX3" fmla="*/ 27295 w 27295"/>
                <a:gd name="connsiteY3" fmla="*/ 3575713 h 5800298"/>
                <a:gd name="connsiteX4" fmla="*/ 13647 w 27295"/>
                <a:gd name="connsiteY4" fmla="*/ 4694829 h 5800298"/>
                <a:gd name="connsiteX5" fmla="*/ 0 w 27295"/>
                <a:gd name="connsiteY5" fmla="*/ 5800298 h 580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295" h="5800298">
                  <a:moveTo>
                    <a:pt x="13647" y="0"/>
                  </a:moveTo>
                  <a:lnTo>
                    <a:pt x="13647" y="1241946"/>
                  </a:lnTo>
                  <a:cubicBezTo>
                    <a:pt x="13647" y="1626358"/>
                    <a:pt x="11372" y="1917510"/>
                    <a:pt x="13647" y="2306471"/>
                  </a:cubicBezTo>
                  <a:cubicBezTo>
                    <a:pt x="15922" y="2695432"/>
                    <a:pt x="27295" y="3177653"/>
                    <a:pt x="27295" y="3575713"/>
                  </a:cubicBezTo>
                  <a:cubicBezTo>
                    <a:pt x="27295" y="3973773"/>
                    <a:pt x="18196" y="4324065"/>
                    <a:pt x="13647" y="4694829"/>
                  </a:cubicBezTo>
                  <a:cubicBezTo>
                    <a:pt x="9098" y="5065593"/>
                    <a:pt x="47767" y="5631976"/>
                    <a:pt x="0" y="5800298"/>
                  </a:cubicBezTo>
                </a:path>
              </a:pathLst>
            </a:custGeom>
            <a:noFill/>
            <a:ln w="28575">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sp>
          <p:nvSpPr>
            <p:cNvPr id="36" name="Freeform 22">
              <a:extLst>
                <a:ext uri="{FF2B5EF4-FFF2-40B4-BE49-F238E27FC236}">
                  <a16:creationId xmlns:a16="http://schemas.microsoft.com/office/drawing/2014/main" id="{F36801CD-2138-4212-987E-DAF59B0A37CC}"/>
                </a:ext>
              </a:extLst>
            </p:cNvPr>
            <p:cNvSpPr/>
            <p:nvPr/>
          </p:nvSpPr>
          <p:spPr>
            <a:xfrm flipH="1">
              <a:off x="11111015" y="1658698"/>
              <a:ext cx="857249" cy="5800298"/>
            </a:xfrm>
            <a:custGeom>
              <a:avLst/>
              <a:gdLst>
                <a:gd name="connsiteX0" fmla="*/ 13647 w 27295"/>
                <a:gd name="connsiteY0" fmla="*/ 0 h 5800298"/>
                <a:gd name="connsiteX1" fmla="*/ 13647 w 27295"/>
                <a:gd name="connsiteY1" fmla="*/ 1241946 h 5800298"/>
                <a:gd name="connsiteX2" fmla="*/ 13647 w 27295"/>
                <a:gd name="connsiteY2" fmla="*/ 2306471 h 5800298"/>
                <a:gd name="connsiteX3" fmla="*/ 27295 w 27295"/>
                <a:gd name="connsiteY3" fmla="*/ 3575713 h 5800298"/>
                <a:gd name="connsiteX4" fmla="*/ 13647 w 27295"/>
                <a:gd name="connsiteY4" fmla="*/ 4694829 h 5800298"/>
                <a:gd name="connsiteX5" fmla="*/ 0 w 27295"/>
                <a:gd name="connsiteY5" fmla="*/ 5800298 h 580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295" h="5800298">
                  <a:moveTo>
                    <a:pt x="13647" y="0"/>
                  </a:moveTo>
                  <a:lnTo>
                    <a:pt x="13647" y="1241946"/>
                  </a:lnTo>
                  <a:cubicBezTo>
                    <a:pt x="13647" y="1626358"/>
                    <a:pt x="11372" y="1917510"/>
                    <a:pt x="13647" y="2306471"/>
                  </a:cubicBezTo>
                  <a:cubicBezTo>
                    <a:pt x="15922" y="2695432"/>
                    <a:pt x="27295" y="3177653"/>
                    <a:pt x="27295" y="3575713"/>
                  </a:cubicBezTo>
                  <a:cubicBezTo>
                    <a:pt x="27295" y="3973773"/>
                    <a:pt x="18196" y="4324065"/>
                    <a:pt x="13647" y="4694829"/>
                  </a:cubicBezTo>
                  <a:cubicBezTo>
                    <a:pt x="9098" y="5065593"/>
                    <a:pt x="47767" y="5631976"/>
                    <a:pt x="0" y="5800298"/>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grpSp>
      <p:pic>
        <p:nvPicPr>
          <p:cNvPr id="3" name="Picture 2">
            <a:extLst>
              <a:ext uri="{FF2B5EF4-FFF2-40B4-BE49-F238E27FC236}">
                <a16:creationId xmlns:a16="http://schemas.microsoft.com/office/drawing/2014/main" id="{70387311-6617-4883-8091-15914F7192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6968" y="1678289"/>
            <a:ext cx="1910611" cy="234289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8" name="Picture 37">
            <a:extLst>
              <a:ext uri="{FF2B5EF4-FFF2-40B4-BE49-F238E27FC236}">
                <a16:creationId xmlns:a16="http://schemas.microsoft.com/office/drawing/2014/main" id="{570D2EC9-81AE-4EDD-80D1-2C479885C0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57941" y="123625"/>
            <a:ext cx="1043702" cy="987180"/>
          </a:xfrm>
          <a:prstGeom prst="rect">
            <a:avLst/>
          </a:prstGeom>
        </p:spPr>
      </p:pic>
      <p:sp>
        <p:nvSpPr>
          <p:cNvPr id="39" name="TextBox 38">
            <a:extLst>
              <a:ext uri="{FF2B5EF4-FFF2-40B4-BE49-F238E27FC236}">
                <a16:creationId xmlns:a16="http://schemas.microsoft.com/office/drawing/2014/main" id="{4A8143CC-8542-474B-B37E-0880C135C89C}"/>
              </a:ext>
            </a:extLst>
          </p:cNvPr>
          <p:cNvSpPr txBox="1"/>
          <p:nvPr/>
        </p:nvSpPr>
        <p:spPr>
          <a:xfrm>
            <a:off x="8081355" y="1709161"/>
            <a:ext cx="3087602" cy="2031325"/>
          </a:xfrm>
          <a:prstGeom prst="rect">
            <a:avLst/>
          </a:prstGeom>
          <a:solidFill>
            <a:schemeClr val="bg1"/>
          </a:solidFill>
        </p:spPr>
        <p:txBody>
          <a:bodyPr wrap="square" rtlCol="0">
            <a:spAutoFit/>
          </a:bodyPr>
          <a:lstStyle/>
          <a:p>
            <a:pPr algn="ctr"/>
            <a:r>
              <a:rPr lang="en-SG" dirty="0" err="1">
                <a:ln w="0"/>
                <a:effectLst>
                  <a:outerShdw blurRad="38100" dist="19050" dir="2700000" algn="tl" rotWithShape="0">
                    <a:schemeClr val="dk1">
                      <a:alpha val="40000"/>
                    </a:schemeClr>
                  </a:outerShdw>
                </a:effectLst>
              </a:rPr>
              <a:t>তথ্য</a:t>
            </a:r>
            <a:r>
              <a:rPr lang="en-SG" dirty="0">
                <a:ln w="0"/>
                <a:effectLst>
                  <a:outerShdw blurRad="38100" dist="19050" dir="2700000" algn="tl" rotWithShape="0">
                    <a:schemeClr val="dk1">
                      <a:alpha val="40000"/>
                    </a:schemeClr>
                  </a:outerShdw>
                </a:effectLst>
              </a:rPr>
              <a:t> ও </a:t>
            </a:r>
            <a:r>
              <a:rPr lang="en-SG" dirty="0" err="1">
                <a:ln w="0"/>
                <a:effectLst>
                  <a:outerShdw blurRad="38100" dist="19050" dir="2700000" algn="tl" rotWithShape="0">
                    <a:schemeClr val="dk1">
                      <a:alpha val="40000"/>
                    </a:schemeClr>
                  </a:outerShdw>
                </a:effectLst>
              </a:rPr>
              <a:t>যোগাযোগ</a:t>
            </a:r>
            <a:r>
              <a:rPr lang="en-SG" dirty="0">
                <a:ln w="0"/>
                <a:effectLst>
                  <a:outerShdw blurRad="38100" dist="19050" dir="2700000" algn="tl" rotWithShape="0">
                    <a:schemeClr val="dk1">
                      <a:alpha val="40000"/>
                    </a:schemeClr>
                  </a:outerShdw>
                </a:effectLst>
              </a:rPr>
              <a:t> </a:t>
            </a:r>
            <a:r>
              <a:rPr lang="en-SG" dirty="0" err="1">
                <a:ln w="0"/>
                <a:effectLst>
                  <a:outerShdw blurRad="38100" dist="19050" dir="2700000" algn="tl" rotWithShape="0">
                    <a:schemeClr val="dk1">
                      <a:alpha val="40000"/>
                    </a:schemeClr>
                  </a:outerShdw>
                </a:effectLst>
              </a:rPr>
              <a:t>প্রযুক্তি</a:t>
            </a:r>
            <a:endParaRPr lang="en-SG" dirty="0">
              <a:ln w="0"/>
              <a:effectLst>
                <a:outerShdw blurRad="38100" dist="19050" dir="2700000" algn="tl" rotWithShape="0">
                  <a:schemeClr val="dk1">
                    <a:alpha val="40000"/>
                  </a:schemeClr>
                </a:outerShdw>
              </a:effectLst>
            </a:endParaRPr>
          </a:p>
          <a:p>
            <a:pPr algn="ctr"/>
            <a:r>
              <a:rPr lang="en-SG" dirty="0" err="1">
                <a:ln w="0"/>
                <a:effectLst>
                  <a:outerShdw blurRad="38100" dist="19050" dir="2700000" algn="tl" rotWithShape="0">
                    <a:schemeClr val="dk1">
                      <a:alpha val="40000"/>
                    </a:schemeClr>
                  </a:outerShdw>
                </a:effectLst>
              </a:rPr>
              <a:t>দাখিল</a:t>
            </a:r>
            <a:r>
              <a:rPr lang="en-SG" dirty="0">
                <a:ln w="0"/>
                <a:effectLst>
                  <a:outerShdw blurRad="38100" dist="19050" dir="2700000" algn="tl" rotWithShape="0">
                    <a:schemeClr val="dk1">
                      <a:alpha val="40000"/>
                    </a:schemeClr>
                  </a:outerShdw>
                </a:effectLst>
              </a:rPr>
              <a:t> ৮ম </a:t>
            </a:r>
            <a:r>
              <a:rPr lang="en-SG" dirty="0" err="1">
                <a:ln w="0"/>
                <a:effectLst>
                  <a:outerShdw blurRad="38100" dist="19050" dir="2700000" algn="tl" rotWithShape="0">
                    <a:schemeClr val="dk1">
                      <a:alpha val="40000"/>
                    </a:schemeClr>
                  </a:outerShdw>
                </a:effectLst>
              </a:rPr>
              <a:t>শ্রেণী</a:t>
            </a:r>
            <a:endParaRPr lang="en-SG" dirty="0">
              <a:ln w="0"/>
              <a:effectLst>
                <a:outerShdw blurRad="38100" dist="19050" dir="2700000" algn="tl" rotWithShape="0">
                  <a:schemeClr val="dk1">
                    <a:alpha val="40000"/>
                  </a:schemeClr>
                </a:outerShdw>
              </a:effectLst>
            </a:endParaRPr>
          </a:p>
          <a:p>
            <a:pPr algn="ctr"/>
            <a:r>
              <a:rPr lang="en-SG" dirty="0" err="1">
                <a:ln w="0"/>
                <a:effectLst>
                  <a:outerShdw blurRad="38100" dist="19050" dir="2700000" algn="tl" rotWithShape="0">
                    <a:schemeClr val="dk1">
                      <a:alpha val="40000"/>
                    </a:schemeClr>
                  </a:outerShdw>
                </a:effectLst>
              </a:rPr>
              <a:t>অধ্যায়</a:t>
            </a:r>
            <a:r>
              <a:rPr lang="en-SG" dirty="0">
                <a:ln w="0"/>
                <a:effectLst>
                  <a:outerShdw blurRad="38100" dist="19050" dir="2700000" algn="tl" rotWithShape="0">
                    <a:schemeClr val="dk1">
                      <a:alpha val="40000"/>
                    </a:schemeClr>
                  </a:outerShdw>
                </a:effectLst>
              </a:rPr>
              <a:t> – </a:t>
            </a:r>
            <a:r>
              <a:rPr lang="en-SG" dirty="0" err="1">
                <a:ln w="0"/>
                <a:effectLst>
                  <a:outerShdw blurRad="38100" dist="19050" dir="2700000" algn="tl" rotWithShape="0">
                    <a:schemeClr val="dk1">
                      <a:alpha val="40000"/>
                    </a:schemeClr>
                  </a:outerShdw>
                </a:effectLst>
              </a:rPr>
              <a:t>দ্বিতীয়</a:t>
            </a:r>
            <a:endParaRPr lang="en-SG" dirty="0">
              <a:ln w="0"/>
              <a:effectLst>
                <a:outerShdw blurRad="38100" dist="19050" dir="2700000" algn="tl" rotWithShape="0">
                  <a:schemeClr val="dk1">
                    <a:alpha val="40000"/>
                  </a:schemeClr>
                </a:outerShdw>
              </a:effectLst>
            </a:endParaRPr>
          </a:p>
          <a:p>
            <a:pPr algn="ctr"/>
            <a:r>
              <a:rPr lang="en-SG" dirty="0" err="1">
                <a:ln w="0"/>
                <a:effectLst>
                  <a:outerShdw blurRad="38100" dist="19050" dir="2700000" algn="tl" rotWithShape="0">
                    <a:schemeClr val="dk1">
                      <a:alpha val="40000"/>
                    </a:schemeClr>
                  </a:outerShdw>
                </a:effectLst>
              </a:rPr>
              <a:t>পাঠ</a:t>
            </a:r>
            <a:r>
              <a:rPr lang="en-SG" dirty="0">
                <a:ln w="0"/>
                <a:effectLst>
                  <a:outerShdw blurRad="38100" dist="19050" dir="2700000" algn="tl" rotWithShape="0">
                    <a:schemeClr val="dk1">
                      <a:alpha val="40000"/>
                    </a:schemeClr>
                  </a:outerShdw>
                </a:effectLst>
              </a:rPr>
              <a:t>: ০৯</a:t>
            </a:r>
          </a:p>
          <a:p>
            <a:pPr algn="ctr"/>
            <a:r>
              <a:rPr lang="en-SG" dirty="0" err="1">
                <a:ln w="0"/>
                <a:effectLst>
                  <a:outerShdw blurRad="38100" dist="19050" dir="2700000" algn="tl" rotWithShape="0">
                    <a:schemeClr val="dk1">
                      <a:alpha val="40000"/>
                    </a:schemeClr>
                  </a:outerShdw>
                </a:effectLst>
              </a:rPr>
              <a:t>সময়</a:t>
            </a:r>
            <a:r>
              <a:rPr lang="en-SG" dirty="0">
                <a:ln w="0"/>
                <a:effectLst>
                  <a:outerShdw blurRad="38100" dist="19050" dir="2700000" algn="tl" rotWithShape="0">
                    <a:schemeClr val="dk1">
                      <a:alpha val="40000"/>
                    </a:schemeClr>
                  </a:outerShdw>
                </a:effectLst>
              </a:rPr>
              <a:t>- ৪৫ </a:t>
            </a:r>
            <a:r>
              <a:rPr lang="en-SG" dirty="0" err="1">
                <a:ln w="0"/>
                <a:effectLst>
                  <a:outerShdw blurRad="38100" dist="19050" dir="2700000" algn="tl" rotWithShape="0">
                    <a:schemeClr val="dk1">
                      <a:alpha val="40000"/>
                    </a:schemeClr>
                  </a:outerShdw>
                </a:effectLst>
              </a:rPr>
              <a:t>মিনিট</a:t>
            </a:r>
            <a:endParaRPr lang="en-SG" dirty="0">
              <a:ln w="0"/>
              <a:effectLst>
                <a:outerShdw blurRad="38100" dist="19050" dir="2700000" algn="tl" rotWithShape="0">
                  <a:schemeClr val="dk1">
                    <a:alpha val="40000"/>
                  </a:schemeClr>
                </a:outerShdw>
              </a:effectLst>
            </a:endParaRPr>
          </a:p>
          <a:p>
            <a:pPr algn="ctr"/>
            <a:r>
              <a:rPr lang="en-SG" dirty="0">
                <a:ln w="0"/>
                <a:effectLst>
                  <a:outerShdw blurRad="38100" dist="19050" dir="2700000" algn="tl" rotWithShape="0">
                    <a:schemeClr val="dk1">
                      <a:alpha val="40000"/>
                    </a:schemeClr>
                  </a:outerShdw>
                </a:effectLst>
              </a:rPr>
              <a:t>তারিখঃ৩১/১০/২০১৯</a:t>
            </a:r>
          </a:p>
          <a:p>
            <a:pPr algn="ctr"/>
            <a:endParaRPr lang="en-SG" dirty="0">
              <a:ln w="0"/>
              <a:effectLst>
                <a:outerShdw blurRad="38100" dist="19050" dir="2700000" algn="tl" rotWithShape="0">
                  <a:schemeClr val="dk1">
                    <a:alpha val="40000"/>
                  </a:schemeClr>
                </a:outerShdw>
              </a:effectLst>
            </a:endParaRPr>
          </a:p>
        </p:txBody>
      </p:sp>
      <p:pic>
        <p:nvPicPr>
          <p:cNvPr id="37" name="Picture 36">
            <a:extLst>
              <a:ext uri="{FF2B5EF4-FFF2-40B4-BE49-F238E27FC236}">
                <a16:creationId xmlns:a16="http://schemas.microsoft.com/office/drawing/2014/main" id="{5F08620C-03EC-4D17-B936-0C8E04104DD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34820" y="3429000"/>
            <a:ext cx="2275824" cy="3064241"/>
          </a:xfrm>
          <a:prstGeom prst="rect">
            <a:avLst/>
          </a:prstGeom>
          <a:ln w="38100">
            <a:solidFill>
              <a:srgbClr val="FFFF00"/>
            </a:solidFill>
          </a:ln>
        </p:spPr>
      </p:pic>
    </p:spTree>
    <p:extLst>
      <p:ext uri="{BB962C8B-B14F-4D97-AF65-F5344CB8AC3E}">
        <p14:creationId xmlns:p14="http://schemas.microsoft.com/office/powerpoint/2010/main" val="329049708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par>
                                <p:cTn id="11" presetID="42"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anim calcmode="lin" valueType="num">
                                      <p:cBhvr>
                                        <p:cTn id="14" dur="500" fill="hold"/>
                                        <p:tgtEl>
                                          <p:spTgt spid="29"/>
                                        </p:tgtEl>
                                        <p:attrNameLst>
                                          <p:attrName>ppt_x</p:attrName>
                                        </p:attrNameLst>
                                      </p:cBhvr>
                                      <p:tavLst>
                                        <p:tav tm="0">
                                          <p:val>
                                            <p:strVal val="#ppt_x"/>
                                          </p:val>
                                        </p:tav>
                                        <p:tav tm="100000">
                                          <p:val>
                                            <p:strVal val="#ppt_x"/>
                                          </p:val>
                                        </p:tav>
                                      </p:tavLst>
                                    </p:anim>
                                    <p:anim calcmode="lin" valueType="num">
                                      <p:cBhvr>
                                        <p:cTn id="15" dur="500" fill="hold"/>
                                        <p:tgtEl>
                                          <p:spTgt spid="29"/>
                                        </p:tgtEl>
                                        <p:attrNameLst>
                                          <p:attrName>ppt_y</p:attrName>
                                        </p:attrNameLst>
                                      </p:cBhvr>
                                      <p:tavLst>
                                        <p:tav tm="0">
                                          <p:val>
                                            <p:strVal val="#ppt_y+.1"/>
                                          </p:val>
                                        </p:tav>
                                        <p:tav tm="100000">
                                          <p:val>
                                            <p:strVal val="#ppt_y"/>
                                          </p:val>
                                        </p:tav>
                                      </p:tavLst>
                                    </p:anim>
                                  </p:childTnLst>
                                </p:cTn>
                              </p:par>
                              <p:par>
                                <p:cTn id="16" presetID="53" presetClass="entr" presetSubtype="16" fill="hold" grpId="0" nodeType="with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750" fill="hold"/>
                                        <p:tgtEl>
                                          <p:spTgt spid="39"/>
                                        </p:tgtEl>
                                        <p:attrNameLst>
                                          <p:attrName>ppt_w</p:attrName>
                                        </p:attrNameLst>
                                      </p:cBhvr>
                                      <p:tavLst>
                                        <p:tav tm="0">
                                          <p:val>
                                            <p:fltVal val="0"/>
                                          </p:val>
                                        </p:tav>
                                        <p:tav tm="100000">
                                          <p:val>
                                            <p:strVal val="#ppt_w"/>
                                          </p:val>
                                        </p:tav>
                                      </p:tavLst>
                                    </p:anim>
                                    <p:anim calcmode="lin" valueType="num">
                                      <p:cBhvr>
                                        <p:cTn id="19" dur="750" fill="hold"/>
                                        <p:tgtEl>
                                          <p:spTgt spid="39"/>
                                        </p:tgtEl>
                                        <p:attrNameLst>
                                          <p:attrName>ppt_h</p:attrName>
                                        </p:attrNameLst>
                                      </p:cBhvr>
                                      <p:tavLst>
                                        <p:tav tm="0">
                                          <p:val>
                                            <p:fltVal val="0"/>
                                          </p:val>
                                        </p:tav>
                                        <p:tav tm="100000">
                                          <p:val>
                                            <p:strVal val="#ppt_h"/>
                                          </p:val>
                                        </p:tav>
                                      </p:tavLst>
                                    </p:anim>
                                    <p:animEffect transition="in" filter="fade">
                                      <p:cBhvr>
                                        <p:cTn id="20" dur="75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4" fill="hold" nodeType="click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heel(4)">
                                      <p:cBhvr>
                                        <p:cTn id="25"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1" grpId="0"/>
      <p:bldP spid="3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1079500"/>
            <a:ext cx="3651250" cy="3357122"/>
          </a:xfrm>
          <a:prstGeom prst="ellipse">
            <a:avLst/>
          </a:prstGeom>
          <a:ln>
            <a:noFill/>
          </a:ln>
          <a:effectLst>
            <a:softEdge rad="112500"/>
          </a:effectLst>
        </p:spPr>
      </p:pic>
      <p:sp>
        <p:nvSpPr>
          <p:cNvPr id="11" name="Rectangle 10"/>
          <p:cNvSpPr/>
          <p:nvPr/>
        </p:nvSpPr>
        <p:spPr>
          <a:xfrm>
            <a:off x="5321300" y="2462678"/>
            <a:ext cx="4635500" cy="1551643"/>
          </a:xfrm>
          <a:prstGeom prst="rect">
            <a:avLst/>
          </a:prstGeom>
          <a:noFill/>
          <a:ln>
            <a:noFill/>
          </a:ln>
        </p:spPr>
        <p:txBody>
          <a:bodyPr wrap="square" lIns="76200" tIns="38100" rIns="76200" bIns="38100">
            <a:spAutoFit/>
            <a:scene3d>
              <a:camera prst="orthographicFront"/>
              <a:lightRig rig="soft" dir="tl">
                <a:rot lat="0" lon="0" rev="0"/>
              </a:lightRig>
            </a:scene3d>
            <a:sp3d extrusionH="57150" contourW="25400" prstMaterial="matte">
              <a:bevelT w="25400" h="55880" prst="angle"/>
              <a:contourClr>
                <a:schemeClr val="accent2">
                  <a:tint val="20000"/>
                </a:schemeClr>
              </a:contourClr>
            </a:sp3d>
          </a:bodyPr>
          <a:lstStyle/>
          <a:p>
            <a:pPr algn="ctr"/>
            <a:r>
              <a:rPr lang="bn-BD" sz="9583" b="1" spc="42" dirty="0">
                <a:ln w="11430">
                  <a:solidFill>
                    <a:srgbClr val="7030A0"/>
                  </a:solidFill>
                </a:ln>
                <a:solidFill>
                  <a:srgbClr val="FF2D2D"/>
                </a:solidFill>
                <a:effectLst>
                  <a:outerShdw blurRad="50800" dist="38100" dir="5400000" algn="t" rotWithShape="0">
                    <a:prstClr val="black">
                      <a:alpha val="40000"/>
                    </a:prstClr>
                  </a:outerShdw>
                </a:effectLst>
                <a:latin typeface="NikoshBAN" pitchFamily="2" charset="0"/>
                <a:cs typeface="NikoshBAN" pitchFamily="2" charset="0"/>
              </a:rPr>
              <a:t>ধন্যবাদ</a:t>
            </a:r>
            <a:endParaRPr lang="en-US" sz="9583" b="1" spc="42" dirty="0">
              <a:ln w="11430">
                <a:solidFill>
                  <a:srgbClr val="7030A0"/>
                </a:solidFill>
              </a:ln>
              <a:solidFill>
                <a:srgbClr val="FF2D2D"/>
              </a:solidFill>
              <a:effectLst>
                <a:outerShdw blurRad="50800" dist="38100" dir="5400000" algn="t" rotWithShape="0">
                  <a:prstClr val="black">
                    <a:alpha val="40000"/>
                  </a:prstClr>
                </a:outerShdw>
              </a:effectLst>
              <a:latin typeface="NikoshBAN" pitchFamily="2" charset="0"/>
              <a:cs typeface="NikoshBAN" pitchFamily="2" charset="0"/>
            </a:endParaRPr>
          </a:p>
        </p:txBody>
      </p:sp>
      <p:pic>
        <p:nvPicPr>
          <p:cNvPr id="4" name="Picture 3">
            <a:extLst>
              <a:ext uri="{FF2B5EF4-FFF2-40B4-BE49-F238E27FC236}">
                <a16:creationId xmlns:a16="http://schemas.microsoft.com/office/drawing/2014/main" id="{7D0D449D-FC63-4219-A566-0FE01B02A5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7941" y="123625"/>
            <a:ext cx="1043702" cy="987180"/>
          </a:xfrm>
          <a:prstGeom prst="rect">
            <a:avLst/>
          </a:prstGeom>
        </p:spPr>
      </p:pic>
      <p:pic>
        <p:nvPicPr>
          <p:cNvPr id="5" name="Picture 4">
            <a:extLst>
              <a:ext uri="{FF2B5EF4-FFF2-40B4-BE49-F238E27FC236}">
                <a16:creationId xmlns:a16="http://schemas.microsoft.com/office/drawing/2014/main" id="{0C80AF8E-A181-485A-9C89-D4D350843C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0926" y="169878"/>
            <a:ext cx="563659" cy="630117"/>
          </a:xfrm>
          <a:prstGeom prst="rect">
            <a:avLst/>
          </a:prstGeom>
        </p:spPr>
      </p:pic>
      <p:grpSp>
        <p:nvGrpSpPr>
          <p:cNvPr id="6" name="Group 5">
            <a:extLst>
              <a:ext uri="{FF2B5EF4-FFF2-40B4-BE49-F238E27FC236}">
                <a16:creationId xmlns:a16="http://schemas.microsoft.com/office/drawing/2014/main" id="{771F49F4-2937-4DDC-8CFE-0E784CC30DCA}"/>
              </a:ext>
            </a:extLst>
          </p:cNvPr>
          <p:cNvGrpSpPr/>
          <p:nvPr/>
        </p:nvGrpSpPr>
        <p:grpSpPr>
          <a:xfrm>
            <a:off x="-29029" y="1"/>
            <a:ext cx="12221029" cy="6871252"/>
            <a:chOff x="-4419" y="0"/>
            <a:chExt cx="12192000" cy="6858000"/>
          </a:xfrm>
        </p:grpSpPr>
        <p:grpSp>
          <p:nvGrpSpPr>
            <p:cNvPr id="7" name="Group 6">
              <a:extLst>
                <a:ext uri="{FF2B5EF4-FFF2-40B4-BE49-F238E27FC236}">
                  <a16:creationId xmlns:a16="http://schemas.microsoft.com/office/drawing/2014/main" id="{447858FB-3140-4CBD-A1B5-12126267B994}"/>
                </a:ext>
              </a:extLst>
            </p:cNvPr>
            <p:cNvGrpSpPr/>
            <p:nvPr/>
          </p:nvGrpSpPr>
          <p:grpSpPr>
            <a:xfrm>
              <a:off x="-4419" y="0"/>
              <a:ext cx="12192000" cy="6858000"/>
              <a:chOff x="-4419" y="0"/>
              <a:chExt cx="12192000" cy="6858000"/>
            </a:xfrm>
          </p:grpSpPr>
          <p:sp>
            <p:nvSpPr>
              <p:cNvPr id="9" name="Frame 8">
                <a:extLst>
                  <a:ext uri="{FF2B5EF4-FFF2-40B4-BE49-F238E27FC236}">
                    <a16:creationId xmlns:a16="http://schemas.microsoft.com/office/drawing/2014/main" id="{724A8CB3-6013-4B2A-83E6-BA87CB0E40F1}"/>
                  </a:ext>
                </a:extLst>
              </p:cNvPr>
              <p:cNvSpPr/>
              <p:nvPr/>
            </p:nvSpPr>
            <p:spPr>
              <a:xfrm>
                <a:off x="-4419" y="0"/>
                <a:ext cx="12192000" cy="6858000"/>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12" name="Picture 11">
                <a:extLst>
                  <a:ext uri="{FF2B5EF4-FFF2-40B4-BE49-F238E27FC236}">
                    <a16:creationId xmlns:a16="http://schemas.microsoft.com/office/drawing/2014/main" id="{1A9F0A23-8B40-4D07-93A2-2589AD5F61B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849" y="5538304"/>
                <a:ext cx="11988800" cy="1193800"/>
              </a:xfrm>
              <a:prstGeom prst="rect">
                <a:avLst/>
              </a:prstGeom>
            </p:spPr>
          </p:pic>
        </p:grpSp>
        <p:pic>
          <p:nvPicPr>
            <p:cNvPr id="8" name="Picture 7">
              <a:extLst>
                <a:ext uri="{FF2B5EF4-FFF2-40B4-BE49-F238E27FC236}">
                  <a16:creationId xmlns:a16="http://schemas.microsoft.com/office/drawing/2014/main" id="{28624E46-8DC6-4AFB-B949-36FDF46B19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157175"/>
              <a:ext cx="562320" cy="631332"/>
            </a:xfrm>
            <a:prstGeom prst="rect">
              <a:avLst/>
            </a:prstGeom>
          </p:spPr>
        </p:pic>
      </p:grpSp>
    </p:spTree>
    <p:extLst>
      <p:ext uri="{BB962C8B-B14F-4D97-AF65-F5344CB8AC3E}">
        <p14:creationId xmlns:p14="http://schemas.microsoft.com/office/powerpoint/2010/main" val="13287406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A10F29DA-9840-4D79-B295-96D217C37152}"/>
              </a:ext>
            </a:extLst>
          </p:cNvPr>
          <p:cNvGrpSpPr/>
          <p:nvPr/>
        </p:nvGrpSpPr>
        <p:grpSpPr>
          <a:xfrm>
            <a:off x="0" y="-1"/>
            <a:ext cx="12192000" cy="6863287"/>
            <a:chOff x="-4419" y="0"/>
            <a:chExt cx="12192000" cy="6858000"/>
          </a:xfrm>
        </p:grpSpPr>
        <p:sp>
          <p:nvSpPr>
            <p:cNvPr id="4" name="Frame 3">
              <a:extLst>
                <a:ext uri="{FF2B5EF4-FFF2-40B4-BE49-F238E27FC236}">
                  <a16:creationId xmlns:a16="http://schemas.microsoft.com/office/drawing/2014/main" id="{39B48C72-93FF-404E-A588-8C3455904C5F}"/>
                </a:ext>
              </a:extLst>
            </p:cNvPr>
            <p:cNvSpPr/>
            <p:nvPr/>
          </p:nvSpPr>
          <p:spPr>
            <a:xfrm>
              <a:off x="-4419" y="0"/>
              <a:ext cx="12192000" cy="6858000"/>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13" name="Picture 12">
              <a:extLst>
                <a:ext uri="{FF2B5EF4-FFF2-40B4-BE49-F238E27FC236}">
                  <a16:creationId xmlns:a16="http://schemas.microsoft.com/office/drawing/2014/main" id="{DB707403-96ED-4B0D-BD7C-5E4F585CDF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57175"/>
              <a:ext cx="562320" cy="631332"/>
            </a:xfrm>
            <a:prstGeom prst="rect">
              <a:avLst/>
            </a:prstGeom>
          </p:spPr>
        </p:pic>
      </p:grpSp>
      <p:pic>
        <p:nvPicPr>
          <p:cNvPr id="30" name="Picture 29">
            <a:extLst>
              <a:ext uri="{FF2B5EF4-FFF2-40B4-BE49-F238E27FC236}">
                <a16:creationId xmlns:a16="http://schemas.microsoft.com/office/drawing/2014/main" id="{7CFE2EEC-E176-4528-AA32-FB0DC5D3D2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7941" y="123625"/>
            <a:ext cx="1043702" cy="509421"/>
          </a:xfrm>
          <a:prstGeom prst="rect">
            <a:avLst/>
          </a:prstGeom>
        </p:spPr>
      </p:pic>
      <p:sp>
        <p:nvSpPr>
          <p:cNvPr id="15" name="TextBox 14">
            <a:extLst>
              <a:ext uri="{FF2B5EF4-FFF2-40B4-BE49-F238E27FC236}">
                <a16:creationId xmlns:a16="http://schemas.microsoft.com/office/drawing/2014/main" id="{1F53EE00-F119-4E7A-A097-BFEAB8A8D118}"/>
              </a:ext>
            </a:extLst>
          </p:cNvPr>
          <p:cNvSpPr txBox="1"/>
          <p:nvPr/>
        </p:nvSpPr>
        <p:spPr>
          <a:xfrm>
            <a:off x="2106270" y="961484"/>
            <a:ext cx="8429625" cy="707886"/>
          </a:xfrm>
          <a:prstGeom prst="rect">
            <a:avLst/>
          </a:prstGeom>
          <a:noFill/>
        </p:spPr>
        <p:txBody>
          <a:bodyPr wrap="square" rtlCol="0">
            <a:spAutoFit/>
          </a:bodyPr>
          <a:lstStyle/>
          <a:p>
            <a:r>
              <a:rPr lang="bn-BD" sz="4000" b="1" dirty="0">
                <a:solidFill>
                  <a:srgbClr val="002060"/>
                </a:solidFill>
                <a:latin typeface="NikoshBAN" panose="02000000000000000000" pitchFamily="2" charset="0"/>
                <a:cs typeface="NikoshBAN" panose="02000000000000000000" pitchFamily="2" charset="0"/>
              </a:rPr>
              <a:t>প্রতিদিন তোমরা  কোন কোন প্রযুক্তি ব্যবহার কর ?</a:t>
            </a:r>
            <a:endParaRPr lang="en-US" sz="4000" b="1" dirty="0">
              <a:solidFill>
                <a:srgbClr val="002060"/>
              </a:solidFill>
              <a:latin typeface="NikoshBAN" panose="02000000000000000000" pitchFamily="2" charset="0"/>
              <a:cs typeface="NikoshBAN" panose="02000000000000000000" pitchFamily="2" charset="0"/>
            </a:endParaRPr>
          </a:p>
        </p:txBody>
      </p:sp>
      <p:pic>
        <p:nvPicPr>
          <p:cNvPr id="16" name="Picture 15">
            <a:extLst>
              <a:ext uri="{FF2B5EF4-FFF2-40B4-BE49-F238E27FC236}">
                <a16:creationId xmlns:a16="http://schemas.microsoft.com/office/drawing/2014/main" id="{FC0A2885-2F54-4320-B60F-0A25F79AEAB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891" y="5543385"/>
            <a:ext cx="11993145" cy="1189204"/>
          </a:xfrm>
          <a:prstGeom prst="rect">
            <a:avLst/>
          </a:prstGeom>
        </p:spPr>
      </p:pic>
      <p:pic>
        <p:nvPicPr>
          <p:cNvPr id="8" name="Picture 7">
            <a:extLst>
              <a:ext uri="{FF2B5EF4-FFF2-40B4-BE49-F238E27FC236}">
                <a16:creationId xmlns:a16="http://schemas.microsoft.com/office/drawing/2014/main" id="{6CAFCE22-9C64-437A-ABD5-13F34AF8979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82055" y="1950492"/>
            <a:ext cx="4027890" cy="33117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0124754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0"/>
                                        <p:tgtEl>
                                          <p:spTgt spid="8"/>
                                        </p:tgtEl>
                                      </p:cBhvr>
                                    </p:animEffect>
                                    <p:anim calcmode="lin" valueType="num">
                                      <p:cBhvr>
                                        <p:cTn id="8" dur="3000" fill="hold"/>
                                        <p:tgtEl>
                                          <p:spTgt spid="8"/>
                                        </p:tgtEl>
                                        <p:attrNameLst>
                                          <p:attrName>ppt_x</p:attrName>
                                        </p:attrNameLst>
                                      </p:cBhvr>
                                      <p:tavLst>
                                        <p:tav tm="0">
                                          <p:val>
                                            <p:strVal val="#ppt_x"/>
                                          </p:val>
                                        </p:tav>
                                        <p:tav tm="100000">
                                          <p:val>
                                            <p:strVal val="#ppt_x"/>
                                          </p:val>
                                        </p:tav>
                                      </p:tavLst>
                                    </p:anim>
                                    <p:anim calcmode="lin" valueType="num">
                                      <p:cBhvr>
                                        <p:cTn id="9" dur="2700" decel="100000" fill="hold"/>
                                        <p:tgtEl>
                                          <p:spTgt spid="8"/>
                                        </p:tgtEl>
                                        <p:attrNameLst>
                                          <p:attrName>ppt_y</p:attrName>
                                        </p:attrNameLst>
                                      </p:cBhvr>
                                      <p:tavLst>
                                        <p:tav tm="0">
                                          <p:val>
                                            <p:strVal val="#ppt_y+1"/>
                                          </p:val>
                                        </p:tav>
                                        <p:tav tm="100000">
                                          <p:val>
                                            <p:strVal val="#ppt_y-.03"/>
                                          </p:val>
                                        </p:tav>
                                      </p:tavLst>
                                    </p:anim>
                                    <p:anim calcmode="lin" valueType="num">
                                      <p:cBhvr>
                                        <p:cTn id="10" dur="300" accel="100000" fill="hold">
                                          <p:stCondLst>
                                            <p:cond delay="27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A10F29DA-9840-4D79-B295-96D217C37152}"/>
              </a:ext>
            </a:extLst>
          </p:cNvPr>
          <p:cNvGrpSpPr/>
          <p:nvPr/>
        </p:nvGrpSpPr>
        <p:grpSpPr>
          <a:xfrm>
            <a:off x="0" y="0"/>
            <a:ext cx="12192000" cy="6863286"/>
            <a:chOff x="-4419" y="0"/>
            <a:chExt cx="12192000" cy="6858000"/>
          </a:xfrm>
        </p:grpSpPr>
        <p:sp>
          <p:nvSpPr>
            <p:cNvPr id="4" name="Frame 3">
              <a:extLst>
                <a:ext uri="{FF2B5EF4-FFF2-40B4-BE49-F238E27FC236}">
                  <a16:creationId xmlns:a16="http://schemas.microsoft.com/office/drawing/2014/main" id="{39B48C72-93FF-404E-A588-8C3455904C5F}"/>
                </a:ext>
              </a:extLst>
            </p:cNvPr>
            <p:cNvSpPr/>
            <p:nvPr/>
          </p:nvSpPr>
          <p:spPr>
            <a:xfrm>
              <a:off x="-4419" y="0"/>
              <a:ext cx="12192000" cy="6858000"/>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13" name="Picture 12">
              <a:extLst>
                <a:ext uri="{FF2B5EF4-FFF2-40B4-BE49-F238E27FC236}">
                  <a16:creationId xmlns:a16="http://schemas.microsoft.com/office/drawing/2014/main" id="{DB707403-96ED-4B0D-BD7C-5E4F585CDF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57175"/>
              <a:ext cx="562320" cy="631332"/>
            </a:xfrm>
            <a:prstGeom prst="rect">
              <a:avLst/>
            </a:prstGeom>
          </p:spPr>
        </p:pic>
      </p:grpSp>
      <p:pic>
        <p:nvPicPr>
          <p:cNvPr id="30" name="Picture 29">
            <a:extLst>
              <a:ext uri="{FF2B5EF4-FFF2-40B4-BE49-F238E27FC236}">
                <a16:creationId xmlns:a16="http://schemas.microsoft.com/office/drawing/2014/main" id="{7CFE2EEC-E176-4528-AA32-FB0DC5D3D2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7941" y="123625"/>
            <a:ext cx="1043702" cy="509421"/>
          </a:xfrm>
          <a:prstGeom prst="rect">
            <a:avLst/>
          </a:prstGeom>
        </p:spPr>
      </p:pic>
      <p:sp>
        <p:nvSpPr>
          <p:cNvPr id="28" name="TextBox 27">
            <a:extLst>
              <a:ext uri="{FF2B5EF4-FFF2-40B4-BE49-F238E27FC236}">
                <a16:creationId xmlns:a16="http://schemas.microsoft.com/office/drawing/2014/main" id="{0A9EAB84-2922-460F-A279-0E0E8787F87C}"/>
              </a:ext>
            </a:extLst>
          </p:cNvPr>
          <p:cNvSpPr txBox="1"/>
          <p:nvPr/>
        </p:nvSpPr>
        <p:spPr>
          <a:xfrm>
            <a:off x="3057658" y="431621"/>
            <a:ext cx="6019082" cy="646331"/>
          </a:xfrm>
          <a:prstGeom prst="rect">
            <a:avLst/>
          </a:prstGeom>
          <a:solidFill>
            <a:schemeClr val="bg1"/>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bn-IN" sz="3600" b="1" dirty="0">
                <a:effectLst>
                  <a:outerShdw blurRad="38100" dist="38100" dir="2700000" algn="tl">
                    <a:srgbClr val="000000">
                      <a:alpha val="43137"/>
                    </a:srgbClr>
                  </a:outerShdw>
                </a:effectLst>
                <a:latin typeface="Vrinda" pitchFamily="34" charset="0"/>
                <a:cs typeface="Vrinda" pitchFamily="34" charset="0"/>
              </a:rPr>
              <a:t>নিচের </a:t>
            </a:r>
            <a:r>
              <a:rPr lang="en-US" sz="3600" b="1" dirty="0">
                <a:effectLst>
                  <a:outerShdw blurRad="38100" dist="38100" dir="2700000" algn="tl">
                    <a:srgbClr val="000000">
                      <a:alpha val="43137"/>
                    </a:srgbClr>
                  </a:outerShdw>
                </a:effectLst>
                <a:latin typeface="Vrinda" pitchFamily="34" charset="0"/>
                <a:cs typeface="Vrinda" pitchFamily="34" charset="0"/>
              </a:rPr>
              <a:t> </a:t>
            </a:r>
            <a:r>
              <a:rPr lang="as-IN" sz="3600" b="1" dirty="0">
                <a:effectLst>
                  <a:outerShdw blurRad="38100" dist="38100" dir="2700000" algn="tl">
                    <a:srgbClr val="000000">
                      <a:alpha val="43137"/>
                    </a:srgbClr>
                  </a:outerShdw>
                </a:effectLst>
                <a:latin typeface="Vrinda" pitchFamily="34" charset="0"/>
                <a:cs typeface="Vrinda" pitchFamily="34" charset="0"/>
              </a:rPr>
              <a:t>ছ</a:t>
            </a:r>
            <a:r>
              <a:rPr lang="en-US" sz="3600" b="1" dirty="0">
                <a:effectLst>
                  <a:outerShdw blurRad="38100" dist="38100" dir="2700000" algn="tl">
                    <a:srgbClr val="000000">
                      <a:alpha val="43137"/>
                    </a:srgbClr>
                  </a:outerShdw>
                </a:effectLst>
                <a:latin typeface="Vrinda" pitchFamily="34" charset="0"/>
                <a:cs typeface="Vrinda" pitchFamily="34" charset="0"/>
              </a:rPr>
              <a:t>ব</a:t>
            </a:r>
            <a:r>
              <a:rPr lang="as-IN" sz="3600" b="1" dirty="0">
                <a:effectLst>
                  <a:outerShdw blurRad="38100" dist="38100" dir="2700000" algn="tl">
                    <a:srgbClr val="000000">
                      <a:alpha val="43137"/>
                    </a:srgbClr>
                  </a:outerShdw>
                </a:effectLst>
                <a:latin typeface="Vrinda" pitchFamily="34" charset="0"/>
                <a:cs typeface="Vrinda" pitchFamily="34" charset="0"/>
              </a:rPr>
              <a:t>ি</a:t>
            </a:r>
            <a:r>
              <a:rPr lang="bn-IN" sz="3600" b="1" dirty="0">
                <a:effectLst>
                  <a:outerShdw blurRad="38100" dist="38100" dir="2700000" algn="tl">
                    <a:srgbClr val="000000">
                      <a:alpha val="43137"/>
                    </a:srgbClr>
                  </a:outerShdw>
                </a:effectLst>
                <a:latin typeface="Vrinda" pitchFamily="34" charset="0"/>
                <a:cs typeface="Vrinda" pitchFamily="34" charset="0"/>
              </a:rPr>
              <a:t>টি লক্ষ</a:t>
            </a:r>
            <a:r>
              <a:rPr lang="en-US" sz="3600" b="1" dirty="0" err="1">
                <a:effectLst>
                  <a:outerShdw blurRad="38100" dist="38100" dir="2700000" algn="tl">
                    <a:srgbClr val="000000">
                      <a:alpha val="43137"/>
                    </a:srgbClr>
                  </a:outerShdw>
                </a:effectLst>
                <a:latin typeface="Vrinda" pitchFamily="34" charset="0"/>
                <a:cs typeface="Vrinda" pitchFamily="34" charset="0"/>
              </a:rPr>
              <a:t>্য</a:t>
            </a:r>
            <a:r>
              <a:rPr lang="bn-IN" sz="3600" b="1" dirty="0">
                <a:effectLst>
                  <a:outerShdw blurRad="38100" dist="38100" dir="2700000" algn="tl">
                    <a:srgbClr val="000000">
                      <a:alpha val="43137"/>
                    </a:srgbClr>
                  </a:outerShdw>
                </a:effectLst>
                <a:latin typeface="Vrinda" pitchFamily="34" charset="0"/>
                <a:cs typeface="Vrinda" pitchFamily="34" charset="0"/>
              </a:rPr>
              <a:t> কর</a:t>
            </a:r>
            <a:endParaRPr lang="en-US" sz="3600" b="1" dirty="0">
              <a:effectLst>
                <a:outerShdw blurRad="38100" dist="38100" dir="2700000" algn="tl">
                  <a:srgbClr val="000000">
                    <a:alpha val="43137"/>
                  </a:srgbClr>
                </a:outerShdw>
              </a:effectLst>
              <a:latin typeface="Vrinda" pitchFamily="34" charset="0"/>
              <a:cs typeface="Vrinda" pitchFamily="34" charset="0"/>
            </a:endParaRPr>
          </a:p>
        </p:txBody>
      </p:sp>
      <p:pic>
        <p:nvPicPr>
          <p:cNvPr id="31" name="Picture 30">
            <a:extLst>
              <a:ext uri="{FF2B5EF4-FFF2-40B4-BE49-F238E27FC236}">
                <a16:creationId xmlns:a16="http://schemas.microsoft.com/office/drawing/2014/main" id="{34C3D95E-4E7C-4EE8-BA4F-AF69DF93DB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19311" y="1332664"/>
            <a:ext cx="9270609" cy="4425161"/>
          </a:xfrm>
          <a:prstGeom prst="rect">
            <a:avLst/>
          </a:prstGeom>
          <a:ln w="38100">
            <a:solidFill>
              <a:schemeClr val="accent1"/>
            </a:solidFill>
          </a:ln>
        </p:spPr>
      </p:pic>
    </p:spTree>
    <p:extLst>
      <p:ext uri="{BB962C8B-B14F-4D97-AF65-F5344CB8AC3E}">
        <p14:creationId xmlns:p14="http://schemas.microsoft.com/office/powerpoint/2010/main" val="80013476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1000" fill="hold"/>
                                        <p:tgtEl>
                                          <p:spTgt spid="28"/>
                                        </p:tgtEl>
                                        <p:attrNameLst>
                                          <p:attrName>ppt_x</p:attrName>
                                        </p:attrNameLst>
                                      </p:cBhvr>
                                      <p:tavLst>
                                        <p:tav tm="0">
                                          <p:val>
                                            <p:strVal val="#ppt_x-.2"/>
                                          </p:val>
                                        </p:tav>
                                        <p:tav tm="100000">
                                          <p:val>
                                            <p:strVal val="#ppt_x"/>
                                          </p:val>
                                        </p:tav>
                                      </p:tavLst>
                                    </p:anim>
                                    <p:anim calcmode="lin" valueType="num">
                                      <p:cBhvr>
                                        <p:cTn id="8" dur="1000" fill="hold"/>
                                        <p:tgtEl>
                                          <p:spTgt spid="28"/>
                                        </p:tgtEl>
                                        <p:attrNameLst>
                                          <p:attrName>ppt_y</p:attrName>
                                        </p:attrNameLst>
                                      </p:cBhvr>
                                      <p:tavLst>
                                        <p:tav tm="0">
                                          <p:val>
                                            <p:strVal val="#ppt_y"/>
                                          </p:val>
                                        </p:tav>
                                        <p:tav tm="100000">
                                          <p:val>
                                            <p:strVal val="#ppt_y"/>
                                          </p:val>
                                        </p:tav>
                                      </p:tavLst>
                                    </p:anim>
                                    <p:animEffect transition="in" filter="wipe(right)" prLst="gradientSize: 0.1">
                                      <p:cBhvr>
                                        <p:cTn id="9" dur="1000"/>
                                        <p:tgtEl>
                                          <p:spTgt spid="28"/>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wheel(4)">
                                      <p:cBhvr>
                                        <p:cTn id="14" dur="3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A10F29DA-9840-4D79-B295-96D217C37152}"/>
              </a:ext>
            </a:extLst>
          </p:cNvPr>
          <p:cNvGrpSpPr/>
          <p:nvPr/>
        </p:nvGrpSpPr>
        <p:grpSpPr>
          <a:xfrm>
            <a:off x="0" y="0"/>
            <a:ext cx="12192000" cy="6863286"/>
            <a:chOff x="-4419" y="0"/>
            <a:chExt cx="12192000" cy="6858000"/>
          </a:xfrm>
        </p:grpSpPr>
        <p:sp>
          <p:nvSpPr>
            <p:cNvPr id="4" name="Frame 3">
              <a:extLst>
                <a:ext uri="{FF2B5EF4-FFF2-40B4-BE49-F238E27FC236}">
                  <a16:creationId xmlns:a16="http://schemas.microsoft.com/office/drawing/2014/main" id="{39B48C72-93FF-404E-A588-8C3455904C5F}"/>
                </a:ext>
              </a:extLst>
            </p:cNvPr>
            <p:cNvSpPr/>
            <p:nvPr/>
          </p:nvSpPr>
          <p:spPr>
            <a:xfrm>
              <a:off x="-4419" y="0"/>
              <a:ext cx="12192000" cy="6858000"/>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13" name="Picture 12">
              <a:extLst>
                <a:ext uri="{FF2B5EF4-FFF2-40B4-BE49-F238E27FC236}">
                  <a16:creationId xmlns:a16="http://schemas.microsoft.com/office/drawing/2014/main" id="{DB707403-96ED-4B0D-BD7C-5E4F585CDF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57175"/>
              <a:ext cx="562320" cy="631332"/>
            </a:xfrm>
            <a:prstGeom prst="rect">
              <a:avLst/>
            </a:prstGeom>
          </p:spPr>
        </p:pic>
      </p:grpSp>
      <p:pic>
        <p:nvPicPr>
          <p:cNvPr id="30" name="Picture 29">
            <a:extLst>
              <a:ext uri="{FF2B5EF4-FFF2-40B4-BE49-F238E27FC236}">
                <a16:creationId xmlns:a16="http://schemas.microsoft.com/office/drawing/2014/main" id="{7CFE2EEC-E176-4528-AA32-FB0DC5D3D2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7941" y="123625"/>
            <a:ext cx="1043702" cy="509421"/>
          </a:xfrm>
          <a:prstGeom prst="rect">
            <a:avLst/>
          </a:prstGeom>
        </p:spPr>
      </p:pic>
      <p:pic>
        <p:nvPicPr>
          <p:cNvPr id="9" name="Picture 8">
            <a:extLst>
              <a:ext uri="{FF2B5EF4-FFF2-40B4-BE49-F238E27FC236}">
                <a16:creationId xmlns:a16="http://schemas.microsoft.com/office/drawing/2014/main" id="{C85C6C70-987B-4F2B-9610-9D02E2A8B9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03158" y="789115"/>
            <a:ext cx="7884904" cy="5133383"/>
          </a:xfrm>
          <a:prstGeom prst="rect">
            <a:avLst/>
          </a:prstGeom>
          <a:ln w="38100" cap="sq">
            <a:solidFill>
              <a:srgbClr val="FF0066"/>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3166923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A10F29DA-9840-4D79-B295-96D217C37152}"/>
              </a:ext>
            </a:extLst>
          </p:cNvPr>
          <p:cNvGrpSpPr/>
          <p:nvPr/>
        </p:nvGrpSpPr>
        <p:grpSpPr>
          <a:xfrm>
            <a:off x="0" y="0"/>
            <a:ext cx="12192000" cy="6863286"/>
            <a:chOff x="-4419" y="0"/>
            <a:chExt cx="12192000" cy="6858000"/>
          </a:xfrm>
        </p:grpSpPr>
        <p:sp>
          <p:nvSpPr>
            <p:cNvPr id="4" name="Frame 3">
              <a:extLst>
                <a:ext uri="{FF2B5EF4-FFF2-40B4-BE49-F238E27FC236}">
                  <a16:creationId xmlns:a16="http://schemas.microsoft.com/office/drawing/2014/main" id="{39B48C72-93FF-404E-A588-8C3455904C5F}"/>
                </a:ext>
              </a:extLst>
            </p:cNvPr>
            <p:cNvSpPr/>
            <p:nvPr/>
          </p:nvSpPr>
          <p:spPr>
            <a:xfrm>
              <a:off x="-4419" y="0"/>
              <a:ext cx="12192000" cy="6858000"/>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13" name="Picture 12">
              <a:extLst>
                <a:ext uri="{FF2B5EF4-FFF2-40B4-BE49-F238E27FC236}">
                  <a16:creationId xmlns:a16="http://schemas.microsoft.com/office/drawing/2014/main" id="{DB707403-96ED-4B0D-BD7C-5E4F585CDF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57175"/>
              <a:ext cx="562320" cy="631332"/>
            </a:xfrm>
            <a:prstGeom prst="rect">
              <a:avLst/>
            </a:prstGeom>
          </p:spPr>
        </p:pic>
      </p:grpSp>
      <p:pic>
        <p:nvPicPr>
          <p:cNvPr id="30" name="Picture 29">
            <a:extLst>
              <a:ext uri="{FF2B5EF4-FFF2-40B4-BE49-F238E27FC236}">
                <a16:creationId xmlns:a16="http://schemas.microsoft.com/office/drawing/2014/main" id="{7CFE2EEC-E176-4528-AA32-FB0DC5D3D2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7941" y="123625"/>
            <a:ext cx="1043702" cy="509421"/>
          </a:xfrm>
          <a:prstGeom prst="rect">
            <a:avLst/>
          </a:prstGeom>
        </p:spPr>
      </p:pic>
      <p:pic>
        <p:nvPicPr>
          <p:cNvPr id="9" name="Picture 8">
            <a:extLst>
              <a:ext uri="{FF2B5EF4-FFF2-40B4-BE49-F238E27FC236}">
                <a16:creationId xmlns:a16="http://schemas.microsoft.com/office/drawing/2014/main" id="{811CA00E-6471-4696-83E0-2CF9BAD2E7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28319" y="1252024"/>
            <a:ext cx="8013965" cy="5205045"/>
          </a:xfrm>
          <a:prstGeom prst="rect">
            <a:avLst/>
          </a:prstGeom>
          <a:ln w="28575">
            <a:solidFill>
              <a:schemeClr val="tx1"/>
            </a:solidFill>
          </a:ln>
        </p:spPr>
      </p:pic>
      <p:sp>
        <p:nvSpPr>
          <p:cNvPr id="10" name="TextBox 9">
            <a:extLst>
              <a:ext uri="{FF2B5EF4-FFF2-40B4-BE49-F238E27FC236}">
                <a16:creationId xmlns:a16="http://schemas.microsoft.com/office/drawing/2014/main" id="{1E7AFD4B-2D12-4918-9012-F2DB89C2C656}"/>
              </a:ext>
            </a:extLst>
          </p:cNvPr>
          <p:cNvSpPr txBox="1"/>
          <p:nvPr/>
        </p:nvSpPr>
        <p:spPr>
          <a:xfrm>
            <a:off x="2955199" y="400931"/>
            <a:ext cx="6019082" cy="646331"/>
          </a:xfrm>
          <a:prstGeom prst="rect">
            <a:avLst/>
          </a:prstGeom>
          <a:solidFill>
            <a:schemeClr val="bg1"/>
          </a:solidFill>
          <a:ln w="38100"/>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3600" b="1" dirty="0" err="1">
                <a:effectLst>
                  <a:outerShdw blurRad="38100" dist="38100" dir="2700000" algn="tl">
                    <a:srgbClr val="000000">
                      <a:alpha val="43137"/>
                    </a:srgbClr>
                  </a:outerShdw>
                </a:effectLst>
                <a:latin typeface="Vrinda" pitchFamily="34" charset="0"/>
                <a:cs typeface="Vrinda" pitchFamily="34" charset="0"/>
              </a:rPr>
              <a:t>ছবিটি</a:t>
            </a:r>
            <a:r>
              <a:rPr lang="en-US" sz="3600" b="1" dirty="0">
                <a:effectLst>
                  <a:outerShdw blurRad="38100" dist="38100" dir="2700000" algn="tl">
                    <a:srgbClr val="000000">
                      <a:alpha val="43137"/>
                    </a:srgbClr>
                  </a:outerShdw>
                </a:effectLst>
                <a:latin typeface="Vrinda" pitchFamily="34" charset="0"/>
                <a:cs typeface="Vrinda" pitchFamily="34" charset="0"/>
              </a:rPr>
              <a:t> </a:t>
            </a:r>
            <a:r>
              <a:rPr lang="en-US" sz="3600" b="1" dirty="0" err="1">
                <a:effectLst>
                  <a:outerShdw blurRad="38100" dist="38100" dir="2700000" algn="tl">
                    <a:srgbClr val="000000">
                      <a:alpha val="43137"/>
                    </a:srgbClr>
                  </a:outerShdw>
                </a:effectLst>
                <a:latin typeface="Vrinda" pitchFamily="34" charset="0"/>
                <a:cs typeface="Vrinda" pitchFamily="34" charset="0"/>
              </a:rPr>
              <a:t>দেখে</a:t>
            </a:r>
            <a:r>
              <a:rPr lang="en-US" sz="3600" b="1" dirty="0">
                <a:effectLst>
                  <a:outerShdw blurRad="38100" dist="38100" dir="2700000" algn="tl">
                    <a:srgbClr val="000000">
                      <a:alpha val="43137"/>
                    </a:srgbClr>
                  </a:outerShdw>
                </a:effectLst>
                <a:latin typeface="Vrinda" pitchFamily="34" charset="0"/>
                <a:cs typeface="Vrinda" pitchFamily="34" charset="0"/>
              </a:rPr>
              <a:t> </a:t>
            </a:r>
            <a:r>
              <a:rPr lang="en-US" sz="3600" b="1" dirty="0" err="1">
                <a:effectLst>
                  <a:outerShdw blurRad="38100" dist="38100" dir="2700000" algn="tl">
                    <a:srgbClr val="000000">
                      <a:alpha val="43137"/>
                    </a:srgbClr>
                  </a:outerShdw>
                </a:effectLst>
                <a:latin typeface="Vrinda" pitchFamily="34" charset="0"/>
                <a:cs typeface="Vrinda" pitchFamily="34" charset="0"/>
              </a:rPr>
              <a:t>কি</a:t>
            </a:r>
            <a:r>
              <a:rPr lang="en-US" sz="3600" b="1" dirty="0">
                <a:effectLst>
                  <a:outerShdw blurRad="38100" dist="38100" dir="2700000" algn="tl">
                    <a:srgbClr val="000000">
                      <a:alpha val="43137"/>
                    </a:srgbClr>
                  </a:outerShdw>
                </a:effectLst>
                <a:latin typeface="Vrinda" pitchFamily="34" charset="0"/>
                <a:cs typeface="Vrinda" pitchFamily="34" charset="0"/>
              </a:rPr>
              <a:t> </a:t>
            </a:r>
            <a:r>
              <a:rPr lang="en-US" sz="3600" b="1" dirty="0" err="1">
                <a:effectLst>
                  <a:outerShdw blurRad="38100" dist="38100" dir="2700000" algn="tl">
                    <a:srgbClr val="000000">
                      <a:alpha val="43137"/>
                    </a:srgbClr>
                  </a:outerShdw>
                </a:effectLst>
                <a:latin typeface="Vrinda" pitchFamily="34" charset="0"/>
                <a:cs typeface="Vrinda" pitchFamily="34" charset="0"/>
              </a:rPr>
              <a:t>বুঝতে</a:t>
            </a:r>
            <a:r>
              <a:rPr lang="en-US" sz="3600" b="1" dirty="0">
                <a:effectLst>
                  <a:outerShdw blurRad="38100" dist="38100" dir="2700000" algn="tl">
                    <a:srgbClr val="000000">
                      <a:alpha val="43137"/>
                    </a:srgbClr>
                  </a:outerShdw>
                </a:effectLst>
                <a:latin typeface="Vrinda" pitchFamily="34" charset="0"/>
                <a:cs typeface="Vrinda" pitchFamily="34" charset="0"/>
              </a:rPr>
              <a:t> </a:t>
            </a:r>
            <a:r>
              <a:rPr lang="en-US" sz="3600" b="1" dirty="0" err="1">
                <a:effectLst>
                  <a:outerShdw blurRad="38100" dist="38100" dir="2700000" algn="tl">
                    <a:srgbClr val="000000">
                      <a:alpha val="43137"/>
                    </a:srgbClr>
                  </a:outerShdw>
                </a:effectLst>
                <a:latin typeface="Vrinda" pitchFamily="34" charset="0"/>
                <a:cs typeface="Vrinda" pitchFamily="34" charset="0"/>
              </a:rPr>
              <a:t>পারছো</a:t>
            </a:r>
            <a:endParaRPr lang="en-US" sz="3600" b="1" dirty="0">
              <a:effectLst>
                <a:outerShdw blurRad="38100" dist="38100" dir="2700000" algn="tl">
                  <a:srgbClr val="000000">
                    <a:alpha val="43137"/>
                  </a:srgbClr>
                </a:outerShdw>
              </a:effectLst>
              <a:latin typeface="Vrinda" pitchFamily="34" charset="0"/>
              <a:cs typeface="Vrinda" pitchFamily="34" charset="0"/>
            </a:endParaRPr>
          </a:p>
        </p:txBody>
      </p:sp>
    </p:spTree>
    <p:extLst>
      <p:ext uri="{BB962C8B-B14F-4D97-AF65-F5344CB8AC3E}">
        <p14:creationId xmlns:p14="http://schemas.microsoft.com/office/powerpoint/2010/main" val="122401547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4)">
                                      <p:cBhvr>
                                        <p:cTn id="7" dur="3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ppt_x</p:attrName>
                                        </p:attrNameLst>
                                      </p:cBhvr>
                                      <p:tavLst>
                                        <p:tav tm="0">
                                          <p:val>
                                            <p:strVal val="#ppt_x-.2"/>
                                          </p:val>
                                        </p:tav>
                                        <p:tav tm="100000">
                                          <p:val>
                                            <p:strVal val="#ppt_x"/>
                                          </p:val>
                                        </p:tav>
                                      </p:tavLst>
                                    </p:anim>
                                    <p:anim calcmode="lin" valueType="num">
                                      <p:cBhvr>
                                        <p:cTn id="13"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A10F29DA-9840-4D79-B295-96D217C37152}"/>
              </a:ext>
            </a:extLst>
          </p:cNvPr>
          <p:cNvGrpSpPr/>
          <p:nvPr/>
        </p:nvGrpSpPr>
        <p:grpSpPr>
          <a:xfrm>
            <a:off x="0" y="0"/>
            <a:ext cx="12192000" cy="6863286"/>
            <a:chOff x="-4419" y="0"/>
            <a:chExt cx="12192000" cy="6858000"/>
          </a:xfrm>
        </p:grpSpPr>
        <p:sp>
          <p:nvSpPr>
            <p:cNvPr id="4" name="Frame 3">
              <a:extLst>
                <a:ext uri="{FF2B5EF4-FFF2-40B4-BE49-F238E27FC236}">
                  <a16:creationId xmlns:a16="http://schemas.microsoft.com/office/drawing/2014/main" id="{39B48C72-93FF-404E-A588-8C3455904C5F}"/>
                </a:ext>
              </a:extLst>
            </p:cNvPr>
            <p:cNvSpPr/>
            <p:nvPr/>
          </p:nvSpPr>
          <p:spPr>
            <a:xfrm>
              <a:off x="-4419" y="0"/>
              <a:ext cx="12192000" cy="6858000"/>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13" name="Picture 12">
              <a:extLst>
                <a:ext uri="{FF2B5EF4-FFF2-40B4-BE49-F238E27FC236}">
                  <a16:creationId xmlns:a16="http://schemas.microsoft.com/office/drawing/2014/main" id="{DB707403-96ED-4B0D-BD7C-5E4F585CDF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57175"/>
              <a:ext cx="562320" cy="631332"/>
            </a:xfrm>
            <a:prstGeom prst="rect">
              <a:avLst/>
            </a:prstGeom>
          </p:spPr>
        </p:pic>
      </p:grpSp>
      <p:pic>
        <p:nvPicPr>
          <p:cNvPr id="30" name="Picture 29">
            <a:extLst>
              <a:ext uri="{FF2B5EF4-FFF2-40B4-BE49-F238E27FC236}">
                <a16:creationId xmlns:a16="http://schemas.microsoft.com/office/drawing/2014/main" id="{7CFE2EEC-E176-4528-AA32-FB0DC5D3D2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7941" y="123625"/>
            <a:ext cx="1043702" cy="509421"/>
          </a:xfrm>
          <a:prstGeom prst="rect">
            <a:avLst/>
          </a:prstGeom>
        </p:spPr>
      </p:pic>
      <p:sp>
        <p:nvSpPr>
          <p:cNvPr id="6" name="Rectangle 3">
            <a:extLst>
              <a:ext uri="{FF2B5EF4-FFF2-40B4-BE49-F238E27FC236}">
                <a16:creationId xmlns:a16="http://schemas.microsoft.com/office/drawing/2014/main" id="{129141FD-B3F8-4CB6-8C19-7855AC5AB997}"/>
              </a:ext>
            </a:extLst>
          </p:cNvPr>
          <p:cNvSpPr txBox="1">
            <a:spLocks noChangeArrowheads="1"/>
          </p:cNvSpPr>
          <p:nvPr/>
        </p:nvSpPr>
        <p:spPr bwMode="auto">
          <a:xfrm>
            <a:off x="7149791" y="331035"/>
            <a:ext cx="2540032" cy="933037"/>
          </a:xfrm>
          <a:prstGeom prst="rect">
            <a:avLst/>
          </a:prstGeom>
          <a:solidFill>
            <a:schemeClr val="bg1"/>
          </a:solidFill>
          <a:ln w="57150">
            <a:solidFill>
              <a:srgbClr val="FF0000"/>
            </a:solidFill>
          </a:ln>
          <a:effectLst/>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365760" lvl="0" indent="-256032" algn="ctr" fontAlgn="auto">
              <a:spcBef>
                <a:spcPts val="300"/>
              </a:spcBef>
              <a:spcAft>
                <a:spcPts val="0"/>
              </a:spcAft>
              <a:buClr>
                <a:schemeClr val="accent3"/>
              </a:buClr>
              <a:buNone/>
              <a:defRPr/>
            </a:pPr>
            <a:r>
              <a:rPr lang="en-US" sz="5400" dirty="0" err="1">
                <a:effectLst>
                  <a:glow rad="228600">
                    <a:schemeClr val="accent2">
                      <a:satMod val="175000"/>
                      <a:alpha val="40000"/>
                    </a:schemeClr>
                  </a:glow>
                </a:effectLst>
                <a:latin typeface="Vrinda" pitchFamily="34" charset="0"/>
                <a:cs typeface="Vrinda" pitchFamily="34" charset="0"/>
              </a:rPr>
              <a:t>টপোলজি</a:t>
            </a:r>
            <a:endParaRPr lang="en-US" sz="5400" dirty="0">
              <a:effectLst>
                <a:glow rad="228600">
                  <a:schemeClr val="accent2">
                    <a:satMod val="175000"/>
                    <a:alpha val="40000"/>
                  </a:schemeClr>
                </a:glow>
              </a:effectLst>
              <a:latin typeface="Vrinda" pitchFamily="34" charset="0"/>
              <a:cs typeface="Vrinda" pitchFamily="34" charset="0"/>
            </a:endParaRPr>
          </a:p>
        </p:txBody>
      </p:sp>
      <p:pic>
        <p:nvPicPr>
          <p:cNvPr id="7" name="Picture 6">
            <a:extLst>
              <a:ext uri="{FF2B5EF4-FFF2-40B4-BE49-F238E27FC236}">
                <a16:creationId xmlns:a16="http://schemas.microsoft.com/office/drawing/2014/main" id="{60743263-63AF-401C-8BD6-2CB84F289C8F}"/>
              </a:ext>
            </a:extLst>
          </p:cNvPr>
          <p:cNvPicPr>
            <a:picLocks noChangeAspect="1"/>
          </p:cNvPicPr>
          <p:nvPr/>
        </p:nvPicPr>
        <p:blipFill>
          <a:blip r:embed="rId5"/>
          <a:stretch>
            <a:fillRect/>
          </a:stretch>
        </p:blipFill>
        <p:spPr>
          <a:xfrm>
            <a:off x="1383162" y="1595107"/>
            <a:ext cx="9252014" cy="3825636"/>
          </a:xfrm>
          <a:prstGeom prst="rect">
            <a:avLst/>
          </a:prstGeom>
          <a:ln w="38100" cap="sq">
            <a:solidFill>
              <a:srgbClr val="FF0066"/>
            </a:solidFill>
            <a:prstDash val="solid"/>
            <a:miter lim="800000"/>
          </a:ln>
          <a:effectLst>
            <a:outerShdw blurRad="50800" dist="38100" dir="2700000" algn="tl" rotWithShape="0">
              <a:srgbClr val="000000">
                <a:alpha val="43000"/>
              </a:srgbClr>
            </a:outerShdw>
          </a:effectLst>
        </p:spPr>
      </p:pic>
      <p:sp>
        <p:nvSpPr>
          <p:cNvPr id="8" name="TextBox 7">
            <a:extLst>
              <a:ext uri="{FF2B5EF4-FFF2-40B4-BE49-F238E27FC236}">
                <a16:creationId xmlns:a16="http://schemas.microsoft.com/office/drawing/2014/main" id="{B3195232-B623-4A07-B8AC-83DBFE0C96F2}"/>
              </a:ext>
            </a:extLst>
          </p:cNvPr>
          <p:cNvSpPr txBox="1"/>
          <p:nvPr/>
        </p:nvSpPr>
        <p:spPr>
          <a:xfrm>
            <a:off x="1514078" y="63743"/>
            <a:ext cx="4035144" cy="1200329"/>
          </a:xfrm>
          <a:prstGeom prst="rect">
            <a:avLst/>
          </a:prstGeom>
          <a:noFill/>
        </p:spPr>
        <p:txBody>
          <a:bodyPr wrap="square" rtlCol="0">
            <a:spAutoFit/>
          </a:bodyPr>
          <a:lstStyle/>
          <a:p>
            <a:pPr algn="ctr"/>
            <a:r>
              <a:rPr lang="bn-BD" sz="7200" b="1" dirty="0">
                <a:latin typeface="NikoshBAN" panose="02000000000000000000" pitchFamily="2" charset="0"/>
                <a:cs typeface="NikoshBAN" panose="02000000000000000000" pitchFamily="2" charset="0"/>
              </a:rPr>
              <a:t>আজকের পাঠ </a:t>
            </a:r>
            <a:endParaRPr lang="en-US" sz="7200" b="1" dirty="0">
              <a:latin typeface="NikoshBAN" panose="02000000000000000000" pitchFamily="2" charset="0"/>
              <a:cs typeface="NikoshBAN" panose="02000000000000000000" pitchFamily="2" charset="0"/>
            </a:endParaRPr>
          </a:p>
        </p:txBody>
      </p:sp>
      <p:grpSp>
        <p:nvGrpSpPr>
          <p:cNvPr id="9" name="Group 8">
            <a:extLst>
              <a:ext uri="{FF2B5EF4-FFF2-40B4-BE49-F238E27FC236}">
                <a16:creationId xmlns:a16="http://schemas.microsoft.com/office/drawing/2014/main" id="{26A9AAA7-C644-4A7F-9BF0-534373328ED8}"/>
              </a:ext>
            </a:extLst>
          </p:cNvPr>
          <p:cNvGrpSpPr/>
          <p:nvPr/>
        </p:nvGrpSpPr>
        <p:grpSpPr>
          <a:xfrm>
            <a:off x="638968" y="946069"/>
            <a:ext cx="6106390" cy="263837"/>
            <a:chOff x="3946478" y="3668136"/>
            <a:chExt cx="6271142" cy="708913"/>
          </a:xfrm>
        </p:grpSpPr>
        <p:sp>
          <p:nvSpPr>
            <p:cNvPr id="10" name="Freeform 5">
              <a:extLst>
                <a:ext uri="{FF2B5EF4-FFF2-40B4-BE49-F238E27FC236}">
                  <a16:creationId xmlns:a16="http://schemas.microsoft.com/office/drawing/2014/main" id="{CBB053F6-36C6-4313-9446-08618083C78F}"/>
                </a:ext>
              </a:extLst>
            </p:cNvPr>
            <p:cNvSpPr/>
            <p:nvPr/>
          </p:nvSpPr>
          <p:spPr>
            <a:xfrm>
              <a:off x="3946478" y="3668136"/>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7030A0"/>
                </a:solidFill>
              </a:endParaRPr>
            </a:p>
          </p:txBody>
        </p:sp>
        <p:sp>
          <p:nvSpPr>
            <p:cNvPr id="11" name="Freeform 6">
              <a:extLst>
                <a:ext uri="{FF2B5EF4-FFF2-40B4-BE49-F238E27FC236}">
                  <a16:creationId xmlns:a16="http://schemas.microsoft.com/office/drawing/2014/main" id="{9E1C4F59-66EC-41A4-BB90-7DAB41BAF533}"/>
                </a:ext>
              </a:extLst>
            </p:cNvPr>
            <p:cNvSpPr/>
            <p:nvPr/>
          </p:nvSpPr>
          <p:spPr>
            <a:xfrm>
              <a:off x="4085230" y="369770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70C0"/>
                </a:solidFill>
              </a:endParaRPr>
            </a:p>
          </p:txBody>
        </p:sp>
        <p:sp>
          <p:nvSpPr>
            <p:cNvPr id="12" name="Freeform 7">
              <a:extLst>
                <a:ext uri="{FF2B5EF4-FFF2-40B4-BE49-F238E27FC236}">
                  <a16:creationId xmlns:a16="http://schemas.microsoft.com/office/drawing/2014/main" id="{84AD7276-00DE-443C-8C46-FCD2360A8E12}"/>
                </a:ext>
              </a:extLst>
            </p:cNvPr>
            <p:cNvSpPr/>
            <p:nvPr/>
          </p:nvSpPr>
          <p:spPr>
            <a:xfrm>
              <a:off x="4210334" y="371362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15" name="Freeform 8">
              <a:extLst>
                <a:ext uri="{FF2B5EF4-FFF2-40B4-BE49-F238E27FC236}">
                  <a16:creationId xmlns:a16="http://schemas.microsoft.com/office/drawing/2014/main" id="{96EEDBCA-A9A9-42C0-B271-D2F4C6AA2243}"/>
                </a:ext>
              </a:extLst>
            </p:cNvPr>
            <p:cNvSpPr/>
            <p:nvPr/>
          </p:nvSpPr>
          <p:spPr>
            <a:xfrm>
              <a:off x="4335438" y="372954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16" name="Freeform 9">
              <a:extLst>
                <a:ext uri="{FF2B5EF4-FFF2-40B4-BE49-F238E27FC236}">
                  <a16:creationId xmlns:a16="http://schemas.microsoft.com/office/drawing/2014/main" id="{F63ED7AF-D19A-4552-8712-3A42B3F8F1AD}"/>
                </a:ext>
              </a:extLst>
            </p:cNvPr>
            <p:cNvSpPr/>
            <p:nvPr/>
          </p:nvSpPr>
          <p:spPr>
            <a:xfrm>
              <a:off x="4460542" y="374546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17" name="Freeform 10">
              <a:extLst>
                <a:ext uri="{FF2B5EF4-FFF2-40B4-BE49-F238E27FC236}">
                  <a16:creationId xmlns:a16="http://schemas.microsoft.com/office/drawing/2014/main" id="{102E22BB-EF22-430B-8A0D-6E7241469A4C}"/>
                </a:ext>
              </a:extLst>
            </p:cNvPr>
            <p:cNvSpPr/>
            <p:nvPr/>
          </p:nvSpPr>
          <p:spPr>
            <a:xfrm>
              <a:off x="4585646" y="376138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18" name="Freeform 11">
              <a:extLst>
                <a:ext uri="{FF2B5EF4-FFF2-40B4-BE49-F238E27FC236}">
                  <a16:creationId xmlns:a16="http://schemas.microsoft.com/office/drawing/2014/main" id="{508530E1-0B1F-4455-A26F-5516D9514AA9}"/>
                </a:ext>
              </a:extLst>
            </p:cNvPr>
            <p:cNvSpPr/>
            <p:nvPr/>
          </p:nvSpPr>
          <p:spPr>
            <a:xfrm>
              <a:off x="4710750" y="377730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19" name="Freeform 12">
              <a:extLst>
                <a:ext uri="{FF2B5EF4-FFF2-40B4-BE49-F238E27FC236}">
                  <a16:creationId xmlns:a16="http://schemas.microsoft.com/office/drawing/2014/main" id="{B36E0894-6AD6-4717-A3F5-3C28852C174B}"/>
                </a:ext>
              </a:extLst>
            </p:cNvPr>
            <p:cNvSpPr/>
            <p:nvPr/>
          </p:nvSpPr>
          <p:spPr>
            <a:xfrm>
              <a:off x="4835854" y="379322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20" name="Freeform 13">
              <a:extLst>
                <a:ext uri="{FF2B5EF4-FFF2-40B4-BE49-F238E27FC236}">
                  <a16:creationId xmlns:a16="http://schemas.microsoft.com/office/drawing/2014/main" id="{24E5D596-EEEA-4915-BCCC-ADF6DA00284C}"/>
                </a:ext>
              </a:extLst>
            </p:cNvPr>
            <p:cNvSpPr/>
            <p:nvPr/>
          </p:nvSpPr>
          <p:spPr>
            <a:xfrm>
              <a:off x="4960958" y="380914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21" name="Freeform 14">
              <a:extLst>
                <a:ext uri="{FF2B5EF4-FFF2-40B4-BE49-F238E27FC236}">
                  <a16:creationId xmlns:a16="http://schemas.microsoft.com/office/drawing/2014/main" id="{6786BE85-556B-4103-9BE9-C0C53A0B5715}"/>
                </a:ext>
              </a:extLst>
            </p:cNvPr>
            <p:cNvSpPr/>
            <p:nvPr/>
          </p:nvSpPr>
          <p:spPr>
            <a:xfrm>
              <a:off x="5086062" y="382506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solidFill>
                  <a:srgbClr val="00B0F0"/>
                </a:solidFill>
              </a:endParaRPr>
            </a:p>
          </p:txBody>
        </p:sp>
      </p:grpSp>
      <p:sp>
        <p:nvSpPr>
          <p:cNvPr id="22" name="TextBox 21">
            <a:extLst>
              <a:ext uri="{FF2B5EF4-FFF2-40B4-BE49-F238E27FC236}">
                <a16:creationId xmlns:a16="http://schemas.microsoft.com/office/drawing/2014/main" id="{48CB1A13-4599-419A-8F70-64D3FDEB8E24}"/>
              </a:ext>
            </a:extLst>
          </p:cNvPr>
          <p:cNvSpPr txBox="1"/>
          <p:nvPr/>
        </p:nvSpPr>
        <p:spPr>
          <a:xfrm>
            <a:off x="1748613" y="5738816"/>
            <a:ext cx="8551622" cy="84285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lgn="ctr"/>
            <a:r>
              <a:rPr lang="en-US" sz="48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তোমরা</a:t>
            </a:r>
            <a:r>
              <a:rPr lang="en-US" sz="4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8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খাতায়</a:t>
            </a:r>
            <a:r>
              <a:rPr lang="en-US" sz="4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8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লিখে</a:t>
            </a:r>
            <a:r>
              <a:rPr lang="en-US" sz="4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8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নাও</a:t>
            </a:r>
            <a:r>
              <a:rPr lang="en-US" sz="4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38221673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900" decel="100000" fill="hold"/>
                                        <p:tgtEl>
                                          <p:spTgt spid="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ppt_x</p:attrName>
                                        </p:attrNameLst>
                                      </p:cBhvr>
                                      <p:tavLst>
                                        <p:tav tm="0">
                                          <p:val>
                                            <p:strVal val="#ppt_x-.2"/>
                                          </p:val>
                                        </p:tav>
                                        <p:tav tm="100000">
                                          <p:val>
                                            <p:strVal val="#ppt_x"/>
                                          </p:val>
                                        </p:tav>
                                      </p:tavLst>
                                    </p:anim>
                                    <p:anim calcmode="lin" valueType="num">
                                      <p:cBhvr>
                                        <p:cTn id="22"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3" dur="1000"/>
                                        <p:tgtEl>
                                          <p:spTgt spid="6"/>
                                        </p:tgtEl>
                                      </p:cBhvr>
                                    </p:animEffect>
                                  </p:childTnLst>
                                </p:cTn>
                              </p:par>
                              <p:par>
                                <p:cTn id="24" presetID="23" presetClass="entr" presetSubtype="16"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ppt_x"/>
                                          </p:val>
                                        </p:tav>
                                        <p:tav tm="100000">
                                          <p:val>
                                            <p:strVal val="#ppt_x"/>
                                          </p:val>
                                        </p:tav>
                                      </p:tavLst>
                                    </p:anim>
                                    <p:anim calcmode="lin" valueType="num">
                                      <p:cBhvr additive="base">
                                        <p:cTn id="3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A10F29DA-9840-4D79-B295-96D217C37152}"/>
              </a:ext>
            </a:extLst>
          </p:cNvPr>
          <p:cNvGrpSpPr/>
          <p:nvPr/>
        </p:nvGrpSpPr>
        <p:grpSpPr>
          <a:xfrm>
            <a:off x="-4420" y="0"/>
            <a:ext cx="12196419" cy="6858000"/>
            <a:chOff x="-4419" y="0"/>
            <a:chExt cx="12192000" cy="6858000"/>
          </a:xfrm>
        </p:grpSpPr>
        <p:grpSp>
          <p:nvGrpSpPr>
            <p:cNvPr id="9" name="Group 8">
              <a:extLst>
                <a:ext uri="{FF2B5EF4-FFF2-40B4-BE49-F238E27FC236}">
                  <a16:creationId xmlns:a16="http://schemas.microsoft.com/office/drawing/2014/main" id="{2BF896A7-7BFF-4BBC-80F0-C7592DDDF97A}"/>
                </a:ext>
              </a:extLst>
            </p:cNvPr>
            <p:cNvGrpSpPr/>
            <p:nvPr/>
          </p:nvGrpSpPr>
          <p:grpSpPr>
            <a:xfrm>
              <a:off x="-4419" y="0"/>
              <a:ext cx="12192000" cy="6858000"/>
              <a:chOff x="-4419" y="0"/>
              <a:chExt cx="12192000" cy="6858000"/>
            </a:xfrm>
          </p:grpSpPr>
          <p:sp>
            <p:nvSpPr>
              <p:cNvPr id="4" name="Frame 3">
                <a:extLst>
                  <a:ext uri="{FF2B5EF4-FFF2-40B4-BE49-F238E27FC236}">
                    <a16:creationId xmlns:a16="http://schemas.microsoft.com/office/drawing/2014/main" id="{39B48C72-93FF-404E-A588-8C3455904C5F}"/>
                  </a:ext>
                </a:extLst>
              </p:cNvPr>
              <p:cNvSpPr/>
              <p:nvPr/>
            </p:nvSpPr>
            <p:spPr>
              <a:xfrm>
                <a:off x="-4419" y="0"/>
                <a:ext cx="12192000" cy="6858000"/>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5" name="Picture 4">
                <a:extLst>
                  <a:ext uri="{FF2B5EF4-FFF2-40B4-BE49-F238E27FC236}">
                    <a16:creationId xmlns:a16="http://schemas.microsoft.com/office/drawing/2014/main" id="{46C191F1-7354-4003-B104-65AA11307D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849" y="5538304"/>
                <a:ext cx="11988800" cy="1193800"/>
              </a:xfrm>
              <a:prstGeom prst="rect">
                <a:avLst/>
              </a:prstGeom>
            </p:spPr>
          </p:pic>
        </p:grpSp>
        <p:pic>
          <p:nvPicPr>
            <p:cNvPr id="13" name="Picture 12">
              <a:extLst>
                <a:ext uri="{FF2B5EF4-FFF2-40B4-BE49-F238E27FC236}">
                  <a16:creationId xmlns:a16="http://schemas.microsoft.com/office/drawing/2014/main" id="{DB707403-96ED-4B0D-BD7C-5E4F585CDF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157175"/>
              <a:ext cx="562320" cy="631332"/>
            </a:xfrm>
            <a:prstGeom prst="rect">
              <a:avLst/>
            </a:prstGeom>
          </p:spPr>
        </p:pic>
      </p:grpSp>
      <p:sp>
        <p:nvSpPr>
          <p:cNvPr id="15" name="Round Same Side Corner Rectangle 4">
            <a:extLst>
              <a:ext uri="{FF2B5EF4-FFF2-40B4-BE49-F238E27FC236}">
                <a16:creationId xmlns:a16="http://schemas.microsoft.com/office/drawing/2014/main" id="{8AB6F425-690E-46CE-9A49-C906A6A6965D}"/>
              </a:ext>
            </a:extLst>
          </p:cNvPr>
          <p:cNvSpPr/>
          <p:nvPr/>
        </p:nvSpPr>
        <p:spPr>
          <a:xfrm>
            <a:off x="1324473" y="2753383"/>
            <a:ext cx="9000079" cy="3058226"/>
          </a:xfrm>
          <a:prstGeom prst="round2Same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endParaRPr lang="en-US" sz="2400" b="1" dirty="0"/>
          </a:p>
        </p:txBody>
      </p:sp>
      <p:grpSp>
        <p:nvGrpSpPr>
          <p:cNvPr id="16" name="Group 15">
            <a:extLst>
              <a:ext uri="{FF2B5EF4-FFF2-40B4-BE49-F238E27FC236}">
                <a16:creationId xmlns:a16="http://schemas.microsoft.com/office/drawing/2014/main" id="{3A67F9EC-B043-4C90-A114-7BFC1D35DB59}"/>
              </a:ext>
            </a:extLst>
          </p:cNvPr>
          <p:cNvGrpSpPr/>
          <p:nvPr/>
        </p:nvGrpSpPr>
        <p:grpSpPr>
          <a:xfrm>
            <a:off x="1586133" y="1738239"/>
            <a:ext cx="5257800" cy="800100"/>
            <a:chOff x="609600" y="2400300"/>
            <a:chExt cx="5257800" cy="800100"/>
          </a:xfrm>
        </p:grpSpPr>
        <p:sp>
          <p:nvSpPr>
            <p:cNvPr id="17" name="Rectangle 16">
              <a:extLst>
                <a:ext uri="{FF2B5EF4-FFF2-40B4-BE49-F238E27FC236}">
                  <a16:creationId xmlns:a16="http://schemas.microsoft.com/office/drawing/2014/main" id="{D22DF2CE-E836-4D41-A6F2-17A3F64A32D0}"/>
                </a:ext>
              </a:extLst>
            </p:cNvPr>
            <p:cNvSpPr/>
            <p:nvPr/>
          </p:nvSpPr>
          <p:spPr>
            <a:xfrm>
              <a:off x="1447800" y="2492514"/>
              <a:ext cx="4114800" cy="707886"/>
            </a:xfrm>
            <a:prstGeom prst="rect">
              <a:avLst/>
            </a:prstGeom>
          </p:spPr>
          <p:txBody>
            <a:bodyPr wrap="square">
              <a:spAutoFit/>
            </a:bodyPr>
            <a:lstStyle/>
            <a:p>
              <a:r>
                <a:rPr lang="en-US" sz="4000" b="1" dirty="0">
                  <a:ln w="1905"/>
                  <a:effectLst>
                    <a:outerShdw blurRad="38100" dist="38100" dir="2700000" algn="tl">
                      <a:srgbClr val="000000">
                        <a:alpha val="43137"/>
                      </a:srgbClr>
                    </a:outerShdw>
                  </a:effectLst>
                  <a:latin typeface="NikoshBAN" pitchFamily="2" charset="0"/>
                  <a:cs typeface="NikoshBAN" pitchFamily="2" charset="0"/>
                </a:rPr>
                <a:t> </a:t>
              </a:r>
              <a:r>
                <a:rPr lang="bn-IN" sz="4000" b="1" dirty="0">
                  <a:ln w="1905"/>
                  <a:effectLst>
                    <a:outerShdw blurRad="38100" dist="38100" dir="2700000" algn="tl">
                      <a:srgbClr val="000000">
                        <a:alpha val="43137"/>
                      </a:srgbClr>
                    </a:outerShdw>
                  </a:effectLst>
                  <a:latin typeface="NikoshBAN" pitchFamily="2" charset="0"/>
                  <a:cs typeface="NikoshBAN" pitchFamily="2" charset="0"/>
                </a:rPr>
                <a:t>পাঠ শেষে শিক্ষার্থীরা...</a:t>
              </a:r>
              <a:endParaRPr lang="en-US" sz="4000" b="1" dirty="0">
                <a:ln w="1905"/>
                <a:effectLst>
                  <a:outerShdw blurRad="38100" dist="38100" dir="2700000" algn="tl">
                    <a:srgbClr val="000000">
                      <a:alpha val="43137"/>
                    </a:srgbClr>
                  </a:outerShdw>
                </a:effectLst>
              </a:endParaRPr>
            </a:p>
          </p:txBody>
        </p:sp>
        <p:grpSp>
          <p:nvGrpSpPr>
            <p:cNvPr id="18" name="Group 17">
              <a:extLst>
                <a:ext uri="{FF2B5EF4-FFF2-40B4-BE49-F238E27FC236}">
                  <a16:creationId xmlns:a16="http://schemas.microsoft.com/office/drawing/2014/main" id="{28D6F0E9-4011-4F1B-8C3F-0BFAAA3BC9D2}"/>
                </a:ext>
              </a:extLst>
            </p:cNvPr>
            <p:cNvGrpSpPr/>
            <p:nvPr/>
          </p:nvGrpSpPr>
          <p:grpSpPr>
            <a:xfrm>
              <a:off x="609600" y="2400300"/>
              <a:ext cx="5257800" cy="800100"/>
              <a:chOff x="762000" y="2171699"/>
              <a:chExt cx="6934200" cy="800100"/>
            </a:xfrm>
          </p:grpSpPr>
          <p:sp>
            <p:nvSpPr>
              <p:cNvPr id="19" name="Flowchart: Stored Data 18">
                <a:extLst>
                  <a:ext uri="{FF2B5EF4-FFF2-40B4-BE49-F238E27FC236}">
                    <a16:creationId xmlns:a16="http://schemas.microsoft.com/office/drawing/2014/main" id="{AAD17E29-0BB6-4B3D-91D6-F514ADAB0C30}"/>
                  </a:ext>
                </a:extLst>
              </p:cNvPr>
              <p:cNvSpPr/>
              <p:nvPr/>
            </p:nvSpPr>
            <p:spPr>
              <a:xfrm rot="10800000">
                <a:off x="838200" y="2171699"/>
                <a:ext cx="6858000" cy="800100"/>
              </a:xfrm>
              <a:prstGeom prst="flowChartOnlineStorag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endParaRPr>
              </a:p>
            </p:txBody>
          </p:sp>
          <p:sp>
            <p:nvSpPr>
              <p:cNvPr id="20" name="Oval 19">
                <a:extLst>
                  <a:ext uri="{FF2B5EF4-FFF2-40B4-BE49-F238E27FC236}">
                    <a16:creationId xmlns:a16="http://schemas.microsoft.com/office/drawing/2014/main" id="{0C2ADF55-31D1-4557-81C2-563AAFB79E9C}"/>
                  </a:ext>
                </a:extLst>
              </p:cNvPr>
              <p:cNvSpPr/>
              <p:nvPr/>
            </p:nvSpPr>
            <p:spPr>
              <a:xfrm>
                <a:off x="762000" y="2247899"/>
                <a:ext cx="1219200" cy="680653"/>
              </a:xfrm>
              <a:prstGeom prst="ellipse">
                <a:avLst/>
              </a:prstGeom>
              <a:solidFill>
                <a:schemeClr val="accent3">
                  <a:lumMod val="60000"/>
                  <a:lumOff val="4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 name="Rectangle 21">
            <a:extLst>
              <a:ext uri="{FF2B5EF4-FFF2-40B4-BE49-F238E27FC236}">
                <a16:creationId xmlns:a16="http://schemas.microsoft.com/office/drawing/2014/main" id="{34B6CF69-7E77-42D9-A763-2EEC71FB3C32}"/>
              </a:ext>
            </a:extLst>
          </p:cNvPr>
          <p:cNvSpPr/>
          <p:nvPr/>
        </p:nvSpPr>
        <p:spPr>
          <a:xfrm>
            <a:off x="2494604" y="207752"/>
            <a:ext cx="3657600" cy="1015663"/>
          </a:xfrm>
          <a:prstGeom prst="rect">
            <a:avLst/>
          </a:prstGeom>
        </p:spPr>
        <p:txBody>
          <a:bodyPr wrap="square">
            <a:spAutoFit/>
          </a:bodyPr>
          <a:lstStyle/>
          <a:p>
            <a:pPr lvl="0" algn="ctr"/>
            <a:r>
              <a:rPr lang="bn-BD" sz="6000" dirty="0">
                <a:solidFill>
                  <a:prstClr val="black"/>
                </a:solidFill>
                <a:effectLst>
                  <a:outerShdw blurRad="38100" dist="38100" dir="2700000" algn="tl">
                    <a:srgbClr val="000000">
                      <a:alpha val="43137"/>
                    </a:srgbClr>
                  </a:outerShdw>
                </a:effectLst>
                <a:latin typeface="NikoshBAN" pitchFamily="2" charset="0"/>
                <a:cs typeface="NikoshBAN" pitchFamily="2" charset="0"/>
              </a:rPr>
              <a:t>শিখনফল </a:t>
            </a:r>
            <a:endParaRPr lang="bn-BD" sz="3600" dirty="0">
              <a:solidFill>
                <a:prstClr val="black"/>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3" name="Rectangle 2">
            <a:extLst>
              <a:ext uri="{FF2B5EF4-FFF2-40B4-BE49-F238E27FC236}">
                <a16:creationId xmlns:a16="http://schemas.microsoft.com/office/drawing/2014/main" id="{381C5346-CCE1-40DB-8AF0-EF1878329236}"/>
              </a:ext>
            </a:extLst>
          </p:cNvPr>
          <p:cNvSpPr/>
          <p:nvPr/>
        </p:nvSpPr>
        <p:spPr>
          <a:xfrm>
            <a:off x="1682011" y="2953750"/>
            <a:ext cx="8488912" cy="2585323"/>
          </a:xfrm>
          <a:prstGeom prst="rect">
            <a:avLst/>
          </a:prstGeom>
        </p:spPr>
        <p:txBody>
          <a:bodyPr wrap="square">
            <a:spAutoFit/>
          </a:bodyPr>
          <a:lstStyle/>
          <a:p>
            <a:r>
              <a:rPr lang="bn-IN" sz="3200" dirty="0">
                <a:latin typeface="Vrinda" pitchFamily="34" charset="0"/>
              </a:rPr>
              <a:t>১</a:t>
            </a:r>
            <a:r>
              <a:rPr lang="en-US" sz="3200" dirty="0">
                <a:latin typeface="Vrinda" pitchFamily="34" charset="0"/>
                <a:cs typeface="Vrinda" pitchFamily="34" charset="0"/>
              </a:rPr>
              <a:t>। </a:t>
            </a:r>
            <a:r>
              <a:rPr lang="en-US" sz="3200" dirty="0" err="1">
                <a:latin typeface="Vrinda" pitchFamily="34" charset="0"/>
                <a:cs typeface="Vrinda" pitchFamily="34" charset="0"/>
              </a:rPr>
              <a:t>নেটওয়ার্ক</a:t>
            </a:r>
            <a:r>
              <a:rPr lang="en-US" sz="3200" dirty="0">
                <a:latin typeface="Vrinda" pitchFamily="34" charset="0"/>
                <a:cs typeface="Vrinda" pitchFamily="34" charset="0"/>
              </a:rPr>
              <a:t> </a:t>
            </a:r>
            <a:r>
              <a:rPr lang="en-US" sz="3200" dirty="0" err="1">
                <a:latin typeface="Vrinda" pitchFamily="34" charset="0"/>
                <a:cs typeface="Vrinda" pitchFamily="34" charset="0"/>
              </a:rPr>
              <a:t>টপোলজি</a:t>
            </a:r>
            <a:r>
              <a:rPr lang="en-US" sz="3200" dirty="0">
                <a:latin typeface="Vrinda" pitchFamily="34" charset="0"/>
                <a:cs typeface="Vrinda" pitchFamily="34" charset="0"/>
              </a:rPr>
              <a:t> </a:t>
            </a:r>
            <a:r>
              <a:rPr lang="en-US" sz="3200" dirty="0" err="1">
                <a:latin typeface="Vrinda" pitchFamily="34" charset="0"/>
                <a:cs typeface="Vrinda" pitchFamily="34" charset="0"/>
              </a:rPr>
              <a:t>কী</a:t>
            </a:r>
            <a:r>
              <a:rPr lang="en-US" sz="3200" dirty="0">
                <a:latin typeface="Vrinda" pitchFamily="34" charset="0"/>
                <a:cs typeface="Vrinda" pitchFamily="34" charset="0"/>
              </a:rPr>
              <a:t> </a:t>
            </a:r>
            <a:r>
              <a:rPr lang="en-US" sz="3200" dirty="0" err="1">
                <a:latin typeface="Vrinda" pitchFamily="34" charset="0"/>
                <a:cs typeface="Vrinda" pitchFamily="34" charset="0"/>
              </a:rPr>
              <a:t>তা</a:t>
            </a:r>
            <a:r>
              <a:rPr lang="en-US" sz="3200" dirty="0">
                <a:latin typeface="Vrinda" pitchFamily="34" charset="0"/>
                <a:cs typeface="Vrinda" pitchFamily="34" charset="0"/>
              </a:rPr>
              <a:t> </a:t>
            </a:r>
            <a:r>
              <a:rPr lang="en-US" sz="3200" dirty="0" err="1">
                <a:latin typeface="Vrinda" pitchFamily="34" charset="0"/>
                <a:cs typeface="Vrinda" pitchFamily="34" charset="0"/>
              </a:rPr>
              <a:t>বলতে</a:t>
            </a:r>
            <a:r>
              <a:rPr lang="en-US" sz="3200" dirty="0">
                <a:latin typeface="Vrinda" pitchFamily="34" charset="0"/>
                <a:cs typeface="Vrinda" pitchFamily="34" charset="0"/>
              </a:rPr>
              <a:t> </a:t>
            </a:r>
            <a:r>
              <a:rPr lang="en-US" sz="3200" dirty="0" err="1">
                <a:latin typeface="Vrinda" pitchFamily="34" charset="0"/>
                <a:cs typeface="Vrinda" pitchFamily="34" charset="0"/>
              </a:rPr>
              <a:t>পারবে</a:t>
            </a:r>
            <a:endParaRPr lang="en-US" sz="3200" dirty="0">
              <a:latin typeface="Vrinda" pitchFamily="34" charset="0"/>
              <a:cs typeface="Vrinda" pitchFamily="34" charset="0"/>
            </a:endParaRPr>
          </a:p>
          <a:p>
            <a:r>
              <a:rPr lang="en-US" sz="3200" dirty="0">
                <a:latin typeface="Vrinda" pitchFamily="34" charset="0"/>
              </a:rPr>
              <a:t>২</a:t>
            </a:r>
            <a:r>
              <a:rPr lang="en-US" sz="3200" dirty="0">
                <a:latin typeface="Vrinda" pitchFamily="34" charset="0"/>
                <a:cs typeface="Vrinda" pitchFamily="34" charset="0"/>
              </a:rPr>
              <a:t>।</a:t>
            </a:r>
            <a:r>
              <a:rPr lang="bn-BD" sz="3200" dirty="0">
                <a:latin typeface="Vrinda" pitchFamily="34" charset="0"/>
              </a:rPr>
              <a:t> চিত্র দেখে বিভিন্ন টপোলজি চিহ্নিত করতে পারবে।</a:t>
            </a:r>
            <a:endParaRPr lang="en-US" sz="3200" dirty="0">
              <a:latin typeface="Vrinda" pitchFamily="34" charset="0"/>
              <a:cs typeface="Vrinda" pitchFamily="34" charset="0"/>
            </a:endParaRPr>
          </a:p>
          <a:p>
            <a:r>
              <a:rPr lang="en-US" sz="3200" dirty="0">
                <a:latin typeface="Vrinda" pitchFamily="34" charset="0"/>
              </a:rPr>
              <a:t>৩</a:t>
            </a:r>
            <a:r>
              <a:rPr lang="en-US" sz="3200" dirty="0">
                <a:latin typeface="Vrinda" pitchFamily="34" charset="0"/>
                <a:cs typeface="Vrinda" pitchFamily="34" charset="0"/>
              </a:rPr>
              <a:t>। </a:t>
            </a:r>
            <a:r>
              <a:rPr lang="en-US" sz="3200" dirty="0" err="1">
                <a:latin typeface="Vrinda" pitchFamily="34" charset="0"/>
                <a:cs typeface="Vrinda" pitchFamily="34" charset="0"/>
              </a:rPr>
              <a:t>বিভিন্ন</a:t>
            </a:r>
            <a:r>
              <a:rPr lang="en-US" sz="3200" dirty="0">
                <a:latin typeface="Vrinda" pitchFamily="34" charset="0"/>
                <a:cs typeface="Vrinda" pitchFamily="34" charset="0"/>
              </a:rPr>
              <a:t> </a:t>
            </a:r>
            <a:r>
              <a:rPr lang="en-US" sz="3400" dirty="0" err="1">
                <a:latin typeface="Vrinda" pitchFamily="34" charset="0"/>
                <a:cs typeface="Vrinda" pitchFamily="34" charset="0"/>
              </a:rPr>
              <a:t>প্রকার</a:t>
            </a:r>
            <a:r>
              <a:rPr lang="en-US" sz="3200" dirty="0">
                <a:latin typeface="Vrinda" pitchFamily="34" charset="0"/>
                <a:cs typeface="Vrinda" pitchFamily="34" charset="0"/>
              </a:rPr>
              <a:t> </a:t>
            </a:r>
            <a:r>
              <a:rPr lang="en-US" sz="3200" dirty="0" err="1">
                <a:latin typeface="Vrinda" pitchFamily="34" charset="0"/>
                <a:cs typeface="Vrinda" pitchFamily="34" charset="0"/>
              </a:rPr>
              <a:t>টপোলজি</a:t>
            </a:r>
            <a:r>
              <a:rPr lang="en-US" sz="3200" dirty="0">
                <a:latin typeface="Vrinda" pitchFamily="34" charset="0"/>
                <a:cs typeface="Vrinda" pitchFamily="34" charset="0"/>
              </a:rPr>
              <a:t> </a:t>
            </a:r>
            <a:r>
              <a:rPr lang="en-US" sz="3200" dirty="0" err="1">
                <a:latin typeface="Vrinda" pitchFamily="34" charset="0"/>
                <a:cs typeface="Vrinda" pitchFamily="34" charset="0"/>
              </a:rPr>
              <a:t>বর্ণনা</a:t>
            </a:r>
            <a:r>
              <a:rPr lang="en-US" sz="3200" dirty="0">
                <a:latin typeface="Vrinda" pitchFamily="34" charset="0"/>
                <a:cs typeface="Vrinda" pitchFamily="34" charset="0"/>
              </a:rPr>
              <a:t> </a:t>
            </a:r>
            <a:r>
              <a:rPr lang="en-US" sz="3200" dirty="0" err="1">
                <a:latin typeface="Vrinda" pitchFamily="34" charset="0"/>
                <a:cs typeface="Vrinda" pitchFamily="34" charset="0"/>
              </a:rPr>
              <a:t>করতে</a:t>
            </a:r>
            <a:r>
              <a:rPr lang="en-US" sz="3200" dirty="0">
                <a:latin typeface="Vrinda" pitchFamily="34" charset="0"/>
                <a:cs typeface="Vrinda" pitchFamily="34" charset="0"/>
              </a:rPr>
              <a:t> </a:t>
            </a:r>
            <a:r>
              <a:rPr lang="en-US" sz="3200" dirty="0" err="1">
                <a:latin typeface="Vrinda" pitchFamily="34" charset="0"/>
                <a:cs typeface="Vrinda" pitchFamily="34" charset="0"/>
              </a:rPr>
              <a:t>পারবে</a:t>
            </a:r>
            <a:endParaRPr lang="en-US" sz="3200" dirty="0">
              <a:latin typeface="Vrinda" pitchFamily="34" charset="0"/>
              <a:cs typeface="Vrinda" pitchFamily="34" charset="0"/>
            </a:endParaRPr>
          </a:p>
          <a:p>
            <a:r>
              <a:rPr lang="en-US" sz="3200" dirty="0" err="1">
                <a:latin typeface="Vrinda" pitchFamily="34" charset="0"/>
                <a:cs typeface="Vrinda" pitchFamily="34" charset="0"/>
              </a:rPr>
              <a:t>নেটওয়ার্ক</a:t>
            </a:r>
            <a:r>
              <a:rPr lang="en-US" sz="3200" dirty="0">
                <a:latin typeface="Vrinda" pitchFamily="34" charset="0"/>
                <a:cs typeface="Vrinda" pitchFamily="34" charset="0"/>
              </a:rPr>
              <a:t> </a:t>
            </a:r>
            <a:r>
              <a:rPr lang="en-US" sz="3200" dirty="0" err="1">
                <a:latin typeface="Vrinda" pitchFamily="34" charset="0"/>
                <a:cs typeface="Vrinda" pitchFamily="34" charset="0"/>
              </a:rPr>
              <a:t>টপোলজি</a:t>
            </a:r>
            <a:r>
              <a:rPr lang="en-US" sz="3200" dirty="0">
                <a:latin typeface="Vrinda" pitchFamily="34" charset="0"/>
                <a:cs typeface="Vrinda" pitchFamily="34" charset="0"/>
              </a:rPr>
              <a:t> </a:t>
            </a:r>
            <a:r>
              <a:rPr lang="en-US" sz="3200" dirty="0" err="1">
                <a:latin typeface="Vrinda" pitchFamily="34" charset="0"/>
                <a:cs typeface="Vrinda" pitchFamily="34" charset="0"/>
              </a:rPr>
              <a:t>কী</a:t>
            </a:r>
            <a:r>
              <a:rPr lang="en-US" sz="3200" dirty="0">
                <a:latin typeface="Vrinda" pitchFamily="34" charset="0"/>
                <a:cs typeface="Vrinda" pitchFamily="34" charset="0"/>
              </a:rPr>
              <a:t> </a:t>
            </a:r>
            <a:r>
              <a:rPr lang="en-US" sz="3200" dirty="0" err="1">
                <a:latin typeface="Vrinda" pitchFamily="34" charset="0"/>
                <a:cs typeface="Vrinda" pitchFamily="34" charset="0"/>
              </a:rPr>
              <a:t>তা</a:t>
            </a:r>
            <a:r>
              <a:rPr lang="en-US" sz="3200" dirty="0">
                <a:latin typeface="Vrinda" pitchFamily="34" charset="0"/>
                <a:cs typeface="Vrinda" pitchFamily="34" charset="0"/>
              </a:rPr>
              <a:t> </a:t>
            </a:r>
            <a:r>
              <a:rPr lang="en-US" sz="3200" dirty="0" err="1">
                <a:latin typeface="Vrinda" pitchFamily="34" charset="0"/>
                <a:cs typeface="Vrinda" pitchFamily="34" charset="0"/>
              </a:rPr>
              <a:t>বলতে</a:t>
            </a:r>
            <a:r>
              <a:rPr lang="en-US" sz="3200" dirty="0">
                <a:latin typeface="Vrinda" pitchFamily="34" charset="0"/>
                <a:cs typeface="Vrinda" pitchFamily="34" charset="0"/>
              </a:rPr>
              <a:t> </a:t>
            </a:r>
            <a:r>
              <a:rPr lang="en-US" sz="3200" dirty="0" err="1">
                <a:latin typeface="Vrinda" pitchFamily="34" charset="0"/>
                <a:cs typeface="Vrinda" pitchFamily="34" charset="0"/>
              </a:rPr>
              <a:t>পারবে</a:t>
            </a:r>
            <a:endParaRPr lang="en-US" sz="3200" dirty="0">
              <a:latin typeface="NikoshBAN" panose="02000000000000000000" pitchFamily="2" charset="0"/>
              <a:cs typeface="NikoshBAN" panose="02000000000000000000" pitchFamily="2" charset="0"/>
            </a:endParaRPr>
          </a:p>
        </p:txBody>
      </p:sp>
      <p:pic>
        <p:nvPicPr>
          <p:cNvPr id="24" name="Picture 23">
            <a:extLst>
              <a:ext uri="{FF2B5EF4-FFF2-40B4-BE49-F238E27FC236}">
                <a16:creationId xmlns:a16="http://schemas.microsoft.com/office/drawing/2014/main" id="{826A5C49-7B6A-4DA8-A549-2737D39DD6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57941" y="123625"/>
            <a:ext cx="1043702" cy="987180"/>
          </a:xfrm>
          <a:prstGeom prst="rect">
            <a:avLst/>
          </a:prstGeom>
        </p:spPr>
      </p:pic>
      <p:grpSp>
        <p:nvGrpSpPr>
          <p:cNvPr id="25" name="Group 24">
            <a:extLst>
              <a:ext uri="{FF2B5EF4-FFF2-40B4-BE49-F238E27FC236}">
                <a16:creationId xmlns:a16="http://schemas.microsoft.com/office/drawing/2014/main" id="{B41D0252-CAC6-4A62-8D47-D081BDF4CDE4}"/>
              </a:ext>
            </a:extLst>
          </p:cNvPr>
          <p:cNvGrpSpPr/>
          <p:nvPr/>
        </p:nvGrpSpPr>
        <p:grpSpPr>
          <a:xfrm>
            <a:off x="1324473" y="921205"/>
            <a:ext cx="6106390" cy="263837"/>
            <a:chOff x="3946478" y="3668136"/>
            <a:chExt cx="6271142" cy="708913"/>
          </a:xfrm>
        </p:grpSpPr>
        <p:sp>
          <p:nvSpPr>
            <p:cNvPr id="26" name="Freeform 5">
              <a:extLst>
                <a:ext uri="{FF2B5EF4-FFF2-40B4-BE49-F238E27FC236}">
                  <a16:creationId xmlns:a16="http://schemas.microsoft.com/office/drawing/2014/main" id="{2B21D4FE-97A1-458A-9614-BA15FF0D7825}"/>
                </a:ext>
              </a:extLst>
            </p:cNvPr>
            <p:cNvSpPr/>
            <p:nvPr/>
          </p:nvSpPr>
          <p:spPr>
            <a:xfrm>
              <a:off x="3946478" y="3668136"/>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7030A0"/>
                </a:solidFill>
              </a:endParaRPr>
            </a:p>
          </p:txBody>
        </p:sp>
        <p:sp>
          <p:nvSpPr>
            <p:cNvPr id="27" name="Freeform 6">
              <a:extLst>
                <a:ext uri="{FF2B5EF4-FFF2-40B4-BE49-F238E27FC236}">
                  <a16:creationId xmlns:a16="http://schemas.microsoft.com/office/drawing/2014/main" id="{381F6104-65F9-467E-801D-7553691D4DE7}"/>
                </a:ext>
              </a:extLst>
            </p:cNvPr>
            <p:cNvSpPr/>
            <p:nvPr/>
          </p:nvSpPr>
          <p:spPr>
            <a:xfrm>
              <a:off x="4085230" y="369770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70C0"/>
                </a:solidFill>
              </a:endParaRPr>
            </a:p>
          </p:txBody>
        </p:sp>
        <p:sp>
          <p:nvSpPr>
            <p:cNvPr id="28" name="Freeform 7">
              <a:extLst>
                <a:ext uri="{FF2B5EF4-FFF2-40B4-BE49-F238E27FC236}">
                  <a16:creationId xmlns:a16="http://schemas.microsoft.com/office/drawing/2014/main" id="{68D6C1D4-F746-49DA-BD14-DF6BD71A7056}"/>
                </a:ext>
              </a:extLst>
            </p:cNvPr>
            <p:cNvSpPr/>
            <p:nvPr/>
          </p:nvSpPr>
          <p:spPr>
            <a:xfrm>
              <a:off x="4210334" y="371362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29" name="Freeform 8">
              <a:extLst>
                <a:ext uri="{FF2B5EF4-FFF2-40B4-BE49-F238E27FC236}">
                  <a16:creationId xmlns:a16="http://schemas.microsoft.com/office/drawing/2014/main" id="{76119F30-90AD-489C-865E-C520D78206F1}"/>
                </a:ext>
              </a:extLst>
            </p:cNvPr>
            <p:cNvSpPr/>
            <p:nvPr/>
          </p:nvSpPr>
          <p:spPr>
            <a:xfrm>
              <a:off x="4335438" y="372954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30" name="Freeform 9">
              <a:extLst>
                <a:ext uri="{FF2B5EF4-FFF2-40B4-BE49-F238E27FC236}">
                  <a16:creationId xmlns:a16="http://schemas.microsoft.com/office/drawing/2014/main" id="{A6D3F5AA-2F74-46D0-9448-C6B9275434D0}"/>
                </a:ext>
              </a:extLst>
            </p:cNvPr>
            <p:cNvSpPr/>
            <p:nvPr/>
          </p:nvSpPr>
          <p:spPr>
            <a:xfrm>
              <a:off x="4460542" y="374546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31" name="Freeform 10">
              <a:extLst>
                <a:ext uri="{FF2B5EF4-FFF2-40B4-BE49-F238E27FC236}">
                  <a16:creationId xmlns:a16="http://schemas.microsoft.com/office/drawing/2014/main" id="{EEFA447B-7976-4901-8AF3-3E724B14EFE9}"/>
                </a:ext>
              </a:extLst>
            </p:cNvPr>
            <p:cNvSpPr/>
            <p:nvPr/>
          </p:nvSpPr>
          <p:spPr>
            <a:xfrm>
              <a:off x="4585646" y="376138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32" name="Freeform 11">
              <a:extLst>
                <a:ext uri="{FF2B5EF4-FFF2-40B4-BE49-F238E27FC236}">
                  <a16:creationId xmlns:a16="http://schemas.microsoft.com/office/drawing/2014/main" id="{44B8C075-2EAC-4C94-A742-F33C1F49842F}"/>
                </a:ext>
              </a:extLst>
            </p:cNvPr>
            <p:cNvSpPr/>
            <p:nvPr/>
          </p:nvSpPr>
          <p:spPr>
            <a:xfrm>
              <a:off x="4710750" y="377730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33" name="Freeform 12">
              <a:extLst>
                <a:ext uri="{FF2B5EF4-FFF2-40B4-BE49-F238E27FC236}">
                  <a16:creationId xmlns:a16="http://schemas.microsoft.com/office/drawing/2014/main" id="{D8055941-66CB-4C2C-888F-06A4E0871E94}"/>
                </a:ext>
              </a:extLst>
            </p:cNvPr>
            <p:cNvSpPr/>
            <p:nvPr/>
          </p:nvSpPr>
          <p:spPr>
            <a:xfrm>
              <a:off x="4835854" y="379322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34" name="Freeform 13">
              <a:extLst>
                <a:ext uri="{FF2B5EF4-FFF2-40B4-BE49-F238E27FC236}">
                  <a16:creationId xmlns:a16="http://schemas.microsoft.com/office/drawing/2014/main" id="{628DF1A4-02FD-45E2-840D-059BBFE04977}"/>
                </a:ext>
              </a:extLst>
            </p:cNvPr>
            <p:cNvSpPr/>
            <p:nvPr/>
          </p:nvSpPr>
          <p:spPr>
            <a:xfrm>
              <a:off x="4960958" y="380914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35" name="Freeform 14">
              <a:extLst>
                <a:ext uri="{FF2B5EF4-FFF2-40B4-BE49-F238E27FC236}">
                  <a16:creationId xmlns:a16="http://schemas.microsoft.com/office/drawing/2014/main" id="{318BA2C3-E484-43C7-B971-61F76B29CF47}"/>
                </a:ext>
              </a:extLst>
            </p:cNvPr>
            <p:cNvSpPr/>
            <p:nvPr/>
          </p:nvSpPr>
          <p:spPr>
            <a:xfrm>
              <a:off x="5086062" y="382506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solidFill>
                  <a:srgbClr val="00B0F0"/>
                </a:solidFill>
              </a:endParaRPr>
            </a:p>
          </p:txBody>
        </p:sp>
      </p:grpSp>
    </p:spTree>
    <p:extLst>
      <p:ext uri="{BB962C8B-B14F-4D97-AF65-F5344CB8AC3E}">
        <p14:creationId xmlns:p14="http://schemas.microsoft.com/office/powerpoint/2010/main" val="18663091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14" presetClass="entr" presetSubtype="1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500"/>
                                        <p:tgtEl>
                                          <p:spTgt spid="3"/>
                                        </p:tgtEl>
                                      </p:cBhvr>
                                    </p:animEffect>
                                  </p:childTnLst>
                                </p:cTn>
                              </p:par>
                              <p:par>
                                <p:cTn id="16" presetID="23" presetClass="entr" presetSubtype="16"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p:cTn id="18" dur="500" fill="hold"/>
                                        <p:tgtEl>
                                          <p:spTgt spid="25"/>
                                        </p:tgtEl>
                                        <p:attrNameLst>
                                          <p:attrName>ppt_w</p:attrName>
                                        </p:attrNameLst>
                                      </p:cBhvr>
                                      <p:tavLst>
                                        <p:tav tm="0">
                                          <p:val>
                                            <p:fltVal val="0"/>
                                          </p:val>
                                        </p:tav>
                                        <p:tav tm="100000">
                                          <p:val>
                                            <p:strVal val="#ppt_w"/>
                                          </p:val>
                                        </p:tav>
                                      </p:tavLst>
                                    </p:anim>
                                    <p:anim calcmode="lin" valueType="num">
                                      <p:cBhvr>
                                        <p:cTn id="19" dur="500" fill="hold"/>
                                        <p:tgtEl>
                                          <p:spTgt spid="2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A10F29DA-9840-4D79-B295-96D217C37152}"/>
              </a:ext>
            </a:extLst>
          </p:cNvPr>
          <p:cNvGrpSpPr/>
          <p:nvPr/>
        </p:nvGrpSpPr>
        <p:grpSpPr>
          <a:xfrm>
            <a:off x="0" y="0"/>
            <a:ext cx="12192000" cy="6863286"/>
            <a:chOff x="-4419" y="0"/>
            <a:chExt cx="12192000" cy="6858000"/>
          </a:xfrm>
        </p:grpSpPr>
        <p:sp>
          <p:nvSpPr>
            <p:cNvPr id="4" name="Frame 3">
              <a:extLst>
                <a:ext uri="{FF2B5EF4-FFF2-40B4-BE49-F238E27FC236}">
                  <a16:creationId xmlns:a16="http://schemas.microsoft.com/office/drawing/2014/main" id="{39B48C72-93FF-404E-A588-8C3455904C5F}"/>
                </a:ext>
              </a:extLst>
            </p:cNvPr>
            <p:cNvSpPr/>
            <p:nvPr/>
          </p:nvSpPr>
          <p:spPr>
            <a:xfrm>
              <a:off x="-4419" y="0"/>
              <a:ext cx="12192000" cy="6858000"/>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13" name="Picture 12">
              <a:extLst>
                <a:ext uri="{FF2B5EF4-FFF2-40B4-BE49-F238E27FC236}">
                  <a16:creationId xmlns:a16="http://schemas.microsoft.com/office/drawing/2014/main" id="{DB707403-96ED-4B0D-BD7C-5E4F585CDF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57175"/>
              <a:ext cx="562320" cy="631332"/>
            </a:xfrm>
            <a:prstGeom prst="rect">
              <a:avLst/>
            </a:prstGeom>
          </p:spPr>
        </p:pic>
      </p:grpSp>
      <p:pic>
        <p:nvPicPr>
          <p:cNvPr id="30" name="Picture 29">
            <a:extLst>
              <a:ext uri="{FF2B5EF4-FFF2-40B4-BE49-F238E27FC236}">
                <a16:creationId xmlns:a16="http://schemas.microsoft.com/office/drawing/2014/main" id="{7CFE2EEC-E176-4528-AA32-FB0DC5D3D2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7941" y="123625"/>
            <a:ext cx="1043702" cy="509421"/>
          </a:xfrm>
          <a:prstGeom prst="rect">
            <a:avLst/>
          </a:prstGeom>
        </p:spPr>
      </p:pic>
      <p:sp>
        <p:nvSpPr>
          <p:cNvPr id="6" name="Rectangle 5">
            <a:extLst>
              <a:ext uri="{FF2B5EF4-FFF2-40B4-BE49-F238E27FC236}">
                <a16:creationId xmlns:a16="http://schemas.microsoft.com/office/drawing/2014/main" id="{59212B0E-C029-443D-AA76-3896DD22AB0C}"/>
              </a:ext>
            </a:extLst>
          </p:cNvPr>
          <p:cNvSpPr/>
          <p:nvPr/>
        </p:nvSpPr>
        <p:spPr>
          <a:xfrm>
            <a:off x="285908" y="5192489"/>
            <a:ext cx="11620184" cy="1384995"/>
          </a:xfrm>
          <a:prstGeom prst="rect">
            <a:avLst/>
          </a:prstGeom>
          <a:solidFill>
            <a:schemeClr val="bg1"/>
          </a:solidFill>
          <a:ln w="38100">
            <a:solidFill>
              <a:srgbClr val="00B050"/>
            </a:solidFill>
          </a:ln>
        </p:spPr>
        <p:txBody>
          <a:bodyPr wrap="square">
            <a:spAutoFit/>
          </a:bodyPr>
          <a:lstStyle/>
          <a:p>
            <a:pPr algn="just"/>
            <a:r>
              <a:rPr lang="as-IN" sz="2800" dirty="0">
                <a:latin typeface="Vrinda" pitchFamily="34" charset="0"/>
                <a:cs typeface="Vrinda" pitchFamily="34" charset="0"/>
              </a:rPr>
              <a:t>কম্পিউটার নেটওয়ার্কে অনেক কম্পিউটারকে একসঙ্গে জুড়ে দেওয়া হয়। একটি কম্পিউটারের সঙ্গে আরেকটি কম্পিউটার জুড়ে দেওয়ার জন্য ভিন্ন ভিন্ন পদ্ধতি ব্যবহার করা হয়। আর এ পদ্ধতিগুলোকেই বলা হয় নেটওয়ার্ক টপোলজি।</a:t>
            </a:r>
            <a:endParaRPr lang="en-US" sz="2800" dirty="0">
              <a:latin typeface="Vrinda" pitchFamily="34" charset="0"/>
              <a:cs typeface="Vrinda" pitchFamily="34" charset="0"/>
            </a:endParaRPr>
          </a:p>
        </p:txBody>
      </p:sp>
      <p:pic>
        <p:nvPicPr>
          <p:cNvPr id="7" name="Picture 6">
            <a:extLst>
              <a:ext uri="{FF2B5EF4-FFF2-40B4-BE49-F238E27FC236}">
                <a16:creationId xmlns:a16="http://schemas.microsoft.com/office/drawing/2014/main" id="{A484F1F1-107B-4647-900B-25A59A3898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2607" y="1092497"/>
            <a:ext cx="7287063" cy="3942460"/>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sp>
        <p:nvSpPr>
          <p:cNvPr id="8" name="TextBox 7">
            <a:extLst>
              <a:ext uri="{FF2B5EF4-FFF2-40B4-BE49-F238E27FC236}">
                <a16:creationId xmlns:a16="http://schemas.microsoft.com/office/drawing/2014/main" id="{5A4D67B4-68DA-46B0-AD9A-E9797ACFEB81}"/>
              </a:ext>
            </a:extLst>
          </p:cNvPr>
          <p:cNvSpPr txBox="1"/>
          <p:nvPr/>
        </p:nvSpPr>
        <p:spPr>
          <a:xfrm>
            <a:off x="4635939" y="228403"/>
            <a:ext cx="3200400" cy="707886"/>
          </a:xfrm>
          <a:prstGeom prst="rect">
            <a:avLst/>
          </a:prstGeom>
          <a:solidFill>
            <a:schemeClr val="bg1"/>
          </a:solidFill>
          <a:ln w="38100">
            <a:solidFill>
              <a:srgbClr val="00B050"/>
            </a:solidFill>
          </a:ln>
        </p:spPr>
        <p:txBody>
          <a:bodyPr wrap="square" rtlCol="0">
            <a:spAutoFit/>
          </a:bodyPr>
          <a:lstStyle/>
          <a:p>
            <a:r>
              <a:rPr lang="bn-IN" sz="4000" b="1" dirty="0"/>
              <a:t>পাঠ উপস্থাপন </a:t>
            </a:r>
            <a:endParaRPr lang="en-US" sz="4000" b="1" dirty="0"/>
          </a:p>
        </p:txBody>
      </p:sp>
      <p:sp>
        <p:nvSpPr>
          <p:cNvPr id="9" name="Right Arrow 5">
            <a:extLst>
              <a:ext uri="{FF2B5EF4-FFF2-40B4-BE49-F238E27FC236}">
                <a16:creationId xmlns:a16="http://schemas.microsoft.com/office/drawing/2014/main" id="{4EF0589C-D15E-4104-ADBA-1346495ED29F}"/>
              </a:ext>
            </a:extLst>
          </p:cNvPr>
          <p:cNvSpPr/>
          <p:nvPr/>
        </p:nvSpPr>
        <p:spPr>
          <a:xfrm>
            <a:off x="309219" y="2062845"/>
            <a:ext cx="2362200" cy="10668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latin typeface="Vrinda" pitchFamily="34" charset="0"/>
                <a:cs typeface="Vrinda" pitchFamily="34" charset="0"/>
              </a:rPr>
              <a:t>টপোলজি</a:t>
            </a:r>
            <a:endParaRPr lang="en-US" sz="3600" b="1" dirty="0">
              <a:solidFill>
                <a:srgbClr val="002060"/>
              </a:solidFill>
              <a:latin typeface="Vrinda" pitchFamily="34" charset="0"/>
              <a:cs typeface="Vrinda" pitchFamily="34" charset="0"/>
            </a:endParaRPr>
          </a:p>
        </p:txBody>
      </p:sp>
    </p:spTree>
    <p:extLst>
      <p:ext uri="{BB962C8B-B14F-4D97-AF65-F5344CB8AC3E}">
        <p14:creationId xmlns:p14="http://schemas.microsoft.com/office/powerpoint/2010/main" val="314782253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3000" fill="hold"/>
                                        <p:tgtEl>
                                          <p:spTgt spid="7"/>
                                        </p:tgtEl>
                                        <p:attrNameLst>
                                          <p:attrName>ppt_w</p:attrName>
                                        </p:attrNameLst>
                                      </p:cBhvr>
                                      <p:tavLst>
                                        <p:tav tm="0">
                                          <p:val>
                                            <p:fltVal val="0"/>
                                          </p:val>
                                        </p:tav>
                                        <p:tav tm="100000">
                                          <p:val>
                                            <p:strVal val="#ppt_w"/>
                                          </p:val>
                                        </p:tav>
                                      </p:tavLst>
                                    </p:anim>
                                    <p:anim calcmode="lin" valueType="num">
                                      <p:cBhvr>
                                        <p:cTn id="13" dur="30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Horizontal)">
                                      <p:cBhvr>
                                        <p:cTn id="18" dur="3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strips(downLeft)">
                                      <p:cBhvr>
                                        <p:cTn id="23"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1071</TotalTime>
  <Words>613</Words>
  <Application>Microsoft Office PowerPoint</Application>
  <PresentationFormat>Widescreen</PresentationFormat>
  <Paragraphs>100</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NikoshBAN</vt:lpstr>
      <vt:lpstr>Vrinda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ayoub</dc:creator>
  <cp:lastModifiedBy>aaaaaaaaaaaaaaaaaaaa</cp:lastModifiedBy>
  <cp:revision>287</cp:revision>
  <dcterms:created xsi:type="dcterms:W3CDTF">2018-06-08T19:04:01Z</dcterms:created>
  <dcterms:modified xsi:type="dcterms:W3CDTF">2019-11-01T10:40:48Z</dcterms:modified>
</cp:coreProperties>
</file>