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9"/>
  </p:notesMasterIdLst>
  <p:sldIdLst>
    <p:sldId id="294" r:id="rId2"/>
    <p:sldId id="301" r:id="rId3"/>
    <p:sldId id="295" r:id="rId4"/>
    <p:sldId id="300" r:id="rId5"/>
    <p:sldId id="260" r:id="rId6"/>
    <p:sldId id="296" r:id="rId7"/>
    <p:sldId id="281" r:id="rId8"/>
    <p:sldId id="283" r:id="rId9"/>
    <p:sldId id="263" r:id="rId10"/>
    <p:sldId id="264" r:id="rId11"/>
    <p:sldId id="266" r:id="rId12"/>
    <p:sldId id="297" r:id="rId13"/>
    <p:sldId id="298" r:id="rId14"/>
    <p:sldId id="275" r:id="rId15"/>
    <p:sldId id="290" r:id="rId16"/>
    <p:sldId id="277" r:id="rId17"/>
    <p:sldId id="29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8" autoAdjust="0"/>
    <p:restoredTop sz="94660"/>
  </p:normalViewPr>
  <p:slideViewPr>
    <p:cSldViewPr>
      <p:cViewPr varScale="1">
        <p:scale>
          <a:sx n="52" d="100"/>
          <a:sy n="52" d="100"/>
        </p:scale>
        <p:origin x="19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image" Target="../media/image25.jpeg"/><Relationship Id="rId4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image" Target="../media/image8.jpe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image" Target="../media/image25.jpe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FB3DF3-E2B2-4469-BD8B-9617E2035B40}" type="doc">
      <dgm:prSet loTypeId="urn:microsoft.com/office/officeart/2005/8/layout/radial1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DE1578-F11F-4B4D-A488-4658D7A3B89B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bn-IN" sz="4800" dirty="0">
              <a:latin typeface="NikoshBAN" pitchFamily="2" charset="0"/>
              <a:cs typeface="NikoshBAN" pitchFamily="2" charset="0"/>
            </a:rPr>
            <a:t> কোন প্রাণী কোন পরিবেশে বাস  করে </a:t>
          </a:r>
          <a:r>
            <a:rPr lang="bn-BD" sz="4800" dirty="0">
              <a:latin typeface="NikoshBAN" pitchFamily="2" charset="0"/>
              <a:cs typeface="NikoshBAN" pitchFamily="2" charset="0"/>
            </a:rPr>
            <a:t>? 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2EC1CD39-84E1-4975-B898-48DAA6568A0A}" type="parTrans" cxnId="{A4DBDF63-0604-49FE-A753-70479FC89223}">
      <dgm:prSet/>
      <dgm:spPr/>
      <dgm:t>
        <a:bodyPr/>
        <a:lstStyle/>
        <a:p>
          <a:endParaRPr lang="en-US"/>
        </a:p>
      </dgm:t>
    </dgm:pt>
    <dgm:pt modelId="{4FDD42CD-0316-484C-8F1E-6FAB5C8832B3}" type="sibTrans" cxnId="{A4DBDF63-0604-49FE-A753-70479FC89223}">
      <dgm:prSet/>
      <dgm:spPr/>
      <dgm:t>
        <a:bodyPr/>
        <a:lstStyle/>
        <a:p>
          <a:endParaRPr lang="en-US"/>
        </a:p>
      </dgm:t>
    </dgm:pt>
    <dgm:pt modelId="{541E0EFB-166E-4957-9761-4EE16198ACAC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E219320-CECC-4FC5-864E-5CFBC75635BF}" type="parTrans" cxnId="{D04D032B-EC3A-4CF8-897F-96A16CB26977}">
      <dgm:prSet/>
      <dgm:spPr/>
      <dgm:t>
        <a:bodyPr/>
        <a:lstStyle/>
        <a:p>
          <a:endParaRPr lang="en-US"/>
        </a:p>
      </dgm:t>
    </dgm:pt>
    <dgm:pt modelId="{A118959D-30B5-438D-A075-1789A035B219}" type="sibTrans" cxnId="{D04D032B-EC3A-4CF8-897F-96A16CB26977}">
      <dgm:prSet/>
      <dgm:spPr/>
      <dgm:t>
        <a:bodyPr/>
        <a:lstStyle/>
        <a:p>
          <a:endParaRPr lang="en-US"/>
        </a:p>
      </dgm:t>
    </dgm:pt>
    <dgm:pt modelId="{DF3BB24A-F2F3-46F1-8248-AF7DF6300442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13F8A8E-C114-43C4-AEEC-AA64B73D4B59}" type="parTrans" cxnId="{FBAE7A0E-212E-441A-BF33-713BACF71F59}">
      <dgm:prSet/>
      <dgm:spPr/>
      <dgm:t>
        <a:bodyPr/>
        <a:lstStyle/>
        <a:p>
          <a:endParaRPr lang="en-US"/>
        </a:p>
      </dgm:t>
    </dgm:pt>
    <dgm:pt modelId="{795856A5-B490-4E94-9F9A-87E83AFFB98A}" type="sibTrans" cxnId="{FBAE7A0E-212E-441A-BF33-713BACF71F59}">
      <dgm:prSet/>
      <dgm:spPr/>
      <dgm:t>
        <a:bodyPr/>
        <a:lstStyle/>
        <a:p>
          <a:endParaRPr lang="en-US"/>
        </a:p>
      </dgm:t>
    </dgm:pt>
    <dgm:pt modelId="{9F6E36F9-B582-4249-8127-3F5506AE30B9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C7AD0BE-1E4D-4753-A922-5B1B60976E2F}" type="parTrans" cxnId="{59C1D53F-8DB8-433F-A417-2DD0FD3DB86B}">
      <dgm:prSet/>
      <dgm:spPr/>
      <dgm:t>
        <a:bodyPr/>
        <a:lstStyle/>
        <a:p>
          <a:endParaRPr lang="en-US"/>
        </a:p>
      </dgm:t>
    </dgm:pt>
    <dgm:pt modelId="{DEE3F3FE-9446-44DD-8EC0-EE40F93A33C3}" type="sibTrans" cxnId="{59C1D53F-8DB8-433F-A417-2DD0FD3DB86B}">
      <dgm:prSet/>
      <dgm:spPr/>
      <dgm:t>
        <a:bodyPr/>
        <a:lstStyle/>
        <a:p>
          <a:endParaRPr lang="en-US"/>
        </a:p>
      </dgm:t>
    </dgm:pt>
    <dgm:pt modelId="{AEBAFB49-5ECA-4BB7-B984-76D308AA49F9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F64F0E5-C562-4C65-880A-2499D98B8B60}" type="parTrans" cxnId="{1484AD33-B2EE-453F-8CAC-D3F735A5E71D}">
      <dgm:prSet/>
      <dgm:spPr/>
      <dgm:t>
        <a:bodyPr/>
        <a:lstStyle/>
        <a:p>
          <a:endParaRPr lang="en-US"/>
        </a:p>
      </dgm:t>
    </dgm:pt>
    <dgm:pt modelId="{17908DE9-3F13-44FD-AAA9-A7317AA6657B}" type="sibTrans" cxnId="{1484AD33-B2EE-453F-8CAC-D3F735A5E71D}">
      <dgm:prSet/>
      <dgm:spPr/>
      <dgm:t>
        <a:bodyPr/>
        <a:lstStyle/>
        <a:p>
          <a:endParaRPr lang="en-US"/>
        </a:p>
      </dgm:t>
    </dgm:pt>
    <dgm:pt modelId="{D652CBBC-8E67-4FDC-8A52-E57CF615E172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C3DB089-0915-45E6-89C4-36126F1F2F9D}" type="parTrans" cxnId="{2EBE1D93-0EC3-459B-B331-9377E7913225}">
      <dgm:prSet/>
      <dgm:spPr/>
      <dgm:t>
        <a:bodyPr/>
        <a:lstStyle/>
        <a:p>
          <a:endParaRPr lang="en-US"/>
        </a:p>
      </dgm:t>
    </dgm:pt>
    <dgm:pt modelId="{4A8A4383-F4A1-4315-BAC6-0AA0C47E358F}" type="sibTrans" cxnId="{2EBE1D93-0EC3-459B-B331-9377E7913225}">
      <dgm:prSet/>
      <dgm:spPr/>
      <dgm:t>
        <a:bodyPr/>
        <a:lstStyle/>
        <a:p>
          <a:endParaRPr lang="en-US"/>
        </a:p>
      </dgm:t>
    </dgm:pt>
    <dgm:pt modelId="{14B5F523-71C1-44B7-BB06-83DE5E82F98C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B53A121-9A3E-478F-8191-49BDAE9B5CAD}" type="parTrans" cxnId="{898AF5C3-E94C-4593-8AAC-3D6AF762D445}">
      <dgm:prSet/>
      <dgm:spPr/>
      <dgm:t>
        <a:bodyPr/>
        <a:lstStyle/>
        <a:p>
          <a:endParaRPr lang="en-US"/>
        </a:p>
      </dgm:t>
    </dgm:pt>
    <dgm:pt modelId="{AB4DA42F-A548-4E05-B24A-2F934FB4D49D}" type="sibTrans" cxnId="{898AF5C3-E94C-4593-8AAC-3D6AF762D445}">
      <dgm:prSet/>
      <dgm:spPr/>
      <dgm:t>
        <a:bodyPr/>
        <a:lstStyle/>
        <a:p>
          <a:endParaRPr lang="en-US"/>
        </a:p>
      </dgm:t>
    </dgm:pt>
    <dgm:pt modelId="{B9635C7B-2F80-495A-9CFE-FDE1B2E282C6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F6B9642-7962-49DD-A774-57EC5E9C4591}" type="parTrans" cxnId="{C7026DEC-FF27-4002-9662-EE1F39B766A3}">
      <dgm:prSet/>
      <dgm:spPr/>
      <dgm:t>
        <a:bodyPr/>
        <a:lstStyle/>
        <a:p>
          <a:endParaRPr lang="en-US"/>
        </a:p>
      </dgm:t>
    </dgm:pt>
    <dgm:pt modelId="{DB761C93-BC14-4FC0-A546-C24FE30CD802}" type="sibTrans" cxnId="{C7026DEC-FF27-4002-9662-EE1F39B766A3}">
      <dgm:prSet/>
      <dgm:spPr/>
      <dgm:t>
        <a:bodyPr/>
        <a:lstStyle/>
        <a:p>
          <a:endParaRPr lang="en-US"/>
        </a:p>
      </dgm:t>
    </dgm:pt>
    <dgm:pt modelId="{BFDA343A-5E09-4B62-B09C-3ACF55F144AA}" type="pres">
      <dgm:prSet presAssocID="{BBFB3DF3-E2B2-4469-BD8B-9617E2035B4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30BAA99-93C5-488B-B8AC-8E6A3300226F}" type="pres">
      <dgm:prSet presAssocID="{D1DE1578-F11F-4B4D-A488-4658D7A3B89B}" presName="centerShape" presStyleLbl="node0" presStyleIdx="0" presStyleCnt="1" custScaleX="271307" custScaleY="254140" custLinFactNeighborX="-59614" custLinFactNeighborY="-15743"/>
      <dgm:spPr/>
    </dgm:pt>
    <dgm:pt modelId="{3283C00B-3B34-4CDC-90CF-3EE22A25D2CB}" type="pres">
      <dgm:prSet presAssocID="{EE219320-CECC-4FC5-864E-5CFBC75635BF}" presName="Name9" presStyleLbl="parChTrans1D2" presStyleIdx="0" presStyleCnt="7"/>
      <dgm:spPr/>
    </dgm:pt>
    <dgm:pt modelId="{919F00BB-D5AD-44DC-B3F8-BA5AFE2AA714}" type="pres">
      <dgm:prSet presAssocID="{EE219320-CECC-4FC5-864E-5CFBC75635BF}" presName="connTx" presStyleLbl="parChTrans1D2" presStyleIdx="0" presStyleCnt="7"/>
      <dgm:spPr/>
    </dgm:pt>
    <dgm:pt modelId="{58EC849A-E8BB-4BE4-B467-5D36CA4BBE1C}" type="pres">
      <dgm:prSet presAssocID="{541E0EFB-166E-4957-9761-4EE16198ACAC}" presName="node" presStyleLbl="node1" presStyleIdx="0" presStyleCnt="7" custRadScaleRad="122540" custRadScaleInc="391305">
        <dgm:presLayoutVars>
          <dgm:bulletEnabled val="1"/>
        </dgm:presLayoutVars>
      </dgm:prSet>
      <dgm:spPr/>
    </dgm:pt>
    <dgm:pt modelId="{1B233046-DCD8-45A1-82E0-ADA84A06000B}" type="pres">
      <dgm:prSet presAssocID="{FF6B9642-7962-49DD-A774-57EC5E9C4591}" presName="Name9" presStyleLbl="parChTrans1D2" presStyleIdx="1" presStyleCnt="7"/>
      <dgm:spPr/>
    </dgm:pt>
    <dgm:pt modelId="{A2782351-11BA-4660-B6B9-4AE051EA70A7}" type="pres">
      <dgm:prSet presAssocID="{FF6B9642-7962-49DD-A774-57EC5E9C4591}" presName="connTx" presStyleLbl="parChTrans1D2" presStyleIdx="1" presStyleCnt="7"/>
      <dgm:spPr/>
    </dgm:pt>
    <dgm:pt modelId="{7CDB283C-1F0D-4DF9-8750-DA026CCB0DAB}" type="pres">
      <dgm:prSet presAssocID="{B9635C7B-2F80-495A-9CFE-FDE1B2E282C6}" presName="node" presStyleLbl="node1" presStyleIdx="1" presStyleCnt="7" custRadScaleRad="137671" custRadScaleInc="65796">
        <dgm:presLayoutVars>
          <dgm:bulletEnabled val="1"/>
        </dgm:presLayoutVars>
      </dgm:prSet>
      <dgm:spPr/>
    </dgm:pt>
    <dgm:pt modelId="{E9261FD5-A984-47F2-B93A-28AB73EC26B6}" type="pres">
      <dgm:prSet presAssocID="{2B53A121-9A3E-478F-8191-49BDAE9B5CAD}" presName="Name9" presStyleLbl="parChTrans1D2" presStyleIdx="2" presStyleCnt="7"/>
      <dgm:spPr/>
    </dgm:pt>
    <dgm:pt modelId="{29A91B9D-6023-43BB-9CD8-7DA3B2BC197F}" type="pres">
      <dgm:prSet presAssocID="{2B53A121-9A3E-478F-8191-49BDAE9B5CAD}" presName="connTx" presStyleLbl="parChTrans1D2" presStyleIdx="2" presStyleCnt="7"/>
      <dgm:spPr/>
    </dgm:pt>
    <dgm:pt modelId="{88752193-A642-4854-B600-D6AD7A719F08}" type="pres">
      <dgm:prSet presAssocID="{14B5F523-71C1-44B7-BB06-83DE5E82F98C}" presName="node" presStyleLbl="node1" presStyleIdx="2" presStyleCnt="7" custRadScaleRad="115124" custRadScaleInc="133308">
        <dgm:presLayoutVars>
          <dgm:bulletEnabled val="1"/>
        </dgm:presLayoutVars>
      </dgm:prSet>
      <dgm:spPr/>
    </dgm:pt>
    <dgm:pt modelId="{80EB7AEB-BB6E-4B67-8A51-4829D06C4051}" type="pres">
      <dgm:prSet presAssocID="{AC3DB089-0915-45E6-89C4-36126F1F2F9D}" presName="Name9" presStyleLbl="parChTrans1D2" presStyleIdx="3" presStyleCnt="7"/>
      <dgm:spPr/>
    </dgm:pt>
    <dgm:pt modelId="{4D7A0C86-E674-4982-BB28-39BA073C7090}" type="pres">
      <dgm:prSet presAssocID="{AC3DB089-0915-45E6-89C4-36126F1F2F9D}" presName="connTx" presStyleLbl="parChTrans1D2" presStyleIdx="3" presStyleCnt="7"/>
      <dgm:spPr/>
    </dgm:pt>
    <dgm:pt modelId="{F9B470F6-D24B-466C-A497-3BC1306C8193}" type="pres">
      <dgm:prSet presAssocID="{D652CBBC-8E67-4FDC-8A52-E57CF615E172}" presName="node" presStyleLbl="node1" presStyleIdx="3" presStyleCnt="7" custRadScaleRad="91174" custRadScaleInc="91904">
        <dgm:presLayoutVars>
          <dgm:bulletEnabled val="1"/>
        </dgm:presLayoutVars>
      </dgm:prSet>
      <dgm:spPr/>
    </dgm:pt>
    <dgm:pt modelId="{C232C1A3-F01C-46E2-87FC-B9D929D52615}" type="pres">
      <dgm:prSet presAssocID="{013F8A8E-C114-43C4-AEEC-AA64B73D4B59}" presName="Name9" presStyleLbl="parChTrans1D2" presStyleIdx="4" presStyleCnt="7"/>
      <dgm:spPr/>
    </dgm:pt>
    <dgm:pt modelId="{A4E6D069-1719-420E-9F97-F151BE0EA31A}" type="pres">
      <dgm:prSet presAssocID="{013F8A8E-C114-43C4-AEEC-AA64B73D4B59}" presName="connTx" presStyleLbl="parChTrans1D2" presStyleIdx="4" presStyleCnt="7"/>
      <dgm:spPr/>
    </dgm:pt>
    <dgm:pt modelId="{9D18E801-7CC0-47DF-8622-89719CE2F67A}" type="pres">
      <dgm:prSet presAssocID="{DF3BB24A-F2F3-46F1-8248-AF7DF6300442}" presName="node" presStyleLbl="node1" presStyleIdx="4" presStyleCnt="7" custRadScaleRad="115936" custRadScaleInc="48541">
        <dgm:presLayoutVars>
          <dgm:bulletEnabled val="1"/>
        </dgm:presLayoutVars>
      </dgm:prSet>
      <dgm:spPr/>
    </dgm:pt>
    <dgm:pt modelId="{8BDEEBC1-4508-441C-8A57-8F3F11EF5268}" type="pres">
      <dgm:prSet presAssocID="{5C7AD0BE-1E4D-4753-A922-5B1B60976E2F}" presName="Name9" presStyleLbl="parChTrans1D2" presStyleIdx="5" presStyleCnt="7"/>
      <dgm:spPr/>
    </dgm:pt>
    <dgm:pt modelId="{1A501935-7D1A-470C-BEDE-F19044031E36}" type="pres">
      <dgm:prSet presAssocID="{5C7AD0BE-1E4D-4753-A922-5B1B60976E2F}" presName="connTx" presStyleLbl="parChTrans1D2" presStyleIdx="5" presStyleCnt="7"/>
      <dgm:spPr/>
    </dgm:pt>
    <dgm:pt modelId="{E783D3CA-E37D-429D-A38A-5393310671BF}" type="pres">
      <dgm:prSet presAssocID="{9F6E36F9-B582-4249-8127-3F5506AE30B9}" presName="node" presStyleLbl="node1" presStyleIdx="5" presStyleCnt="7" custRadScaleRad="191378" custRadScaleInc="-67044">
        <dgm:presLayoutVars>
          <dgm:bulletEnabled val="1"/>
        </dgm:presLayoutVars>
      </dgm:prSet>
      <dgm:spPr/>
    </dgm:pt>
    <dgm:pt modelId="{216CF054-8C40-4E23-81B8-C4B42D2583FD}" type="pres">
      <dgm:prSet presAssocID="{6F64F0E5-C562-4C65-880A-2499D98B8B60}" presName="Name9" presStyleLbl="parChTrans1D2" presStyleIdx="6" presStyleCnt="7"/>
      <dgm:spPr/>
    </dgm:pt>
    <dgm:pt modelId="{FB5CC8F5-6CF5-4BD5-BCE2-26D19FC7D28F}" type="pres">
      <dgm:prSet presAssocID="{6F64F0E5-C562-4C65-880A-2499D98B8B60}" presName="connTx" presStyleLbl="parChTrans1D2" presStyleIdx="6" presStyleCnt="7"/>
      <dgm:spPr/>
    </dgm:pt>
    <dgm:pt modelId="{A9A744C1-969D-4298-BF03-3C1830778F8F}" type="pres">
      <dgm:prSet presAssocID="{AEBAFB49-5ECA-4BB7-B984-76D308AA49F9}" presName="node" presStyleLbl="node1" presStyleIdx="6" presStyleCnt="7" custScaleX="104286" custScaleY="96991" custRadScaleRad="102504" custRadScaleInc="309271">
        <dgm:presLayoutVars>
          <dgm:bulletEnabled val="1"/>
        </dgm:presLayoutVars>
      </dgm:prSet>
      <dgm:spPr/>
    </dgm:pt>
  </dgm:ptLst>
  <dgm:cxnLst>
    <dgm:cxn modelId="{30362509-388E-42A4-9D09-3F2D85C9D60D}" type="presOf" srcId="{2B53A121-9A3E-478F-8191-49BDAE9B5CAD}" destId="{29A91B9D-6023-43BB-9CD8-7DA3B2BC197F}" srcOrd="1" destOrd="0" presId="urn:microsoft.com/office/officeart/2005/8/layout/radial1"/>
    <dgm:cxn modelId="{AE1FB30A-12E1-4F19-8688-4F846F2A166F}" type="presOf" srcId="{DF3BB24A-F2F3-46F1-8248-AF7DF6300442}" destId="{9D18E801-7CC0-47DF-8622-89719CE2F67A}" srcOrd="0" destOrd="0" presId="urn:microsoft.com/office/officeart/2005/8/layout/radial1"/>
    <dgm:cxn modelId="{FBAE7A0E-212E-441A-BF33-713BACF71F59}" srcId="{D1DE1578-F11F-4B4D-A488-4658D7A3B89B}" destId="{DF3BB24A-F2F3-46F1-8248-AF7DF6300442}" srcOrd="4" destOrd="0" parTransId="{013F8A8E-C114-43C4-AEEC-AA64B73D4B59}" sibTransId="{795856A5-B490-4E94-9F9A-87E83AFFB98A}"/>
    <dgm:cxn modelId="{C35E6210-B93B-4EA2-9C6B-FCD0E10F2901}" type="presOf" srcId="{013F8A8E-C114-43C4-AEEC-AA64B73D4B59}" destId="{C232C1A3-F01C-46E2-87FC-B9D929D52615}" srcOrd="0" destOrd="0" presId="urn:microsoft.com/office/officeart/2005/8/layout/radial1"/>
    <dgm:cxn modelId="{D04D032B-EC3A-4CF8-897F-96A16CB26977}" srcId="{D1DE1578-F11F-4B4D-A488-4658D7A3B89B}" destId="{541E0EFB-166E-4957-9761-4EE16198ACAC}" srcOrd="0" destOrd="0" parTransId="{EE219320-CECC-4FC5-864E-5CFBC75635BF}" sibTransId="{A118959D-30B5-438D-A075-1789A035B219}"/>
    <dgm:cxn modelId="{3B75962F-D4D7-4C3E-AC85-99E96B43F7C2}" type="presOf" srcId="{9F6E36F9-B582-4249-8127-3F5506AE30B9}" destId="{E783D3CA-E37D-429D-A38A-5393310671BF}" srcOrd="0" destOrd="0" presId="urn:microsoft.com/office/officeart/2005/8/layout/radial1"/>
    <dgm:cxn modelId="{1484AD33-B2EE-453F-8CAC-D3F735A5E71D}" srcId="{D1DE1578-F11F-4B4D-A488-4658D7A3B89B}" destId="{AEBAFB49-5ECA-4BB7-B984-76D308AA49F9}" srcOrd="6" destOrd="0" parTransId="{6F64F0E5-C562-4C65-880A-2499D98B8B60}" sibTransId="{17908DE9-3F13-44FD-AAA9-A7317AA6657B}"/>
    <dgm:cxn modelId="{30A77335-31C2-43EF-AC5D-82B9EA0AC702}" type="presOf" srcId="{D1DE1578-F11F-4B4D-A488-4658D7A3B89B}" destId="{830BAA99-93C5-488B-B8AC-8E6A3300226F}" srcOrd="0" destOrd="0" presId="urn:microsoft.com/office/officeart/2005/8/layout/radial1"/>
    <dgm:cxn modelId="{6CFCD837-00D2-4F13-B543-7D9510FACCC8}" type="presOf" srcId="{D652CBBC-8E67-4FDC-8A52-E57CF615E172}" destId="{F9B470F6-D24B-466C-A497-3BC1306C8193}" srcOrd="0" destOrd="0" presId="urn:microsoft.com/office/officeart/2005/8/layout/radial1"/>
    <dgm:cxn modelId="{59C1D53F-8DB8-433F-A417-2DD0FD3DB86B}" srcId="{D1DE1578-F11F-4B4D-A488-4658D7A3B89B}" destId="{9F6E36F9-B582-4249-8127-3F5506AE30B9}" srcOrd="5" destOrd="0" parTransId="{5C7AD0BE-1E4D-4753-A922-5B1B60976E2F}" sibTransId="{DEE3F3FE-9446-44DD-8EC0-EE40F93A33C3}"/>
    <dgm:cxn modelId="{840AAA5C-47E4-4E93-B92F-D3991CD85DA4}" type="presOf" srcId="{541E0EFB-166E-4957-9761-4EE16198ACAC}" destId="{58EC849A-E8BB-4BE4-B467-5D36CA4BBE1C}" srcOrd="0" destOrd="0" presId="urn:microsoft.com/office/officeart/2005/8/layout/radial1"/>
    <dgm:cxn modelId="{D2C09B62-CBF8-429C-ABFF-407ACE35E242}" type="presOf" srcId="{EE219320-CECC-4FC5-864E-5CFBC75635BF}" destId="{3283C00B-3B34-4CDC-90CF-3EE22A25D2CB}" srcOrd="0" destOrd="0" presId="urn:microsoft.com/office/officeart/2005/8/layout/radial1"/>
    <dgm:cxn modelId="{A4DBDF63-0604-49FE-A753-70479FC89223}" srcId="{BBFB3DF3-E2B2-4469-BD8B-9617E2035B40}" destId="{D1DE1578-F11F-4B4D-A488-4658D7A3B89B}" srcOrd="0" destOrd="0" parTransId="{2EC1CD39-84E1-4975-B898-48DAA6568A0A}" sibTransId="{4FDD42CD-0316-484C-8F1E-6FAB5C8832B3}"/>
    <dgm:cxn modelId="{42D38F4A-A5C7-4A41-A532-1F9ED35413E7}" type="presOf" srcId="{2B53A121-9A3E-478F-8191-49BDAE9B5CAD}" destId="{E9261FD5-A984-47F2-B93A-28AB73EC26B6}" srcOrd="0" destOrd="0" presId="urn:microsoft.com/office/officeart/2005/8/layout/radial1"/>
    <dgm:cxn modelId="{6065F77E-2969-4688-A3A2-E351C4BCDA6C}" type="presOf" srcId="{6F64F0E5-C562-4C65-880A-2499D98B8B60}" destId="{FB5CC8F5-6CF5-4BD5-BCE2-26D19FC7D28F}" srcOrd="1" destOrd="0" presId="urn:microsoft.com/office/officeart/2005/8/layout/radial1"/>
    <dgm:cxn modelId="{3F4AB782-3E3F-4422-9874-D642EB200103}" type="presOf" srcId="{FF6B9642-7962-49DD-A774-57EC5E9C4591}" destId="{A2782351-11BA-4660-B6B9-4AE051EA70A7}" srcOrd="1" destOrd="0" presId="urn:microsoft.com/office/officeart/2005/8/layout/radial1"/>
    <dgm:cxn modelId="{CC42B98E-788B-4514-B422-A4D9D90C157D}" type="presOf" srcId="{B9635C7B-2F80-495A-9CFE-FDE1B2E282C6}" destId="{7CDB283C-1F0D-4DF9-8750-DA026CCB0DAB}" srcOrd="0" destOrd="0" presId="urn:microsoft.com/office/officeart/2005/8/layout/radial1"/>
    <dgm:cxn modelId="{BB8C698F-976B-4C0B-812E-8C1582CCBF97}" type="presOf" srcId="{14B5F523-71C1-44B7-BB06-83DE5E82F98C}" destId="{88752193-A642-4854-B600-D6AD7A719F08}" srcOrd="0" destOrd="0" presId="urn:microsoft.com/office/officeart/2005/8/layout/radial1"/>
    <dgm:cxn modelId="{1975D290-F18A-41D9-841C-690A77A07921}" type="presOf" srcId="{AC3DB089-0915-45E6-89C4-36126F1F2F9D}" destId="{4D7A0C86-E674-4982-BB28-39BA073C7090}" srcOrd="1" destOrd="0" presId="urn:microsoft.com/office/officeart/2005/8/layout/radial1"/>
    <dgm:cxn modelId="{2EBE1D93-0EC3-459B-B331-9377E7913225}" srcId="{D1DE1578-F11F-4B4D-A488-4658D7A3B89B}" destId="{D652CBBC-8E67-4FDC-8A52-E57CF615E172}" srcOrd="3" destOrd="0" parTransId="{AC3DB089-0915-45E6-89C4-36126F1F2F9D}" sibTransId="{4A8A4383-F4A1-4315-BAC6-0AA0C47E358F}"/>
    <dgm:cxn modelId="{8FADEA9D-CC30-488A-948E-DBA52BD21844}" type="presOf" srcId="{BBFB3DF3-E2B2-4469-BD8B-9617E2035B40}" destId="{BFDA343A-5E09-4B62-B09C-3ACF55F144AA}" srcOrd="0" destOrd="0" presId="urn:microsoft.com/office/officeart/2005/8/layout/radial1"/>
    <dgm:cxn modelId="{D05F06AC-789B-40AC-95AD-F48CBCC92F6C}" type="presOf" srcId="{5C7AD0BE-1E4D-4753-A922-5B1B60976E2F}" destId="{1A501935-7D1A-470C-BEDE-F19044031E36}" srcOrd="1" destOrd="0" presId="urn:microsoft.com/office/officeart/2005/8/layout/radial1"/>
    <dgm:cxn modelId="{617A60BD-50DD-498C-8F11-86A8C2CD1BBC}" type="presOf" srcId="{013F8A8E-C114-43C4-AEEC-AA64B73D4B59}" destId="{A4E6D069-1719-420E-9F97-F151BE0EA31A}" srcOrd="1" destOrd="0" presId="urn:microsoft.com/office/officeart/2005/8/layout/radial1"/>
    <dgm:cxn modelId="{CC5287C3-D442-4482-931B-6A5771CCDB4E}" type="presOf" srcId="{6F64F0E5-C562-4C65-880A-2499D98B8B60}" destId="{216CF054-8C40-4E23-81B8-C4B42D2583FD}" srcOrd="0" destOrd="0" presId="urn:microsoft.com/office/officeart/2005/8/layout/radial1"/>
    <dgm:cxn modelId="{898AF5C3-E94C-4593-8AAC-3D6AF762D445}" srcId="{D1DE1578-F11F-4B4D-A488-4658D7A3B89B}" destId="{14B5F523-71C1-44B7-BB06-83DE5E82F98C}" srcOrd="2" destOrd="0" parTransId="{2B53A121-9A3E-478F-8191-49BDAE9B5CAD}" sibTransId="{AB4DA42F-A548-4E05-B24A-2F934FB4D49D}"/>
    <dgm:cxn modelId="{680CB6E0-8CDD-4B8D-A2D2-F6E52C3D7498}" type="presOf" srcId="{AC3DB089-0915-45E6-89C4-36126F1F2F9D}" destId="{80EB7AEB-BB6E-4B67-8A51-4829D06C4051}" srcOrd="0" destOrd="0" presId="urn:microsoft.com/office/officeart/2005/8/layout/radial1"/>
    <dgm:cxn modelId="{A74636E7-962B-4FA4-8A37-9F338047CECD}" type="presOf" srcId="{AEBAFB49-5ECA-4BB7-B984-76D308AA49F9}" destId="{A9A744C1-969D-4298-BF03-3C1830778F8F}" srcOrd="0" destOrd="0" presId="urn:microsoft.com/office/officeart/2005/8/layout/radial1"/>
    <dgm:cxn modelId="{C7026DEC-FF27-4002-9662-EE1F39B766A3}" srcId="{D1DE1578-F11F-4B4D-A488-4658D7A3B89B}" destId="{B9635C7B-2F80-495A-9CFE-FDE1B2E282C6}" srcOrd="1" destOrd="0" parTransId="{FF6B9642-7962-49DD-A774-57EC5E9C4591}" sibTransId="{DB761C93-BC14-4FC0-A546-C24FE30CD802}"/>
    <dgm:cxn modelId="{3698EBEE-5D46-4182-8EF6-252BAB452317}" type="presOf" srcId="{EE219320-CECC-4FC5-864E-5CFBC75635BF}" destId="{919F00BB-D5AD-44DC-B3F8-BA5AFE2AA714}" srcOrd="1" destOrd="0" presId="urn:microsoft.com/office/officeart/2005/8/layout/radial1"/>
    <dgm:cxn modelId="{C1C202F0-783C-40E5-9BDD-E74618BA22DC}" type="presOf" srcId="{FF6B9642-7962-49DD-A774-57EC5E9C4591}" destId="{1B233046-DCD8-45A1-82E0-ADA84A06000B}" srcOrd="0" destOrd="0" presId="urn:microsoft.com/office/officeart/2005/8/layout/radial1"/>
    <dgm:cxn modelId="{449AC4F4-27F9-4106-BDFE-375319630F0D}" type="presOf" srcId="{5C7AD0BE-1E4D-4753-A922-5B1B60976E2F}" destId="{8BDEEBC1-4508-441C-8A57-8F3F11EF5268}" srcOrd="0" destOrd="0" presId="urn:microsoft.com/office/officeart/2005/8/layout/radial1"/>
    <dgm:cxn modelId="{A41DF60A-CD18-4B1F-9AA6-53EBA792C7FB}" type="presParOf" srcId="{BFDA343A-5E09-4B62-B09C-3ACF55F144AA}" destId="{830BAA99-93C5-488B-B8AC-8E6A3300226F}" srcOrd="0" destOrd="0" presId="urn:microsoft.com/office/officeart/2005/8/layout/radial1"/>
    <dgm:cxn modelId="{7A5596B7-4E6A-400F-B562-28E8B0744BB8}" type="presParOf" srcId="{BFDA343A-5E09-4B62-B09C-3ACF55F144AA}" destId="{3283C00B-3B34-4CDC-90CF-3EE22A25D2CB}" srcOrd="1" destOrd="0" presId="urn:microsoft.com/office/officeart/2005/8/layout/radial1"/>
    <dgm:cxn modelId="{6588EFEF-68BA-4FD1-86A2-359E94BE841E}" type="presParOf" srcId="{3283C00B-3B34-4CDC-90CF-3EE22A25D2CB}" destId="{919F00BB-D5AD-44DC-B3F8-BA5AFE2AA714}" srcOrd="0" destOrd="0" presId="urn:microsoft.com/office/officeart/2005/8/layout/radial1"/>
    <dgm:cxn modelId="{9311F7A1-D540-479B-8B97-600596C3BA36}" type="presParOf" srcId="{BFDA343A-5E09-4B62-B09C-3ACF55F144AA}" destId="{58EC849A-E8BB-4BE4-B467-5D36CA4BBE1C}" srcOrd="2" destOrd="0" presId="urn:microsoft.com/office/officeart/2005/8/layout/radial1"/>
    <dgm:cxn modelId="{C2E6D5E0-980C-4A97-AB70-BEB63AE5C38C}" type="presParOf" srcId="{BFDA343A-5E09-4B62-B09C-3ACF55F144AA}" destId="{1B233046-DCD8-45A1-82E0-ADA84A06000B}" srcOrd="3" destOrd="0" presId="urn:microsoft.com/office/officeart/2005/8/layout/radial1"/>
    <dgm:cxn modelId="{6A9617B9-6A30-4687-B23A-509BE8189C27}" type="presParOf" srcId="{1B233046-DCD8-45A1-82E0-ADA84A06000B}" destId="{A2782351-11BA-4660-B6B9-4AE051EA70A7}" srcOrd="0" destOrd="0" presId="urn:microsoft.com/office/officeart/2005/8/layout/radial1"/>
    <dgm:cxn modelId="{2ED297D6-690F-47F2-9B66-4E4193E5E727}" type="presParOf" srcId="{BFDA343A-5E09-4B62-B09C-3ACF55F144AA}" destId="{7CDB283C-1F0D-4DF9-8750-DA026CCB0DAB}" srcOrd="4" destOrd="0" presId="urn:microsoft.com/office/officeart/2005/8/layout/radial1"/>
    <dgm:cxn modelId="{72C98C83-0189-4E41-A610-5285E7286A52}" type="presParOf" srcId="{BFDA343A-5E09-4B62-B09C-3ACF55F144AA}" destId="{E9261FD5-A984-47F2-B93A-28AB73EC26B6}" srcOrd="5" destOrd="0" presId="urn:microsoft.com/office/officeart/2005/8/layout/radial1"/>
    <dgm:cxn modelId="{E2293C5D-A41E-463F-A85F-26F4A7A7F4D7}" type="presParOf" srcId="{E9261FD5-A984-47F2-B93A-28AB73EC26B6}" destId="{29A91B9D-6023-43BB-9CD8-7DA3B2BC197F}" srcOrd="0" destOrd="0" presId="urn:microsoft.com/office/officeart/2005/8/layout/radial1"/>
    <dgm:cxn modelId="{89D93C02-2083-4BC2-85B7-7BD4681B5FA7}" type="presParOf" srcId="{BFDA343A-5E09-4B62-B09C-3ACF55F144AA}" destId="{88752193-A642-4854-B600-D6AD7A719F08}" srcOrd="6" destOrd="0" presId="urn:microsoft.com/office/officeart/2005/8/layout/radial1"/>
    <dgm:cxn modelId="{5A0B3A64-2589-48C2-BE6E-ACCAA62895ED}" type="presParOf" srcId="{BFDA343A-5E09-4B62-B09C-3ACF55F144AA}" destId="{80EB7AEB-BB6E-4B67-8A51-4829D06C4051}" srcOrd="7" destOrd="0" presId="urn:microsoft.com/office/officeart/2005/8/layout/radial1"/>
    <dgm:cxn modelId="{7658C45C-77D8-4A00-9714-E5490296CA3F}" type="presParOf" srcId="{80EB7AEB-BB6E-4B67-8A51-4829D06C4051}" destId="{4D7A0C86-E674-4982-BB28-39BA073C7090}" srcOrd="0" destOrd="0" presId="urn:microsoft.com/office/officeart/2005/8/layout/radial1"/>
    <dgm:cxn modelId="{2A29352B-7A39-4B07-AE27-33F50C750EFA}" type="presParOf" srcId="{BFDA343A-5E09-4B62-B09C-3ACF55F144AA}" destId="{F9B470F6-D24B-466C-A497-3BC1306C8193}" srcOrd="8" destOrd="0" presId="urn:microsoft.com/office/officeart/2005/8/layout/radial1"/>
    <dgm:cxn modelId="{E85D151F-EC12-40B2-9BA6-F9BF3BDDE776}" type="presParOf" srcId="{BFDA343A-5E09-4B62-B09C-3ACF55F144AA}" destId="{C232C1A3-F01C-46E2-87FC-B9D929D52615}" srcOrd="9" destOrd="0" presId="urn:microsoft.com/office/officeart/2005/8/layout/radial1"/>
    <dgm:cxn modelId="{21081AD2-9AD6-4004-B1AA-CEAF4D5A755C}" type="presParOf" srcId="{C232C1A3-F01C-46E2-87FC-B9D929D52615}" destId="{A4E6D069-1719-420E-9F97-F151BE0EA31A}" srcOrd="0" destOrd="0" presId="urn:microsoft.com/office/officeart/2005/8/layout/radial1"/>
    <dgm:cxn modelId="{EDE4012F-3E32-4D49-95F7-9B437341FEB0}" type="presParOf" srcId="{BFDA343A-5E09-4B62-B09C-3ACF55F144AA}" destId="{9D18E801-7CC0-47DF-8622-89719CE2F67A}" srcOrd="10" destOrd="0" presId="urn:microsoft.com/office/officeart/2005/8/layout/radial1"/>
    <dgm:cxn modelId="{087B08BC-3A98-4F1A-9A6E-2321A268C97A}" type="presParOf" srcId="{BFDA343A-5E09-4B62-B09C-3ACF55F144AA}" destId="{8BDEEBC1-4508-441C-8A57-8F3F11EF5268}" srcOrd="11" destOrd="0" presId="urn:microsoft.com/office/officeart/2005/8/layout/radial1"/>
    <dgm:cxn modelId="{39FE47D3-55FC-4E62-BE9E-08BC2143B4D1}" type="presParOf" srcId="{8BDEEBC1-4508-441C-8A57-8F3F11EF5268}" destId="{1A501935-7D1A-470C-BEDE-F19044031E36}" srcOrd="0" destOrd="0" presId="urn:microsoft.com/office/officeart/2005/8/layout/radial1"/>
    <dgm:cxn modelId="{5DDFFF27-C436-4E07-9756-1541BF5381A3}" type="presParOf" srcId="{BFDA343A-5E09-4B62-B09C-3ACF55F144AA}" destId="{E783D3CA-E37D-429D-A38A-5393310671BF}" srcOrd="12" destOrd="0" presId="urn:microsoft.com/office/officeart/2005/8/layout/radial1"/>
    <dgm:cxn modelId="{5D1CC2AE-9D66-4E41-978E-0F25D4CE3FB8}" type="presParOf" srcId="{BFDA343A-5E09-4B62-B09C-3ACF55F144AA}" destId="{216CF054-8C40-4E23-81B8-C4B42D2583FD}" srcOrd="13" destOrd="0" presId="urn:microsoft.com/office/officeart/2005/8/layout/radial1"/>
    <dgm:cxn modelId="{8534E2E1-E0FF-44EC-8280-0D295D36CEAC}" type="presParOf" srcId="{216CF054-8C40-4E23-81B8-C4B42D2583FD}" destId="{FB5CC8F5-6CF5-4BD5-BCE2-26D19FC7D28F}" srcOrd="0" destOrd="0" presId="urn:microsoft.com/office/officeart/2005/8/layout/radial1"/>
    <dgm:cxn modelId="{572755EF-D7B6-4309-A718-41E0761AB0DE}" type="presParOf" srcId="{BFDA343A-5E09-4B62-B09C-3ACF55F144AA}" destId="{A9A744C1-969D-4298-BF03-3C1830778F8F}" srcOrd="14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9E726E-1955-4F07-B50A-76956D73E80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23F4CA-FFBB-477E-801B-1BC8BF281E73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দলীয় কাজ </a:t>
          </a:r>
          <a:endParaRPr lang="en-US" sz="36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4A99EC9C-5479-4657-B3A9-5CB03D5A88D8}" type="parTrans" cxnId="{633A449B-534B-4DC2-8879-6F91DC733B31}">
      <dgm:prSet/>
      <dgm:spPr/>
      <dgm:t>
        <a:bodyPr/>
        <a:lstStyle/>
        <a:p>
          <a:endParaRPr lang="en-US"/>
        </a:p>
      </dgm:t>
    </dgm:pt>
    <dgm:pt modelId="{3875149F-0707-47DB-A346-8D7493041C59}" type="sibTrans" cxnId="{633A449B-534B-4DC2-8879-6F91DC733B31}">
      <dgm:prSet/>
      <dgm:spPr/>
      <dgm:t>
        <a:bodyPr/>
        <a:lstStyle/>
        <a:p>
          <a:endParaRPr lang="en-US"/>
        </a:p>
      </dgm:t>
    </dgm:pt>
    <dgm:pt modelId="{7056CD2E-C8AB-4B37-9DE0-D51F9035DEDB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3C362C7-6357-4C48-BF04-2C5B7EED42F5}" type="parTrans" cxnId="{71224C74-3932-4721-9E74-409665355F04}">
      <dgm:prSet/>
      <dgm:spPr/>
      <dgm:t>
        <a:bodyPr/>
        <a:lstStyle/>
        <a:p>
          <a:endParaRPr lang="en-US"/>
        </a:p>
      </dgm:t>
    </dgm:pt>
    <dgm:pt modelId="{17882B71-182B-483A-9E8D-1773A31F1129}" type="sibTrans" cxnId="{71224C74-3932-4721-9E74-409665355F04}">
      <dgm:prSet/>
      <dgm:spPr/>
      <dgm:t>
        <a:bodyPr/>
        <a:lstStyle/>
        <a:p>
          <a:endParaRPr lang="en-US"/>
        </a:p>
      </dgm:t>
    </dgm:pt>
    <dgm:pt modelId="{D43F817D-3F48-4CB3-A889-F64493A6E109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5F087B8-0E6D-4CCC-8DF1-9DEA5669B6F7}" type="parTrans" cxnId="{41C72F13-F344-40AF-8A05-371995449580}">
      <dgm:prSet/>
      <dgm:spPr/>
      <dgm:t>
        <a:bodyPr/>
        <a:lstStyle/>
        <a:p>
          <a:endParaRPr lang="en-US"/>
        </a:p>
      </dgm:t>
    </dgm:pt>
    <dgm:pt modelId="{05273890-E75C-45C3-8B73-B86527E17CDC}" type="sibTrans" cxnId="{41C72F13-F344-40AF-8A05-371995449580}">
      <dgm:prSet/>
      <dgm:spPr/>
      <dgm:t>
        <a:bodyPr/>
        <a:lstStyle/>
        <a:p>
          <a:endParaRPr lang="en-US"/>
        </a:p>
      </dgm:t>
    </dgm:pt>
    <dgm:pt modelId="{6D94D5A5-F6AE-4CED-A231-A9A5F3B12F52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7213BE6-4A33-4DBB-955E-A7191B15AB58}" type="parTrans" cxnId="{28568B5E-BD15-4E85-8EB3-6052620E0266}">
      <dgm:prSet/>
      <dgm:spPr/>
      <dgm:t>
        <a:bodyPr/>
        <a:lstStyle/>
        <a:p>
          <a:endParaRPr lang="en-US"/>
        </a:p>
      </dgm:t>
    </dgm:pt>
    <dgm:pt modelId="{53A385F3-2FE8-4C45-997B-5352772ECF97}" type="sibTrans" cxnId="{28568B5E-BD15-4E85-8EB3-6052620E0266}">
      <dgm:prSet/>
      <dgm:spPr/>
      <dgm:t>
        <a:bodyPr/>
        <a:lstStyle/>
        <a:p>
          <a:endParaRPr lang="en-US"/>
        </a:p>
      </dgm:t>
    </dgm:pt>
    <dgm:pt modelId="{166747D1-70F0-4182-9D70-C2C9193DC5CF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8AEAF8C-20E4-47D7-80C7-CDAB4490D655}" type="parTrans" cxnId="{FA1B0F0D-9C7F-4EFA-ABF4-126198CEE19A}">
      <dgm:prSet/>
      <dgm:spPr/>
      <dgm:t>
        <a:bodyPr/>
        <a:lstStyle/>
        <a:p>
          <a:endParaRPr lang="en-US"/>
        </a:p>
      </dgm:t>
    </dgm:pt>
    <dgm:pt modelId="{28C2D6C7-6B98-4B57-B45A-DE1CC89A48C0}" type="sibTrans" cxnId="{FA1B0F0D-9C7F-4EFA-ABF4-126198CEE19A}">
      <dgm:prSet/>
      <dgm:spPr/>
      <dgm:t>
        <a:bodyPr/>
        <a:lstStyle/>
        <a:p>
          <a:endParaRPr lang="en-US"/>
        </a:p>
      </dgm:t>
    </dgm:pt>
    <dgm:pt modelId="{230688E7-9A18-4F60-B628-F62407B7EEA4}" type="pres">
      <dgm:prSet presAssocID="{6C9E726E-1955-4F07-B50A-76956D73E80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A1AA573-2D7A-403F-8F12-0C683707E515}" type="pres">
      <dgm:prSet presAssocID="{6C9E726E-1955-4F07-B50A-76956D73E803}" presName="matrix" presStyleCnt="0"/>
      <dgm:spPr/>
    </dgm:pt>
    <dgm:pt modelId="{F21F9780-B8AF-4F84-9CBC-3879F7B1FA62}" type="pres">
      <dgm:prSet presAssocID="{6C9E726E-1955-4F07-B50A-76956D73E803}" presName="tile1" presStyleLbl="node1" presStyleIdx="0" presStyleCnt="4"/>
      <dgm:spPr/>
    </dgm:pt>
    <dgm:pt modelId="{8124E91E-E4DC-40AC-BA19-BA724294F7B8}" type="pres">
      <dgm:prSet presAssocID="{6C9E726E-1955-4F07-B50A-76956D73E80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337E5AA-5B59-4484-820C-48BF4D94AF6A}" type="pres">
      <dgm:prSet presAssocID="{6C9E726E-1955-4F07-B50A-76956D73E803}" presName="tile2" presStyleLbl="node1" presStyleIdx="1" presStyleCnt="4"/>
      <dgm:spPr/>
    </dgm:pt>
    <dgm:pt modelId="{ECCA5706-2056-4FDE-A41C-614A86FD64AB}" type="pres">
      <dgm:prSet presAssocID="{6C9E726E-1955-4F07-B50A-76956D73E80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223A31B-5A43-4B24-A85D-1856883B8754}" type="pres">
      <dgm:prSet presAssocID="{6C9E726E-1955-4F07-B50A-76956D73E803}" presName="tile3" presStyleLbl="node1" presStyleIdx="2" presStyleCnt="4"/>
      <dgm:spPr/>
    </dgm:pt>
    <dgm:pt modelId="{0A8BA039-52D0-40EB-80F8-4072B8275348}" type="pres">
      <dgm:prSet presAssocID="{6C9E726E-1955-4F07-B50A-76956D73E80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B4FF761-F0FE-4CCF-A7AE-097B72F13584}" type="pres">
      <dgm:prSet presAssocID="{6C9E726E-1955-4F07-B50A-76956D73E803}" presName="tile4" presStyleLbl="node1" presStyleIdx="3" presStyleCnt="4" custLinFactNeighborX="-2500" custLinFactNeighborY="1250"/>
      <dgm:spPr/>
    </dgm:pt>
    <dgm:pt modelId="{7DD11EA1-6149-4190-9700-6C20C9C3256D}" type="pres">
      <dgm:prSet presAssocID="{6C9E726E-1955-4F07-B50A-76956D73E80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D935C63-AAA5-426E-976B-B1C50D298CA4}" type="pres">
      <dgm:prSet presAssocID="{6C9E726E-1955-4F07-B50A-76956D73E803}" presName="centerTile" presStyleLbl="fgShp" presStyleIdx="0" presStyleCnt="1" custFlipHor="1" custScaleX="200000" custLinFactNeighborY="0">
        <dgm:presLayoutVars>
          <dgm:chMax val="0"/>
          <dgm:chPref val="0"/>
        </dgm:presLayoutVars>
      </dgm:prSet>
      <dgm:spPr>
        <a:prstGeom prst="flowChartDecision">
          <a:avLst/>
        </a:prstGeom>
      </dgm:spPr>
    </dgm:pt>
  </dgm:ptLst>
  <dgm:cxnLst>
    <dgm:cxn modelId="{FA1B0F0D-9C7F-4EFA-ABF4-126198CEE19A}" srcId="{7F23F4CA-FFBB-477E-801B-1BC8BF281E73}" destId="{166747D1-70F0-4182-9D70-C2C9193DC5CF}" srcOrd="3" destOrd="0" parTransId="{A8AEAF8C-20E4-47D7-80C7-CDAB4490D655}" sibTransId="{28C2D6C7-6B98-4B57-B45A-DE1CC89A48C0}"/>
    <dgm:cxn modelId="{41C72F13-F344-40AF-8A05-371995449580}" srcId="{7F23F4CA-FFBB-477E-801B-1BC8BF281E73}" destId="{D43F817D-3F48-4CB3-A889-F64493A6E109}" srcOrd="1" destOrd="0" parTransId="{45F087B8-0E6D-4CCC-8DF1-9DEA5669B6F7}" sibTransId="{05273890-E75C-45C3-8B73-B86527E17CDC}"/>
    <dgm:cxn modelId="{B6E1FD19-A0ED-4E58-ABC2-06F32FADA920}" type="presOf" srcId="{6C9E726E-1955-4F07-B50A-76956D73E803}" destId="{230688E7-9A18-4F60-B628-F62407B7EEA4}" srcOrd="0" destOrd="0" presId="urn:microsoft.com/office/officeart/2005/8/layout/matrix1"/>
    <dgm:cxn modelId="{7F65AE2F-E303-4F7B-B62E-53FC76A5A127}" type="presOf" srcId="{7056CD2E-C8AB-4B37-9DE0-D51F9035DEDB}" destId="{8124E91E-E4DC-40AC-BA19-BA724294F7B8}" srcOrd="1" destOrd="0" presId="urn:microsoft.com/office/officeart/2005/8/layout/matrix1"/>
    <dgm:cxn modelId="{DFBE6232-7209-4337-BAB0-F3B3C00E695B}" type="presOf" srcId="{7056CD2E-C8AB-4B37-9DE0-D51F9035DEDB}" destId="{F21F9780-B8AF-4F84-9CBC-3879F7B1FA62}" srcOrd="0" destOrd="0" presId="urn:microsoft.com/office/officeart/2005/8/layout/matrix1"/>
    <dgm:cxn modelId="{28568B5E-BD15-4E85-8EB3-6052620E0266}" srcId="{7F23F4CA-FFBB-477E-801B-1BC8BF281E73}" destId="{6D94D5A5-F6AE-4CED-A231-A9A5F3B12F52}" srcOrd="2" destOrd="0" parTransId="{47213BE6-4A33-4DBB-955E-A7191B15AB58}" sibTransId="{53A385F3-2FE8-4C45-997B-5352772ECF97}"/>
    <dgm:cxn modelId="{B004B945-F28B-46DA-A223-26ADE74F975C}" type="presOf" srcId="{7F23F4CA-FFBB-477E-801B-1BC8BF281E73}" destId="{DD935C63-AAA5-426E-976B-B1C50D298CA4}" srcOrd="0" destOrd="0" presId="urn:microsoft.com/office/officeart/2005/8/layout/matrix1"/>
    <dgm:cxn modelId="{71224C74-3932-4721-9E74-409665355F04}" srcId="{7F23F4CA-FFBB-477E-801B-1BC8BF281E73}" destId="{7056CD2E-C8AB-4B37-9DE0-D51F9035DEDB}" srcOrd="0" destOrd="0" parTransId="{D3C362C7-6357-4C48-BF04-2C5B7EED42F5}" sibTransId="{17882B71-182B-483A-9E8D-1773A31F1129}"/>
    <dgm:cxn modelId="{1E442A56-28E8-4DAF-AC53-25460F118AF9}" type="presOf" srcId="{166747D1-70F0-4182-9D70-C2C9193DC5CF}" destId="{EB4FF761-F0FE-4CCF-A7AE-097B72F13584}" srcOrd="0" destOrd="0" presId="urn:microsoft.com/office/officeart/2005/8/layout/matrix1"/>
    <dgm:cxn modelId="{92CA5082-A3AE-4D75-9FDB-88C57D63B391}" type="presOf" srcId="{D43F817D-3F48-4CB3-A889-F64493A6E109}" destId="{8337E5AA-5B59-4484-820C-48BF4D94AF6A}" srcOrd="0" destOrd="0" presId="urn:microsoft.com/office/officeart/2005/8/layout/matrix1"/>
    <dgm:cxn modelId="{633A449B-534B-4DC2-8879-6F91DC733B31}" srcId="{6C9E726E-1955-4F07-B50A-76956D73E803}" destId="{7F23F4CA-FFBB-477E-801B-1BC8BF281E73}" srcOrd="0" destOrd="0" parTransId="{4A99EC9C-5479-4657-B3A9-5CB03D5A88D8}" sibTransId="{3875149F-0707-47DB-A346-8D7493041C59}"/>
    <dgm:cxn modelId="{12121FA6-4913-452D-8F20-8A1CD4F9DCCA}" type="presOf" srcId="{D43F817D-3F48-4CB3-A889-F64493A6E109}" destId="{ECCA5706-2056-4FDE-A41C-614A86FD64AB}" srcOrd="1" destOrd="0" presId="urn:microsoft.com/office/officeart/2005/8/layout/matrix1"/>
    <dgm:cxn modelId="{152B06B5-C1E8-4E3F-801C-8836818ADA0A}" type="presOf" srcId="{6D94D5A5-F6AE-4CED-A231-A9A5F3B12F52}" destId="{0A8BA039-52D0-40EB-80F8-4072B8275348}" srcOrd="1" destOrd="0" presId="urn:microsoft.com/office/officeart/2005/8/layout/matrix1"/>
    <dgm:cxn modelId="{B5BDEAD8-77E5-46EA-A8B1-0E02589A8E0C}" type="presOf" srcId="{166747D1-70F0-4182-9D70-C2C9193DC5CF}" destId="{7DD11EA1-6149-4190-9700-6C20C9C3256D}" srcOrd="1" destOrd="0" presId="urn:microsoft.com/office/officeart/2005/8/layout/matrix1"/>
    <dgm:cxn modelId="{7815C0EE-55B8-4987-B26D-1704D3E4D882}" type="presOf" srcId="{6D94D5A5-F6AE-4CED-A231-A9A5F3B12F52}" destId="{5223A31B-5A43-4B24-A85D-1856883B8754}" srcOrd="0" destOrd="0" presId="urn:microsoft.com/office/officeart/2005/8/layout/matrix1"/>
    <dgm:cxn modelId="{B0F51D7C-D6A3-4201-B519-1E00E0790777}" type="presParOf" srcId="{230688E7-9A18-4F60-B628-F62407B7EEA4}" destId="{2A1AA573-2D7A-403F-8F12-0C683707E515}" srcOrd="0" destOrd="0" presId="urn:microsoft.com/office/officeart/2005/8/layout/matrix1"/>
    <dgm:cxn modelId="{FA24AB58-F8F9-4919-A0E0-A777E57C08C0}" type="presParOf" srcId="{2A1AA573-2D7A-403F-8F12-0C683707E515}" destId="{F21F9780-B8AF-4F84-9CBC-3879F7B1FA62}" srcOrd="0" destOrd="0" presId="urn:microsoft.com/office/officeart/2005/8/layout/matrix1"/>
    <dgm:cxn modelId="{F8245987-FDFC-4B95-BB7C-23FB8AF03114}" type="presParOf" srcId="{2A1AA573-2D7A-403F-8F12-0C683707E515}" destId="{8124E91E-E4DC-40AC-BA19-BA724294F7B8}" srcOrd="1" destOrd="0" presId="urn:microsoft.com/office/officeart/2005/8/layout/matrix1"/>
    <dgm:cxn modelId="{BCA8C6B2-CED7-498F-AE8B-F67F9CDD8E39}" type="presParOf" srcId="{2A1AA573-2D7A-403F-8F12-0C683707E515}" destId="{8337E5AA-5B59-4484-820C-48BF4D94AF6A}" srcOrd="2" destOrd="0" presId="urn:microsoft.com/office/officeart/2005/8/layout/matrix1"/>
    <dgm:cxn modelId="{7ED87CDD-CE1B-4ED6-967A-78DAB39450CB}" type="presParOf" srcId="{2A1AA573-2D7A-403F-8F12-0C683707E515}" destId="{ECCA5706-2056-4FDE-A41C-614A86FD64AB}" srcOrd="3" destOrd="0" presId="urn:microsoft.com/office/officeart/2005/8/layout/matrix1"/>
    <dgm:cxn modelId="{5225D79F-947C-4245-9FEE-627660C18CA7}" type="presParOf" srcId="{2A1AA573-2D7A-403F-8F12-0C683707E515}" destId="{5223A31B-5A43-4B24-A85D-1856883B8754}" srcOrd="4" destOrd="0" presId="urn:microsoft.com/office/officeart/2005/8/layout/matrix1"/>
    <dgm:cxn modelId="{A62F72C9-CF1B-49AA-AEA1-E9B9BE27BC07}" type="presParOf" srcId="{2A1AA573-2D7A-403F-8F12-0C683707E515}" destId="{0A8BA039-52D0-40EB-80F8-4072B8275348}" srcOrd="5" destOrd="0" presId="urn:microsoft.com/office/officeart/2005/8/layout/matrix1"/>
    <dgm:cxn modelId="{838BF456-9756-4495-AE40-95AB394BE329}" type="presParOf" srcId="{2A1AA573-2D7A-403F-8F12-0C683707E515}" destId="{EB4FF761-F0FE-4CCF-A7AE-097B72F13584}" srcOrd="6" destOrd="0" presId="urn:microsoft.com/office/officeart/2005/8/layout/matrix1"/>
    <dgm:cxn modelId="{E14391D9-23FE-4E22-9954-031D32AB5816}" type="presParOf" srcId="{2A1AA573-2D7A-403F-8F12-0C683707E515}" destId="{7DD11EA1-6149-4190-9700-6C20C9C3256D}" srcOrd="7" destOrd="0" presId="urn:microsoft.com/office/officeart/2005/8/layout/matrix1"/>
    <dgm:cxn modelId="{3E9870B8-67E6-4BDF-85D5-E8B3CF938EB8}" type="presParOf" srcId="{230688E7-9A18-4F60-B628-F62407B7EEA4}" destId="{DD935C63-AAA5-426E-976B-B1C50D298CA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BAA99-93C5-488B-B8AC-8E6A3300226F}">
      <dsp:nvSpPr>
        <dsp:cNvPr id="0" name=""/>
        <dsp:cNvSpPr/>
      </dsp:nvSpPr>
      <dsp:spPr>
        <a:xfrm>
          <a:off x="0" y="358067"/>
          <a:ext cx="3568180" cy="334240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800" kern="1200" dirty="0">
              <a:latin typeface="NikoshBAN" pitchFamily="2" charset="0"/>
              <a:cs typeface="NikoshBAN" pitchFamily="2" charset="0"/>
            </a:rPr>
            <a:t> কোন প্রাণী কোন পরিবেশে বাস  করে </a:t>
          </a:r>
          <a:r>
            <a:rPr lang="bn-BD" sz="4800" kern="1200" dirty="0">
              <a:latin typeface="NikoshBAN" pitchFamily="2" charset="0"/>
              <a:cs typeface="NikoshBAN" pitchFamily="2" charset="0"/>
            </a:rPr>
            <a:t>? 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522548" y="847551"/>
        <a:ext cx="2523084" cy="2363435"/>
      </dsp:txXfrm>
    </dsp:sp>
    <dsp:sp modelId="{3283C00B-3B34-4CDC-90CF-3EE22A25D2CB}">
      <dsp:nvSpPr>
        <dsp:cNvPr id="0" name=""/>
        <dsp:cNvSpPr/>
      </dsp:nvSpPr>
      <dsp:spPr>
        <a:xfrm rot="860261">
          <a:off x="3476083" y="2684611"/>
          <a:ext cx="187324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873246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365876" y="2654305"/>
        <a:ext cx="93662" cy="93662"/>
      </dsp:txXfrm>
    </dsp:sp>
    <dsp:sp modelId="{58EC849A-E8BB-4BE4-B467-5D36CA4BBE1C}">
      <dsp:nvSpPr>
        <dsp:cNvPr id="0" name=""/>
        <dsp:cNvSpPr/>
      </dsp:nvSpPr>
      <dsp:spPr>
        <a:xfrm>
          <a:off x="5299675" y="2438330"/>
          <a:ext cx="1315181" cy="131518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 dirty="0"/>
        </a:p>
      </dsp:txBody>
      <dsp:txXfrm>
        <a:off x="5492279" y="2630934"/>
        <a:ext cx="929973" cy="929973"/>
      </dsp:txXfrm>
    </dsp:sp>
    <dsp:sp modelId="{1B233046-DCD8-45A1-82E0-ADA84A06000B}">
      <dsp:nvSpPr>
        <dsp:cNvPr id="0" name=""/>
        <dsp:cNvSpPr/>
      </dsp:nvSpPr>
      <dsp:spPr>
        <a:xfrm rot="21297738">
          <a:off x="3556667" y="1772855"/>
          <a:ext cx="1897482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897482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457972" y="1741943"/>
        <a:ext cx="94874" cy="94874"/>
      </dsp:txXfrm>
    </dsp:sp>
    <dsp:sp modelId="{7CDB283C-1F0D-4DF9-8750-DA026CCB0DAB}">
      <dsp:nvSpPr>
        <dsp:cNvPr id="0" name=""/>
        <dsp:cNvSpPr/>
      </dsp:nvSpPr>
      <dsp:spPr>
        <a:xfrm>
          <a:off x="5447945" y="990735"/>
          <a:ext cx="1315181" cy="131518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/>
        </a:p>
      </dsp:txBody>
      <dsp:txXfrm>
        <a:off x="5640549" y="1183339"/>
        <a:ext cx="929973" cy="929973"/>
      </dsp:txXfrm>
    </dsp:sp>
    <dsp:sp modelId="{E9261FD5-A984-47F2-B93A-28AB73EC26B6}">
      <dsp:nvSpPr>
        <dsp:cNvPr id="0" name=""/>
        <dsp:cNvSpPr/>
      </dsp:nvSpPr>
      <dsp:spPr>
        <a:xfrm rot="2062079">
          <a:off x="3081365" y="3462699"/>
          <a:ext cx="1645744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645744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63093" y="3438081"/>
        <a:ext cx="82287" cy="82287"/>
      </dsp:txXfrm>
    </dsp:sp>
    <dsp:sp modelId="{88752193-A642-4854-B600-D6AD7A719F08}">
      <dsp:nvSpPr>
        <dsp:cNvPr id="0" name=""/>
        <dsp:cNvSpPr/>
      </dsp:nvSpPr>
      <dsp:spPr>
        <a:xfrm>
          <a:off x="4468664" y="3657363"/>
          <a:ext cx="1315181" cy="131518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/>
        </a:p>
      </dsp:txBody>
      <dsp:txXfrm>
        <a:off x="4661268" y="3849967"/>
        <a:ext cx="929973" cy="929973"/>
      </dsp:txXfrm>
    </dsp:sp>
    <dsp:sp modelId="{80EB7AEB-BB6E-4B67-8A51-4829D06C4051}">
      <dsp:nvSpPr>
        <dsp:cNvPr id="0" name=""/>
        <dsp:cNvSpPr/>
      </dsp:nvSpPr>
      <dsp:spPr>
        <a:xfrm rot="3143841">
          <a:off x="2694536" y="3639137"/>
          <a:ext cx="684331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684331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19593" y="3638554"/>
        <a:ext cx="34216" cy="34216"/>
      </dsp:txXfrm>
    </dsp:sp>
    <dsp:sp modelId="{F9B470F6-D24B-466C-A497-3BC1306C8193}">
      <dsp:nvSpPr>
        <dsp:cNvPr id="0" name=""/>
        <dsp:cNvSpPr/>
      </dsp:nvSpPr>
      <dsp:spPr>
        <a:xfrm>
          <a:off x="2989144" y="3790140"/>
          <a:ext cx="1315181" cy="131518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/>
        </a:p>
      </dsp:txBody>
      <dsp:txXfrm>
        <a:off x="3181748" y="3982744"/>
        <a:ext cx="929973" cy="929973"/>
      </dsp:txXfrm>
    </dsp:sp>
    <dsp:sp modelId="{C232C1A3-F01C-46E2-87FC-B9D929D52615}">
      <dsp:nvSpPr>
        <dsp:cNvPr id="0" name=""/>
        <dsp:cNvSpPr/>
      </dsp:nvSpPr>
      <dsp:spPr>
        <a:xfrm rot="4859896">
          <a:off x="1996487" y="3723778"/>
          <a:ext cx="117314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17314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52212" y="3737370"/>
        <a:ext cx="5865" cy="5865"/>
      </dsp:txXfrm>
    </dsp:sp>
    <dsp:sp modelId="{9D18E801-7CC0-47DF-8622-89719CE2F67A}">
      <dsp:nvSpPr>
        <dsp:cNvPr id="0" name=""/>
        <dsp:cNvSpPr/>
      </dsp:nvSpPr>
      <dsp:spPr>
        <a:xfrm>
          <a:off x="1509621" y="3790139"/>
          <a:ext cx="1315181" cy="131518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 dirty="0"/>
        </a:p>
      </dsp:txBody>
      <dsp:txXfrm>
        <a:off x="1702225" y="3982743"/>
        <a:ext cx="929973" cy="929973"/>
      </dsp:txXfrm>
    </dsp:sp>
    <dsp:sp modelId="{8BDEEBC1-4508-441C-8A57-8F3F11EF5268}">
      <dsp:nvSpPr>
        <dsp:cNvPr id="0" name=""/>
        <dsp:cNvSpPr/>
      </dsp:nvSpPr>
      <dsp:spPr>
        <a:xfrm rot="6898500">
          <a:off x="842603" y="3689841"/>
          <a:ext cx="320668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20668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994920" y="3698349"/>
        <a:ext cx="16033" cy="16033"/>
      </dsp:txXfrm>
    </dsp:sp>
    <dsp:sp modelId="{E783D3CA-E37D-429D-A38A-5393310671BF}">
      <dsp:nvSpPr>
        <dsp:cNvPr id="0" name=""/>
        <dsp:cNvSpPr/>
      </dsp:nvSpPr>
      <dsp:spPr>
        <a:xfrm>
          <a:off x="0" y="3790218"/>
          <a:ext cx="1315181" cy="1315181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 dirty="0"/>
        </a:p>
      </dsp:txBody>
      <dsp:txXfrm>
        <a:off x="192604" y="3982822"/>
        <a:ext cx="929973" cy="929973"/>
      </dsp:txXfrm>
    </dsp:sp>
    <dsp:sp modelId="{216CF054-8C40-4E23-81B8-C4B42D2583FD}">
      <dsp:nvSpPr>
        <dsp:cNvPr id="0" name=""/>
        <dsp:cNvSpPr/>
      </dsp:nvSpPr>
      <dsp:spPr>
        <a:xfrm rot="20224815">
          <a:off x="3388799" y="1219638"/>
          <a:ext cx="542061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542061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46278" y="1222612"/>
        <a:ext cx="27103" cy="27103"/>
      </dsp:txXfrm>
    </dsp:sp>
    <dsp:sp modelId="{A9A744C1-969D-4298-BF03-3C1830778F8F}">
      <dsp:nvSpPr>
        <dsp:cNvPr id="0" name=""/>
        <dsp:cNvSpPr/>
      </dsp:nvSpPr>
      <dsp:spPr>
        <a:xfrm>
          <a:off x="3847976" y="228845"/>
          <a:ext cx="1371550" cy="1275608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900" kern="1200" dirty="0"/>
        </a:p>
      </dsp:txBody>
      <dsp:txXfrm>
        <a:off x="4048835" y="415653"/>
        <a:ext cx="969832" cy="9019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F9780-B8AF-4F84-9CBC-3879F7B1FA62}">
      <dsp:nvSpPr>
        <dsp:cNvPr id="0" name=""/>
        <dsp:cNvSpPr/>
      </dsp:nvSpPr>
      <dsp:spPr>
        <a:xfrm rot="16200000">
          <a:off x="628649" y="-628649"/>
          <a:ext cx="2400300" cy="3657600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300" kern="1200" dirty="0"/>
        </a:p>
      </dsp:txBody>
      <dsp:txXfrm rot="5400000">
        <a:off x="0" y="0"/>
        <a:ext cx="3657600" cy="1800225"/>
      </dsp:txXfrm>
    </dsp:sp>
    <dsp:sp modelId="{8337E5AA-5B59-4484-820C-48BF4D94AF6A}">
      <dsp:nvSpPr>
        <dsp:cNvPr id="0" name=""/>
        <dsp:cNvSpPr/>
      </dsp:nvSpPr>
      <dsp:spPr>
        <a:xfrm>
          <a:off x="3657600" y="0"/>
          <a:ext cx="3657600" cy="2400300"/>
        </a:xfrm>
        <a:prstGeom prst="round1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300" kern="1200" dirty="0"/>
        </a:p>
      </dsp:txBody>
      <dsp:txXfrm>
        <a:off x="3657600" y="0"/>
        <a:ext cx="3657600" cy="1800225"/>
      </dsp:txXfrm>
    </dsp:sp>
    <dsp:sp modelId="{5223A31B-5A43-4B24-A85D-1856883B8754}">
      <dsp:nvSpPr>
        <dsp:cNvPr id="0" name=""/>
        <dsp:cNvSpPr/>
      </dsp:nvSpPr>
      <dsp:spPr>
        <a:xfrm rot="10800000">
          <a:off x="0" y="2400300"/>
          <a:ext cx="3657600" cy="2400300"/>
        </a:xfrm>
        <a:prstGeom prst="round1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300" kern="1200" dirty="0"/>
        </a:p>
      </dsp:txBody>
      <dsp:txXfrm rot="10800000">
        <a:off x="0" y="3000374"/>
        <a:ext cx="3657600" cy="1800225"/>
      </dsp:txXfrm>
    </dsp:sp>
    <dsp:sp modelId="{EB4FF761-F0FE-4CCF-A7AE-097B72F13584}">
      <dsp:nvSpPr>
        <dsp:cNvPr id="0" name=""/>
        <dsp:cNvSpPr/>
      </dsp:nvSpPr>
      <dsp:spPr>
        <a:xfrm rot="5400000">
          <a:off x="4194809" y="1771650"/>
          <a:ext cx="2400300" cy="3657600"/>
        </a:xfrm>
        <a:prstGeom prst="round1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300" kern="1200" dirty="0"/>
        </a:p>
      </dsp:txBody>
      <dsp:txXfrm rot="-5400000">
        <a:off x="3566160" y="3000374"/>
        <a:ext cx="3657600" cy="1800225"/>
      </dsp:txXfrm>
    </dsp:sp>
    <dsp:sp modelId="{DD935C63-AAA5-426E-976B-B1C50D298CA4}">
      <dsp:nvSpPr>
        <dsp:cNvPr id="0" name=""/>
        <dsp:cNvSpPr/>
      </dsp:nvSpPr>
      <dsp:spPr>
        <a:xfrm flipH="1">
          <a:off x="1463039" y="1800224"/>
          <a:ext cx="4389120" cy="1200150"/>
        </a:xfrm>
        <a:prstGeom prst="flowChartDecision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দলীয় কাজ </a:t>
          </a:r>
          <a:endParaRPr lang="en-US" sz="36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2560319" y="2100262"/>
        <a:ext cx="2194560" cy="600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0437E-8AE5-4934-8ACE-7EEB4CF0BEDE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56AD2-E6BC-4F83-AA2C-2C5CB51CE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05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9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93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1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9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2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9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6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7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0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5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9E60B-BA7F-4BE0-9E3A-E7B669B6AFA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9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304800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610476" cy="494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8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"/>
            <a:ext cx="7010400" cy="1123712"/>
          </a:xfrm>
          <a:prstGeom prst="round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 ভার্টিব্রাটা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Vertebrata)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5867400"/>
            <a:ext cx="7772400" cy="646331"/>
          </a:xfrm>
          <a:prstGeom prst="rect">
            <a:avLst/>
          </a:prstGeom>
          <a:noFill/>
          <a:ln w="31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এই উপপর্বের প্রাণীরাই মেরুদণ্ডী প্রাণী হিসেবে পরিচিত।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95666"/>
            <a:ext cx="7162799" cy="37383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52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9144000" cy="1490543"/>
          </a:xfrm>
          <a:prstGeom prst="roundRect">
            <a:avLst>
              <a:gd name="adj" fmla="val 34166"/>
            </a:avLst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গঠন ও বৈশিষ্ট্যের ভিত্তিতে মেরুদণ্ডী প্রাণীদেরকে ৭ টি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শ্রেণিতে ভাগ করা হয়েছে।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286000"/>
            <a:ext cx="8458200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শ্রেণি- সাইক্লোস্টোমাটা ( </a:t>
            </a:r>
            <a:r>
              <a:rPr lang="en-US" sz="36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Cyclostomata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  </a:t>
            </a:r>
          </a:p>
          <a:p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শ্রেণি- কনড্রিকথিস 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 </a:t>
            </a:r>
            <a:r>
              <a:rPr lang="en-US" sz="36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Chondrichthyes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৩।শ্রেণি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অসটিকথিস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Osteichthyes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৪। শ্রেণি- উভচর 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 </a:t>
            </a:r>
            <a:r>
              <a:rPr lang="en-US" sz="36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Amphibia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৫। শ্রেণি- সরীসৃপ 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 </a:t>
            </a:r>
            <a:r>
              <a:rPr lang="en-US" sz="36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Reptilia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৬। শ্রেণি- পক্ষীকুল 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 Aves) </a:t>
            </a:r>
            <a:r>
              <a:rPr lang="bn-BD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৭। শ্রেণি- স্তন্যপায়ী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Mammalia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66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19200"/>
            <a:ext cx="3352800" cy="1656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0"/>
            <a:ext cx="2971800" cy="18228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810000"/>
            <a:ext cx="3048000" cy="1822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3048000" cy="152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2895600"/>
            <a:ext cx="381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শ্রেণি- সাইক্লোস্টোমাটা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029200" y="3048000"/>
            <a:ext cx="327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শ্রেণি- কনড্রিকথিস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85800" y="5816025"/>
            <a:ext cx="289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অসটিকথিস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257800" y="5791200"/>
            <a:ext cx="289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৪। শ্রেণি- উভচর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00200" y="228600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করঃ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72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3276600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762000"/>
            <a:ext cx="3276600" cy="2438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191000"/>
            <a:ext cx="4038600" cy="190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5400" y="3429000"/>
            <a:ext cx="327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৬। শ্রেণি- পক্ষীকুল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57200" y="3276600"/>
            <a:ext cx="396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৫। শ্রেণি- সরীসৃপ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124200" y="6172200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৭। শ্রেণি- স্তন্যপায়ী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5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4400" y="59436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বৈশিষ্ট্য উল্লেখ পূর্বক প্রাণীগুলোকে শ্রেণিভূক্ত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5" name="Diagram 14"/>
          <p:cNvGraphicFramePr/>
          <p:nvPr/>
        </p:nvGraphicFramePr>
        <p:xfrm>
          <a:off x="838200" y="762000"/>
          <a:ext cx="7315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7358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D935C63-AAA5-426E-976B-B1C50D298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graphicEl>
                                              <a:dgm id="{DD935C63-AAA5-426E-976B-B1C50D298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21F9780-B8AF-4F84-9CBC-3879F7B1F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graphicEl>
                                              <a:dgm id="{F21F9780-B8AF-4F84-9CBC-3879F7B1FA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337E5AA-5B59-4484-820C-48BF4D94A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>
                                            <p:graphicEl>
                                              <a:dgm id="{8337E5AA-5B59-4484-820C-48BF4D94AF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223A31B-5A43-4B24-A85D-1856883B8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>
                                            <p:graphicEl>
                                              <a:dgm id="{5223A31B-5A43-4B24-A85D-1856883B8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B4FF761-F0FE-4CCF-A7AE-097B72F13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>
                                            <p:graphicEl>
                                              <a:dgm id="{EB4FF761-F0FE-4CCF-A7AE-097B72F135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5" grpId="0">
        <p:bldSub>
          <a:bldDgm bld="lvlAtOnc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04800"/>
            <a:ext cx="5486400" cy="830997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371600"/>
            <a:ext cx="6247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কর্ডাটা পর্বকে কয়টি উপপর্বে ভাগ করা যায়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971800"/>
            <a:ext cx="5354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সরীসৃপ প্রাণির উদাহরণ নয় কোনটি?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8600" y="2133600"/>
            <a:ext cx="2057400" cy="6096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(ক) ৩ টি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438400" y="2133600"/>
            <a:ext cx="2057400" cy="6096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(খ) ৪ টি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48200" y="2133600"/>
            <a:ext cx="2057400" cy="6096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(গ) ৫ টি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858000" y="2133600"/>
            <a:ext cx="2057400" cy="6096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(ঘ) ৬ টি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28600" y="3581400"/>
            <a:ext cx="2057400" cy="6096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(ক) টিকটিকি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38400" y="3581400"/>
            <a:ext cx="2057400" cy="6096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(খ) কুমির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8600" y="5105400"/>
            <a:ext cx="2057400" cy="6096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(ক) কন্ড্রিকথিস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724400" y="3581400"/>
            <a:ext cx="2057400" cy="6096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(গ) সাপ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858000" y="3581400"/>
            <a:ext cx="2057400" cy="6096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(ঘ) হাঙ্গর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362200" y="5105400"/>
            <a:ext cx="2286000" cy="6096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(খ) সাইক্লোস্টোমাটা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724400" y="5105400"/>
            <a:ext cx="2133600" cy="6096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(ক) অসটিকথিস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010400" y="5105400"/>
            <a:ext cx="1981200" cy="6096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(ঘ) ম্যামালিয়া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025014" y="4343400"/>
            <a:ext cx="7053534" cy="584775"/>
            <a:chOff x="1025014" y="4343400"/>
            <a:chExt cx="7053534" cy="584775"/>
          </a:xfrm>
        </p:grpSpPr>
        <p:sp>
          <p:nvSpPr>
            <p:cNvPr id="55" name="TextBox 54"/>
            <p:cNvSpPr txBox="1"/>
            <p:nvPr/>
          </p:nvSpPr>
          <p:spPr>
            <a:xfrm>
              <a:off x="1025014" y="4343400"/>
              <a:ext cx="70535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৩।                             চিত্রের প্রাণিটি কোন শ্রেণির?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6" name="Picture 55" descr="inpdex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0" y="4419600"/>
              <a:ext cx="2743200" cy="45720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52400"/>
            <a:ext cx="6781800" cy="168789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181600"/>
            <a:ext cx="8458200" cy="1323439"/>
          </a:xfrm>
          <a:prstGeom prst="rect">
            <a:avLst/>
          </a:prstGeom>
          <a:noFill/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পাঁচটি  মেরুদণ্ডী প্রাণী সংগ্রহ করে বৈশিষ্ট্যসহ নাম ও শ্রেণি লিখে আনবে।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458200" cy="3276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40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8065810" cy="5867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24200" y="762000"/>
            <a:ext cx="48006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2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52400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05000"/>
            <a:ext cx="1371600" cy="1371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3657600"/>
            <a:ext cx="441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মোঃ জয়নাল আবেদীন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>
              <a:buNone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গঙ্গার হাট এম এ এস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উচ্চ বিদ্যালয় </a:t>
            </a:r>
          </a:p>
          <a:p>
            <a:pPr algn="ctr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০১৭৫১০৩৮১৯১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981200"/>
            <a:ext cx="1447800" cy="14477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4400" y="3810000"/>
            <a:ext cx="41148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শ্রেণিঃ ৮ম </a:t>
            </a:r>
          </a:p>
          <a:p>
            <a:pPr algn="ctr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 বিজ্ঞান </a:t>
            </a:r>
          </a:p>
          <a:p>
            <a:pPr algn="ctr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অধ্যায়ঃ প্রথম  </a:t>
            </a:r>
          </a:p>
          <a:p>
            <a:pPr algn="ctr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শিক্ষার্থী সংখ্যাঃ ৬০</a:t>
            </a:r>
          </a:p>
          <a:p>
            <a:pPr algn="ctr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15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/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10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/২০১৮খ্রি.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828800"/>
            <a:ext cx="4267200" cy="472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1828800"/>
            <a:ext cx="4114800" cy="472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9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90600" y="1066800"/>
            <a:ext cx="7543800" cy="4800601"/>
            <a:chOff x="990600" y="1447800"/>
            <a:chExt cx="7543800" cy="48006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4114800"/>
              <a:ext cx="3466571" cy="213360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4114800"/>
              <a:ext cx="3581400" cy="21336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1447800"/>
              <a:ext cx="3514343" cy="220980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1447800"/>
              <a:ext cx="3429000" cy="2209800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990600" y="60198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চিত্রের প্রাণীগুলো মেরুদণ্ডী না অমেরুদণ্ডী?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04800"/>
            <a:ext cx="6629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চিত্রগুলো লক্ষ্য ক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রে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উত্তর দাও।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6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8956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কর্ডাটা পর্বের প্রাণীদের স্বভাব ও বাসস্থান বর্ণনা করতে পারবে।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 । কর্ডাটা পর্বের উপপর্বগুলোর নাম বলতে পারবে।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মেরুদণ্ডী প্রাণীদের শ্রেণিবিন্যাস করতে পারবে।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9050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তোমরা- 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3600" y="381000"/>
            <a:ext cx="449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2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457200"/>
            <a:ext cx="80772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চিত্রগুলো লক্ষ্য কর এবং প্রশ্নগুলোর উত্তর দাও।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1637184560"/>
              </p:ext>
            </p:extLst>
          </p:nvPr>
        </p:nvGraphicFramePr>
        <p:xfrm>
          <a:off x="838200" y="1371600"/>
          <a:ext cx="7162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19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1295400"/>
            <a:ext cx="670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এরা  মেরুদন্ডী প্রাণী এবং এই  প্রাণীরা পৃথিবীর সকল পরিবেশে বসবাস করে। </a:t>
            </a: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যেমনঃ স্থলচর, জলচ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, বৃক্ষবাসী, মরুবাসী, মেরুবাসী, গুহাবাসী ও খেচর।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0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7848600" cy="99542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কর্ডাটা পর্বকে তিনটি উপপর্বে ভাগ করা যায়।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76200" y="3124200"/>
            <a:ext cx="6096000" cy="1066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২ । সেফালোকর্ডাটা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304800" y="1905000"/>
            <a:ext cx="6096000" cy="1066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১। ইউরোকর্ডাটা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838200" y="4419600"/>
            <a:ext cx="6096000" cy="1066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৩। ভার্টিব্রাটা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10800000" flipV="1">
            <a:off x="761999" y="9972"/>
            <a:ext cx="7619999" cy="116853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ইউরো কর্ডাটা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Urochordata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scidi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219200"/>
            <a:ext cx="6117662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14400" y="5130225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প্রাথমিক অবস্থায় ফুলকারন্ধ্র, ফাঁপা স্নায়ুরজ্জু থাকে।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5663625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শুধুমাত্র লার্ভা অবস্থায় এদের লেজে নটোকর্ড থাকে।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981200"/>
            <a:ext cx="4724400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8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অ্যাসিডিয়া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153400" cy="116853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 সেফালোকর্ডাটা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Cephalochordata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pic>
        <p:nvPicPr>
          <p:cNvPr id="3" name="Picture 2" descr="Cephalochord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1" y="1600200"/>
            <a:ext cx="7391400" cy="2819400"/>
          </a:xfrm>
          <a:prstGeom prst="rect">
            <a:avLst/>
          </a:prstGeom>
          <a:noFill/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14400" y="48006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ক) সারা জীবনই এদের দেহে নটোকর্ডের উপস্থিতি লক্ষ্য করা যায়।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5626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খ) দেখতে মাছের মত।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133600"/>
            <a:ext cx="6705600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ব্যাঙ্কিওস্টোমা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69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</TotalTime>
  <Words>408</Words>
  <Application>Microsoft Office PowerPoint</Application>
  <PresentationFormat>On-screen Show (4:3)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Md Joynal Abedin</cp:lastModifiedBy>
  <cp:revision>187</cp:revision>
  <dcterms:created xsi:type="dcterms:W3CDTF">2014-12-14T05:03:39Z</dcterms:created>
  <dcterms:modified xsi:type="dcterms:W3CDTF">2019-10-31T19:03:28Z</dcterms:modified>
</cp:coreProperties>
</file>